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40" r:id="rId25"/>
    <p:sldId id="3250" r:id="rId26"/>
    <p:sldId id="3255" r:id="rId27"/>
    <p:sldId id="3257" r:id="rId28"/>
    <p:sldId id="3259" r:id="rId29"/>
    <p:sldId id="3264" r:id="rId30"/>
    <p:sldId id="3266" r:id="rId31"/>
    <p:sldId id="3267" r:id="rId32"/>
    <p:sldId id="3268" r:id="rId33"/>
    <p:sldId id="3216" r:id="rId34"/>
    <p:sldId id="3211" r:id="rId35"/>
    <p:sldId id="3212" r:id="rId36"/>
    <p:sldId id="3213" r:id="rId37"/>
    <p:sldId id="3214" r:id="rId38"/>
    <p:sldId id="3215" r:id="rId39"/>
    <p:sldId id="320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2412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61738" y="211027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5867" y="322516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48469" y="2047929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5155185" y="2382308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5191253" y="3703293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78735" y="2236435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49143" y="426632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06331" y="414760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31178" y="18867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1974" y="1791148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50984" y="2990230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19919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930790" y="22053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438030" y="176576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3136821" y="2340452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8720" y="106318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1946" y="126327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08707" y="156706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257" y="2132833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06330" y="366002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49143" y="3867279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2274" y="2271312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6266" y="3432377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04940" y="2277568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471696" y="2207258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435457" y="3183862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4204897" y="29572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7976" y="3206421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378659" y="3351156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3092106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930790" y="3305483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438030" y="286591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471696" y="3307407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3141616" y="2170864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3216346" y="343777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3211556" y="2424439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665725" y="2674454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5025057" y="2144359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5083175" y="2368135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1813" y="40851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5039" y="4285240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696114" y="3674137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Push-based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3618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06123" y="2552826"/>
              <a:ext cx="2215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urn:ietf:params:event:SCIM:prov:create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urn:ietf:params:event:SCIM:prov:patch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urn:ietf:params:event:SCIM:prov:put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54318" y="1822356"/>
            <a:ext cx="223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42AB-B387-2FA8-7732-C38834A8B041}"/>
              </a:ext>
            </a:extLst>
          </p:cNvPr>
          <p:cNvSpPr txBox="1"/>
          <p:nvPr/>
        </p:nvSpPr>
        <p:spPr>
          <a:xfrm rot="20050093">
            <a:off x="2897778" y="245414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2A991-ADD6-B651-3FF9-6298C2DA6640}"/>
              </a:ext>
            </a:extLst>
          </p:cNvPr>
          <p:cNvSpPr txBox="1"/>
          <p:nvPr/>
        </p:nvSpPr>
        <p:spPr>
          <a:xfrm rot="786816">
            <a:off x="2853597" y="3239361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</p:spTree>
    <p:extLst>
      <p:ext uri="{BB962C8B-B14F-4D97-AF65-F5344CB8AC3E}">
        <p14:creationId xmlns:p14="http://schemas.microsoft.com/office/powerpoint/2010/main" val="9181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Pull-based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5523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06123" y="2552826"/>
              <a:ext cx="2215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urn:ietf:params:event:SCIM:prov:create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urn:ietf:params:event:SCIM:prov:patch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urn:ietf:params:event:SCIM:prov:put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54318" y="1822356"/>
            <a:ext cx="223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EC109-0306-B851-0F43-2C9A29142E92}"/>
              </a:ext>
            </a:extLst>
          </p:cNvPr>
          <p:cNvSpPr txBox="1"/>
          <p:nvPr/>
        </p:nvSpPr>
        <p:spPr>
          <a:xfrm rot="20050093">
            <a:off x="2897778" y="245414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902F-57C3-984D-1335-CDF4075C7782}"/>
              </a:ext>
            </a:extLst>
          </p:cNvPr>
          <p:cNvSpPr txBox="1"/>
          <p:nvPr/>
        </p:nvSpPr>
        <p:spPr>
          <a:xfrm rot="879380">
            <a:off x="2935231" y="3276326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103461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291645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Update after SSO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736628" y="2136535"/>
            <a:ext cx="89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B67CA-2C3F-0546-ECE7-29A10744DE4D}"/>
              </a:ext>
            </a:extLst>
          </p:cNvPr>
          <p:cNvGrpSpPr/>
          <p:nvPr/>
        </p:nvGrpSpPr>
        <p:grpSpPr>
          <a:xfrm>
            <a:off x="2866714" y="1281372"/>
            <a:ext cx="3095391" cy="1570426"/>
            <a:chOff x="2866714" y="1281372"/>
            <a:chExt cx="3095391" cy="15704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C42B-900D-FD9D-5442-91FE63D21456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20E1505-FF0E-5F17-D0E5-78D92EFCADC7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8B9C8C-BCE3-73B3-1605-5C14C9676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D9FE822-F956-B128-19EB-87C9E1889503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444030D-1079-66B7-A1B9-C534D563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5456F23-AD16-FA62-A217-3074ABEC2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DD8BB5-9289-E714-522B-1E308C51DAB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A415A9-A643-0999-F7C5-88BB7FD621B2}"/>
              </a:ext>
            </a:extLst>
          </p:cNvPr>
          <p:cNvGrpSpPr/>
          <p:nvPr/>
        </p:nvGrpSpPr>
        <p:grpSpPr>
          <a:xfrm rot="2653802">
            <a:off x="2857846" y="2801247"/>
            <a:ext cx="3095391" cy="1570426"/>
            <a:chOff x="2866714" y="1281372"/>
            <a:chExt cx="3095391" cy="15704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7AE9E-54FA-7680-5CD5-9B8B4A236DA1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6E4926-8D8C-B68E-64D8-A5318A7B3B80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44E080D-20DF-1BC3-5BB4-76FD22650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48B5D7-A072-0D41-2E0E-79ABABF69F0F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6922A6-E3B8-BC13-2383-C5A94027E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D11DCC0-1EE7-7DAE-373E-D34B35B3B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185F5-ACC4-F95F-8B72-2B3833AE229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sp>
        <p:nvSpPr>
          <p:cNvPr id="98" name="Freeform 594">
            <a:extLst>
              <a:ext uri="{FF2B5EF4-FFF2-40B4-BE49-F238E27FC236}">
                <a16:creationId xmlns:a16="http://schemas.microsoft.com/office/drawing/2014/main" id="{144D838E-8DCE-9230-BDC8-FF2EB5A51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2537" y="1427176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99" name="Freeform 594">
            <a:extLst>
              <a:ext uri="{FF2B5EF4-FFF2-40B4-BE49-F238E27FC236}">
                <a16:creationId xmlns:a16="http://schemas.microsoft.com/office/drawing/2014/main" id="{41A6C2A2-9887-FDAE-7664-787CC531C4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2747222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100" name="Freeform 594">
            <a:extLst>
              <a:ext uri="{FF2B5EF4-FFF2-40B4-BE49-F238E27FC236}">
                <a16:creationId xmlns:a16="http://schemas.microsoft.com/office/drawing/2014/main" id="{DD47AE81-ACF2-70AE-E7ED-79565A884B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4136243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8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35108</TotalTime>
  <Words>2304</Words>
  <Application>Microsoft Office PowerPoint</Application>
  <PresentationFormat>On-screen Show (16:9)</PresentationFormat>
  <Paragraphs>422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Triggers Client Active Pull</vt:lpstr>
      <vt:lpstr>RO Creation/Update</vt:lpstr>
      <vt:lpstr>RO  Subscription </vt:lpstr>
      <vt:lpstr>RO Creation/Update from Device and Subscription from SaaS application</vt:lpstr>
      <vt:lpstr>Triggers Events</vt:lpstr>
      <vt:lpstr>RO Creation/Update Push-based Delivery</vt:lpstr>
      <vt:lpstr>RO Creation/Update Pull-based Delivery</vt:lpstr>
      <vt:lpstr>Triggers SSO</vt:lpstr>
      <vt:lpstr>RO Update after SSO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148</cp:revision>
  <dcterms:created xsi:type="dcterms:W3CDTF">2020-07-23T13:26:46Z</dcterms:created>
  <dcterms:modified xsi:type="dcterms:W3CDTF">2023-06-21T10:20:12Z</dcterms:modified>
</cp:coreProperties>
</file>