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
  </p:notesMasterIdLst>
  <p:sldIdLst>
    <p:sldId id="3216" r:id="rId2"/>
    <p:sldId id="3211" r:id="rId3"/>
    <p:sldId id="3279" r:id="rId4"/>
    <p:sldId id="3280" r:id="rId5"/>
    <p:sldId id="3283" r:id="rId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pos="3144">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BF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4" autoAdjust="0"/>
    <p:restoredTop sz="96710" autoAdjust="0"/>
  </p:normalViewPr>
  <p:slideViewPr>
    <p:cSldViewPr snapToGrid="0" snapToObjects="1">
      <p:cViewPr>
        <p:scale>
          <a:sx n="140" d="100"/>
          <a:sy n="140" d="100"/>
        </p:scale>
        <p:origin x="3082" y="432"/>
      </p:cViewPr>
      <p:guideLst>
        <p:guide pos="3144"/>
        <p:guide orient="horz" pos="162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5311E-B48E-4C3A-8FCE-36E82363C6CC}"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CC90A-B879-4EBA-B110-D6552C583073}" type="slidenum">
              <a:rPr lang="en-US" smtClean="0"/>
              <a:t>‹#›</a:t>
            </a:fld>
            <a:endParaRPr lang="en-US"/>
          </a:p>
        </p:txBody>
      </p:sp>
    </p:spTree>
    <p:extLst>
      <p:ext uri="{BB962C8B-B14F-4D97-AF65-F5344CB8AC3E}">
        <p14:creationId xmlns:p14="http://schemas.microsoft.com/office/powerpoint/2010/main" val="3854269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spTree>
    <p:extLst>
      <p:ext uri="{BB962C8B-B14F-4D97-AF65-F5344CB8AC3E}">
        <p14:creationId xmlns:p14="http://schemas.microsoft.com/office/powerpoint/2010/main" val="212294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331644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308803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1896724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48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1254563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236994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38718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Half_Page_Blank">
    <p:spTree>
      <p:nvGrpSpPr>
        <p:cNvPr id="1" name=""/>
        <p:cNvGrpSpPr/>
        <p:nvPr/>
      </p:nvGrpSpPr>
      <p:grpSpPr>
        <a:xfrm>
          <a:off x="0" y="0"/>
          <a:ext cx="0" cy="0"/>
          <a:chOff x="0" y="0"/>
          <a:chExt cx="0" cy="0"/>
        </a:xfrm>
      </p:grpSpPr>
      <p:sp>
        <p:nvSpPr>
          <p:cNvPr id="5" name="Rectangle 4"/>
          <p:cNvSpPr/>
          <p:nvPr/>
        </p:nvSpPr>
        <p:spPr>
          <a:xfrm>
            <a:off x="-8092"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tx2"/>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tx2"/>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tx2"/>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tx2"/>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tx2"/>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200">
                <a:solidFill>
                  <a:schemeClr val="tx2"/>
                </a:solidFill>
              </a:defRPr>
            </a:lvl1pPr>
          </a:lstStyle>
          <a:p>
            <a:pPr lvl="0"/>
            <a:r>
              <a:rPr lang="en-US"/>
              <a:t>Click to edit Master title style</a:t>
            </a:r>
            <a:endParaRPr lang="en-GB"/>
          </a:p>
        </p:txBody>
      </p:sp>
      <p:sp>
        <p:nvSpPr>
          <p:cNvPr id="8" name="Rectangle 4"/>
          <p:cNvSpPr>
            <a:spLocks noChangeArrowheads="1"/>
          </p:cNvSpPr>
          <p:nvPr/>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3100519972"/>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Half_Page_Text">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ChangeArrowheads="1"/>
          </p:cNvSpPr>
          <p:nvPr/>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4255683545"/>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Half_Page_Text_2 column">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tx2"/>
                </a:solidFill>
                <a:latin typeface="+mn-lt"/>
                <a:ea typeface="ＭＳ Ｐゴシック" charset="0"/>
                <a:cs typeface="CiscoSans"/>
              </a:defRPr>
            </a:lvl1pPr>
            <a:lvl2pPr marL="228600" indent="-114300">
              <a:buClr>
                <a:schemeClr val="tx2"/>
              </a:buClr>
              <a:buSzPct val="60000"/>
              <a:defRPr sz="2000">
                <a:solidFill>
                  <a:schemeClr val="tx2"/>
                </a:solidFill>
              </a:defRPr>
            </a:lvl2pPr>
            <a:lvl3pPr marL="342900" indent="-114300">
              <a:buClr>
                <a:schemeClr val="tx2"/>
              </a:buClr>
              <a:buSzPct val="60000"/>
              <a:defRPr sz="1800">
                <a:solidFill>
                  <a:schemeClr val="tx2"/>
                </a:solidFill>
              </a:defRPr>
            </a:lvl3pPr>
            <a:lvl4pPr marL="457200" indent="-123825">
              <a:buClr>
                <a:schemeClr val="tx2"/>
              </a:buClr>
              <a:buSzPct val="60000"/>
              <a:defRPr sz="1600">
                <a:solidFill>
                  <a:schemeClr val="tx2"/>
                </a:solidFill>
              </a:defRPr>
            </a:lvl4pPr>
            <a:lvl5pPr marL="574675" indent="-117475">
              <a:buClr>
                <a:schemeClr val="tx2"/>
              </a:buClr>
              <a:buSzPct val="60000"/>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ChangeArrowheads="1"/>
          </p:cNvSpPr>
          <p:nvPr/>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2770551288"/>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712191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_Half_Page_Picture_Caption">
    <p:spTree>
      <p:nvGrpSpPr>
        <p:cNvPr id="1" name=""/>
        <p:cNvGrpSpPr/>
        <p:nvPr/>
      </p:nvGrpSpPr>
      <p:grpSpPr>
        <a:xfrm>
          <a:off x="0" y="0"/>
          <a:ext cx="0" cy="0"/>
          <a:chOff x="0" y="0"/>
          <a:chExt cx="0" cy="0"/>
        </a:xfrm>
      </p:grpSpPr>
      <p:sp>
        <p:nvSpPr>
          <p:cNvPr id="4" name="Rectangle 3"/>
          <p:cNvSpPr/>
          <p:nvPr/>
        </p:nvSpPr>
        <p:spPr>
          <a:xfrm>
            <a:off x="1333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r>
              <a:rPr lang="en-US"/>
              <a:t>Click icon to add picture</a:t>
            </a:r>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a:t>Click to edit Master text styles</a:t>
            </a:r>
          </a:p>
        </p:txBody>
      </p:sp>
      <p:sp>
        <p:nvSpPr>
          <p:cNvPr id="10" name="Rectangle 4"/>
          <p:cNvSpPr>
            <a:spLocks noChangeArrowheads="1"/>
          </p:cNvSpPr>
          <p:nvPr/>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333948264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Half_Page_Picture">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5763"/>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r>
              <a:rPr lang="en-US"/>
              <a:t>Click icon to add picture</a:t>
            </a:r>
          </a:p>
        </p:txBody>
      </p:sp>
      <p:sp>
        <p:nvSpPr>
          <p:cNvPr id="8" name="Rectangle 4"/>
          <p:cNvSpPr>
            <a:spLocks noChangeArrowheads="1"/>
          </p:cNvSpPr>
          <p:nvPr/>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1642764624"/>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_Half_Page_Headline Only">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8" name="Rectangle 4"/>
          <p:cNvSpPr>
            <a:spLocks noChangeArrowheads="1"/>
          </p:cNvSpPr>
          <p:nvPr/>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1884465524"/>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Half_Page_Picture_Full">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r>
              <a:rPr lang="en-US"/>
              <a:t>Click icon to add picture</a:t>
            </a:r>
          </a:p>
        </p:txBody>
      </p:sp>
      <p:sp>
        <p:nvSpPr>
          <p:cNvPr id="8" name="Rectangle 4"/>
          <p:cNvSpPr>
            <a:spLocks noChangeArrowheads="1"/>
          </p:cNvSpPr>
          <p:nvPr/>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1538180873"/>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8_Half_Page_Chart">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r>
              <a:rPr lang="en-US"/>
              <a:t>Click icon to add chart</a:t>
            </a:r>
          </a:p>
        </p:txBody>
      </p:sp>
      <p:sp>
        <p:nvSpPr>
          <p:cNvPr id="8" name="Rectangle 4"/>
          <p:cNvSpPr>
            <a:spLocks noChangeArrowheads="1"/>
          </p:cNvSpPr>
          <p:nvPr/>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1301836755"/>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9_Half_Page_Table">
    <p:spTree>
      <p:nvGrpSpPr>
        <p:cNvPr id="1" name=""/>
        <p:cNvGrpSpPr/>
        <p:nvPr/>
      </p:nvGrpSpPr>
      <p:grpSpPr>
        <a:xfrm>
          <a:off x="0" y="0"/>
          <a:ext cx="0" cy="0"/>
          <a:chOff x="0" y="0"/>
          <a:chExt cx="0" cy="0"/>
        </a:xfrm>
      </p:grpSpPr>
      <p:sp>
        <p:nvSpPr>
          <p:cNvPr id="4" name="Rectangle 3"/>
          <p:cNvSpPr/>
          <p:nvPr/>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r>
              <a:rPr lang="en-US"/>
              <a:t>Click icon to add table</a:t>
            </a:r>
          </a:p>
        </p:txBody>
      </p:sp>
      <p:sp>
        <p:nvSpPr>
          <p:cNvPr id="8" name="Rectangle 4"/>
          <p:cNvSpPr>
            <a:spLocks noChangeArrowheads="1"/>
          </p:cNvSpPr>
          <p:nvPr/>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RFC 7642</a:t>
            </a:r>
          </a:p>
        </p:txBody>
      </p:sp>
    </p:spTree>
    <p:extLst>
      <p:ext uri="{BB962C8B-B14F-4D97-AF65-F5344CB8AC3E}">
        <p14:creationId xmlns:p14="http://schemas.microsoft.com/office/powerpoint/2010/main" val="1991378711"/>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875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egue_Whit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9167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2"/>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09989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2"/>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61948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tx2"/>
                </a:solidFill>
                <a:latin typeface="+mj-lt"/>
                <a:cs typeface="CiscoSans ExtraLight"/>
              </a:defRPr>
            </a:lvl1pPr>
          </a:lstStyle>
          <a:p>
            <a:pPr lvl="0"/>
            <a:r>
              <a:rPr lang="en-US" noProof="0"/>
              <a:t>Click icon to add picture</a:t>
            </a:r>
            <a:endParaRPr lang="en-US" noProof="0" dirty="0"/>
          </a:p>
        </p:txBody>
      </p:sp>
      <p:sp>
        <p:nvSpPr>
          <p:cNvPr id="6" name="Text Placeholder 2"/>
          <p:cNvSpPr>
            <a:spLocks noGrp="1"/>
          </p:cNvSpPr>
          <p:nvPr>
            <p:ph type="body" sz="quarter" idx="11"/>
          </p:nvPr>
        </p:nvSpPr>
        <p:spPr bwMode="auto">
          <a:xfrm>
            <a:off x="500063" y="3911435"/>
            <a:ext cx="8139112" cy="525016"/>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263056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tx2"/>
                </a:solidFill>
                <a:latin typeface="+mj-lt"/>
                <a:cs typeface="CiscoSans ExtraLight"/>
              </a:defRPr>
            </a:lvl1pPr>
          </a:lstStyle>
          <a:p>
            <a:pPr lvl="0"/>
            <a:r>
              <a:rPr lang="en-US" noProof="0"/>
              <a:t>Click icon to add picture</a:t>
            </a:r>
            <a:endParaRPr lang="en-US" noProof="0" dirty="0"/>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US"/>
              <a:t>Click to edit Master text styles</a:t>
            </a:r>
          </a:p>
        </p:txBody>
      </p:sp>
    </p:spTree>
    <p:extLst>
      <p:ext uri="{BB962C8B-B14F-4D97-AF65-F5344CB8AC3E}">
        <p14:creationId xmlns:p14="http://schemas.microsoft.com/office/powerpoint/2010/main" val="13155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tx2"/>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23005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5" name="Rectangle 4"/>
          <p:cNvSpPr>
            <a:spLocks noChangeArrowheads="1"/>
          </p:cNvSpPr>
          <p:nvPr/>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tx1"/>
                </a:solidFill>
                <a:latin typeface="+mn-lt"/>
                <a:ea typeface="+mn-ea"/>
                <a:cs typeface="CiscoSans Thin"/>
              </a:rPr>
              <a:t>RFC 7642</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tx1"/>
                </a:solidFill>
                <a:latin typeface="+mj-lt"/>
                <a:cs typeface="CiscoSans Extra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71407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a:t>Title Goes Here</a:t>
            </a:r>
          </a:p>
        </p:txBody>
      </p:sp>
      <p:sp>
        <p:nvSpPr>
          <p:cNvPr id="13" name="Rectangle 4"/>
          <p:cNvSpPr>
            <a:spLocks noChangeArrowheads="1"/>
          </p:cNvSpPr>
          <p:nvPr/>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bg2">
                    <a:lumMod val="65000"/>
                  </a:schemeClr>
                </a:solidFill>
                <a:latin typeface="+mn-lt"/>
                <a:ea typeface="+mn-ea"/>
                <a:cs typeface="CiscoSans Thin"/>
              </a:rPr>
              <a:t>RFC 7642</a:t>
            </a:r>
          </a:p>
        </p:txBody>
      </p:sp>
    </p:spTree>
  </p:cSld>
  <p:clrMap bg1="lt1" tx1="dk1" bg2="lt2" tx2="dk2" accent1="accent1" accent2="accent2" accent3="accent3" accent4="accent4" accent5="accent5" accent6="accent6" hlink="hlink" folHlink="folHlink"/>
  <p:sldLayoutIdLst>
    <p:sldLayoutId id="2147483874" r:id="rId1"/>
    <p:sldLayoutId id="2147483876" r:id="rId2"/>
    <p:sldLayoutId id="2147484013" r:id="rId3"/>
    <p:sldLayoutId id="2147483982" r:id="rId4"/>
    <p:sldLayoutId id="2147484014" r:id="rId5"/>
    <p:sldLayoutId id="2147483978" r:id="rId6"/>
    <p:sldLayoutId id="2147483979" r:id="rId7"/>
    <p:sldLayoutId id="2147483980" r:id="rId8"/>
    <p:sldLayoutId id="2147483981" r:id="rId9"/>
    <p:sldLayoutId id="2147483879" r:id="rId10"/>
    <p:sldLayoutId id="2147483976" r:id="rId11"/>
    <p:sldLayoutId id="2147483885" r:id="rId12"/>
    <p:sldLayoutId id="2147484011" r:id="rId13"/>
    <p:sldLayoutId id="2147483985" r:id="rId14"/>
    <p:sldLayoutId id="2147483986" r:id="rId15"/>
    <p:sldLayoutId id="2147484012" r:id="rId16"/>
    <p:sldLayoutId id="2147483969" r:id="rId17"/>
    <p:sldLayoutId id="2147483968" r:id="rId18"/>
    <p:sldLayoutId id="2147483973" r:id="rId19"/>
    <p:sldLayoutId id="2147483967" r:id="rId20"/>
    <p:sldLayoutId id="2147483970" r:id="rId21"/>
    <p:sldLayoutId id="2147483987" r:id="rId22"/>
    <p:sldLayoutId id="2147483983" r:id="rId23"/>
    <p:sldLayoutId id="2147483971" r:id="rId24"/>
    <p:sldLayoutId id="2147483972" r:id="rId25"/>
    <p:sldLayoutId id="2147483897" r:id="rId26"/>
  </p:sldLayoutIdLst>
  <p:txStyles>
    <p:titleStyle>
      <a:lvl1pPr algn="l" defTabSz="684213" rtl="0" eaLnBrk="1" fontAlgn="base" hangingPunct="1">
        <a:lnSpc>
          <a:spcPct val="80000"/>
        </a:lnSpc>
        <a:spcBef>
          <a:spcPct val="0"/>
        </a:spcBef>
        <a:spcAft>
          <a:spcPct val="0"/>
        </a:spcAft>
        <a:defRPr lang="en-US" sz="2800" b="0" i="0" u="none"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FAF4C9-3B94-8B32-AAA8-4E716BD1F0CD}"/>
              </a:ext>
            </a:extLst>
          </p:cNvPr>
          <p:cNvSpPr>
            <a:spLocks noGrp="1"/>
          </p:cNvSpPr>
          <p:nvPr>
            <p:ph type="ctrTitle"/>
          </p:nvPr>
        </p:nvSpPr>
        <p:spPr/>
        <p:txBody>
          <a:bodyPr/>
          <a:lstStyle/>
          <a:p>
            <a:r>
              <a:rPr lang="en-GB" dirty="0"/>
              <a:t>Challenges</a:t>
            </a:r>
          </a:p>
        </p:txBody>
      </p:sp>
    </p:spTree>
    <p:extLst>
      <p:ext uri="{BB962C8B-B14F-4D97-AF65-F5344CB8AC3E}">
        <p14:creationId xmlns:p14="http://schemas.microsoft.com/office/powerpoint/2010/main" val="384680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4892A-8744-06B9-2818-FFF24E63DD83}"/>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New Challenges</a:t>
            </a:r>
          </a:p>
        </p:txBody>
      </p:sp>
      <p:sp>
        <p:nvSpPr>
          <p:cNvPr id="141" name="Text Placeholder 1">
            <a:extLst>
              <a:ext uri="{FF2B5EF4-FFF2-40B4-BE49-F238E27FC236}">
                <a16:creationId xmlns:a16="http://schemas.microsoft.com/office/drawing/2014/main" id="{572C3A4F-0C1A-8B2C-F500-E2B91D86477D}"/>
              </a:ext>
            </a:extLst>
          </p:cNvPr>
          <p:cNvSpPr txBox="1">
            <a:spLocks/>
          </p:cNvSpPr>
          <p:nvPr/>
        </p:nvSpPr>
        <p:spPr>
          <a:xfrm>
            <a:off x="471838" y="977900"/>
            <a:ext cx="8277344" cy="3389312"/>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sz="1400" b="1" dirty="0">
                <a:latin typeface="Courier New" panose="02070309020205020404" pitchFamily="49" charset="0"/>
                <a:cs typeface="Courier New" panose="02070309020205020404" pitchFamily="49" charset="0"/>
              </a:rPr>
              <a:t>Reconciliation </a:t>
            </a:r>
          </a:p>
          <a:p>
            <a:pPr lvl="1"/>
            <a:r>
              <a:rPr lang="en-GB" sz="1200" dirty="0">
                <a:latin typeface="Courier New" panose="02070309020205020404" pitchFamily="49" charset="0"/>
                <a:cs typeface="Courier New" panose="02070309020205020404" pitchFamily="49" charset="0"/>
              </a:rPr>
              <a:t>For some reason, the RO and its RA’s that was push by the Client was change in the Server (by some mechanism that was outside the SCIM agreement), which means that until the RO or one of its RA’s changes in the Client, there will be no “fix” to the RO and its RA that are in the Server.</a:t>
            </a:r>
          </a:p>
          <a:p>
            <a:r>
              <a:rPr lang="en-GB" sz="1400" b="1" dirty="0">
                <a:latin typeface="Courier New" panose="02070309020205020404" pitchFamily="49" charset="0"/>
                <a:cs typeface="Courier New" panose="02070309020205020404" pitchFamily="49" charset="0"/>
              </a:rPr>
              <a:t>HR applications</a:t>
            </a:r>
          </a:p>
          <a:p>
            <a:pPr lvl="1"/>
            <a:r>
              <a:rPr lang="en-GB" sz="1200" dirty="0">
                <a:latin typeface="Courier New" panose="02070309020205020404" pitchFamily="49" charset="0"/>
                <a:cs typeface="Courier New" panose="02070309020205020404" pitchFamily="49" charset="0"/>
              </a:rPr>
              <a:t>This type of SCIM element doesn’t do any management to the RO and RA information, but it is the creator for RO and RA, most of the times have the RA that are generic to all applications (like </a:t>
            </a:r>
            <a:r>
              <a:rPr lang="en-GB" sz="1200" dirty="0" err="1">
                <a:latin typeface="Courier New" panose="02070309020205020404" pitchFamily="49" charset="0"/>
                <a:cs typeface="Courier New" panose="02070309020205020404" pitchFamily="49" charset="0"/>
              </a:rPr>
              <a:t>firstname</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lastname</a:t>
            </a:r>
            <a:r>
              <a:rPr lang="en-GB" sz="1200" dirty="0">
                <a:latin typeface="Courier New" panose="02070309020205020404" pitchFamily="49" charset="0"/>
                <a:cs typeface="Courier New" panose="02070309020205020404" pitchFamily="49" charset="0"/>
              </a:rPr>
              <a:t>, national ID, office address, home address, etc.), most of the times this elements will not know RA like email, telephone number, etc. This RO and Ra needs to be available in the </a:t>
            </a:r>
            <a:r>
              <a:rPr lang="en-GB" sz="1200" dirty="0" err="1">
                <a:latin typeface="Courier New" panose="02070309020205020404" pitchFamily="49" charset="0"/>
                <a:cs typeface="Courier New" panose="02070309020205020404" pitchFamily="49" charset="0"/>
              </a:rPr>
              <a:t>IdMs</a:t>
            </a:r>
            <a:r>
              <a:rPr lang="en-GB" sz="1200" dirty="0">
                <a:latin typeface="Courier New" panose="02070309020205020404" pitchFamily="49" charset="0"/>
                <a:cs typeface="Courier New" panose="02070309020205020404" pitchFamily="49" charset="0"/>
              </a:rPr>
              <a:t>, for them to provide it to all the SCIM subscribers application.</a:t>
            </a:r>
          </a:p>
          <a:p>
            <a:r>
              <a:rPr lang="en-GB" sz="1400" b="1" dirty="0">
                <a:latin typeface="Courier New" panose="02070309020205020404" pitchFamily="49" charset="0"/>
                <a:cs typeface="Courier New" panose="02070309020205020404" pitchFamily="49" charset="0"/>
              </a:rPr>
              <a:t>Extra RA for RO</a:t>
            </a:r>
          </a:p>
          <a:p>
            <a:pPr lvl="1"/>
            <a:r>
              <a:rPr lang="en-GB" sz="1300" dirty="0">
                <a:latin typeface="Courier New" panose="02070309020205020404" pitchFamily="49" charset="0"/>
                <a:cs typeface="Courier New" panose="02070309020205020404" pitchFamily="49" charset="0"/>
              </a:rPr>
              <a:t>Some SCIM application that are typically SCIM Servers, are the creators and updaters of specific RA, for example an email server that will be a SCIM server should create the email RA for all the RO, but should only consume the other RA like </a:t>
            </a:r>
            <a:r>
              <a:rPr lang="en-GB" sz="1300" dirty="0" err="1">
                <a:latin typeface="Courier New" panose="02070309020205020404" pitchFamily="49" charset="0"/>
                <a:cs typeface="Courier New" panose="02070309020205020404" pitchFamily="49" charset="0"/>
              </a:rPr>
              <a:t>firstname</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lastname</a:t>
            </a:r>
            <a:r>
              <a:rPr lang="en-GB" sz="1300" dirty="0">
                <a:latin typeface="Courier New" panose="02070309020205020404" pitchFamily="49" charset="0"/>
                <a:cs typeface="Courier New" panose="02070309020205020404" pitchFamily="49" charset="0"/>
              </a:rPr>
              <a:t>, etc.</a:t>
            </a:r>
          </a:p>
        </p:txBody>
      </p:sp>
    </p:spTree>
    <p:extLst>
      <p:ext uri="{BB962C8B-B14F-4D97-AF65-F5344CB8AC3E}">
        <p14:creationId xmlns:p14="http://schemas.microsoft.com/office/powerpoint/2010/main" val="374576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4892A-8744-06B9-2818-FFF24E63DD83}"/>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Existing today</a:t>
            </a:r>
          </a:p>
        </p:txBody>
      </p:sp>
      <p:grpSp>
        <p:nvGrpSpPr>
          <p:cNvPr id="2" name="Group 1">
            <a:extLst>
              <a:ext uri="{FF2B5EF4-FFF2-40B4-BE49-F238E27FC236}">
                <a16:creationId xmlns:a16="http://schemas.microsoft.com/office/drawing/2014/main" id="{492ABD3C-ADFD-4957-098D-FB0244BDC273}"/>
              </a:ext>
            </a:extLst>
          </p:cNvPr>
          <p:cNvGrpSpPr/>
          <p:nvPr/>
        </p:nvGrpSpPr>
        <p:grpSpPr>
          <a:xfrm>
            <a:off x="2494053" y="3088169"/>
            <a:ext cx="698281" cy="552235"/>
            <a:chOff x="3973732" y="1259009"/>
            <a:chExt cx="1783099" cy="1473425"/>
          </a:xfrm>
        </p:grpSpPr>
        <p:grpSp>
          <p:nvGrpSpPr>
            <p:cNvPr id="5" name="Group 593">
              <a:extLst>
                <a:ext uri="{FF2B5EF4-FFF2-40B4-BE49-F238E27FC236}">
                  <a16:creationId xmlns:a16="http://schemas.microsoft.com/office/drawing/2014/main" id="{C0B2B062-392B-6371-C0DA-B9A18D546BD7}"/>
                </a:ext>
              </a:extLst>
            </p:cNvPr>
            <p:cNvGrpSpPr>
              <a:grpSpLocks noChangeAspect="1"/>
            </p:cNvGrpSpPr>
            <p:nvPr/>
          </p:nvGrpSpPr>
          <p:grpSpPr bwMode="auto">
            <a:xfrm>
              <a:off x="3973732" y="1259009"/>
              <a:ext cx="1311482" cy="1153911"/>
              <a:chOff x="6146801" y="2133602"/>
              <a:chExt cx="644525" cy="566738"/>
            </a:xfrm>
          </p:grpSpPr>
          <p:sp>
            <p:nvSpPr>
              <p:cNvPr id="16" name="Freeform 278">
                <a:extLst>
                  <a:ext uri="{FF2B5EF4-FFF2-40B4-BE49-F238E27FC236}">
                    <a16:creationId xmlns:a16="http://schemas.microsoft.com/office/drawing/2014/main" id="{C5D599D6-AD44-AF39-77FD-B518FB2A1C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7" name="Line 279">
                <a:extLst>
                  <a:ext uri="{FF2B5EF4-FFF2-40B4-BE49-F238E27FC236}">
                    <a16:creationId xmlns:a16="http://schemas.microsoft.com/office/drawing/2014/main" id="{5938459D-F9F1-D8BB-7A01-D38652082C1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 name="Line 280">
                <a:extLst>
                  <a:ext uri="{FF2B5EF4-FFF2-40B4-BE49-F238E27FC236}">
                    <a16:creationId xmlns:a16="http://schemas.microsoft.com/office/drawing/2014/main" id="{FBE0025C-6DDA-E711-ACB7-45212196D378}"/>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 name="Line 281">
                <a:extLst>
                  <a:ext uri="{FF2B5EF4-FFF2-40B4-BE49-F238E27FC236}">
                    <a16:creationId xmlns:a16="http://schemas.microsoft.com/office/drawing/2014/main" id="{EDBAC476-A086-7DD2-32FC-DF32826C561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 name="Line 282">
                <a:extLst>
                  <a:ext uri="{FF2B5EF4-FFF2-40B4-BE49-F238E27FC236}">
                    <a16:creationId xmlns:a16="http://schemas.microsoft.com/office/drawing/2014/main" id="{9874EE64-478C-E844-986C-DB21A462BF20}"/>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 name="Line 283">
                <a:extLst>
                  <a:ext uri="{FF2B5EF4-FFF2-40B4-BE49-F238E27FC236}">
                    <a16:creationId xmlns:a16="http://schemas.microsoft.com/office/drawing/2014/main" id="{C28C60C3-9357-1779-9D61-5E6849C2F14A}"/>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 name="Freeform 284">
                <a:extLst>
                  <a:ext uri="{FF2B5EF4-FFF2-40B4-BE49-F238E27FC236}">
                    <a16:creationId xmlns:a16="http://schemas.microsoft.com/office/drawing/2014/main" id="{2523A6BD-CAEA-5492-BCF3-839C234BC84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 name="Line 285">
                <a:extLst>
                  <a:ext uri="{FF2B5EF4-FFF2-40B4-BE49-F238E27FC236}">
                    <a16:creationId xmlns:a16="http://schemas.microsoft.com/office/drawing/2014/main" id="{144F1B5E-65D5-765F-4BE1-345B9CA4BC8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 name="Line 286">
                <a:extLst>
                  <a:ext uri="{FF2B5EF4-FFF2-40B4-BE49-F238E27FC236}">
                    <a16:creationId xmlns:a16="http://schemas.microsoft.com/office/drawing/2014/main" id="{1F7B869A-3083-4216-3C0F-F53DB8BA3CF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 name="Line 287">
                <a:extLst>
                  <a:ext uri="{FF2B5EF4-FFF2-40B4-BE49-F238E27FC236}">
                    <a16:creationId xmlns:a16="http://schemas.microsoft.com/office/drawing/2014/main" id="{121BA98C-9B38-6B11-1A85-5F049A02658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6" name="Line 288">
                <a:extLst>
                  <a:ext uri="{FF2B5EF4-FFF2-40B4-BE49-F238E27FC236}">
                    <a16:creationId xmlns:a16="http://schemas.microsoft.com/office/drawing/2014/main" id="{58031C38-7F09-AE02-0F77-57CACC14F24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 name="Line 289">
                <a:extLst>
                  <a:ext uri="{FF2B5EF4-FFF2-40B4-BE49-F238E27FC236}">
                    <a16:creationId xmlns:a16="http://schemas.microsoft.com/office/drawing/2014/main" id="{1487B757-4765-B10D-153B-D138F9BBC25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 name="Freeform 290">
                <a:extLst>
                  <a:ext uri="{FF2B5EF4-FFF2-40B4-BE49-F238E27FC236}">
                    <a16:creationId xmlns:a16="http://schemas.microsoft.com/office/drawing/2014/main" id="{41881E5F-BC21-7A7A-5D97-05CE28972FD8}"/>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9" name="Line 291">
                <a:extLst>
                  <a:ext uri="{FF2B5EF4-FFF2-40B4-BE49-F238E27FC236}">
                    <a16:creationId xmlns:a16="http://schemas.microsoft.com/office/drawing/2014/main" id="{1BDF9E83-6091-A069-7EDA-ADAF17A4F9C5}"/>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0" name="Line 292">
                <a:extLst>
                  <a:ext uri="{FF2B5EF4-FFF2-40B4-BE49-F238E27FC236}">
                    <a16:creationId xmlns:a16="http://schemas.microsoft.com/office/drawing/2014/main" id="{F523CC4E-ABF2-A113-25B7-6C3D1092D46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1" name="Line 293">
                <a:extLst>
                  <a:ext uri="{FF2B5EF4-FFF2-40B4-BE49-F238E27FC236}">
                    <a16:creationId xmlns:a16="http://schemas.microsoft.com/office/drawing/2014/main" id="{99ABE264-FFBA-54BA-FD43-0D60DC1ED46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2" name="Line 294">
                <a:extLst>
                  <a:ext uri="{FF2B5EF4-FFF2-40B4-BE49-F238E27FC236}">
                    <a16:creationId xmlns:a16="http://schemas.microsoft.com/office/drawing/2014/main" id="{06AE6266-72B7-4667-B0D4-7D932BF0108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3" name="Line 295">
                <a:extLst>
                  <a:ext uri="{FF2B5EF4-FFF2-40B4-BE49-F238E27FC236}">
                    <a16:creationId xmlns:a16="http://schemas.microsoft.com/office/drawing/2014/main" id="{29B253D8-383D-C34C-641F-070EECB5E34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4" name="Freeform 296">
                <a:extLst>
                  <a:ext uri="{FF2B5EF4-FFF2-40B4-BE49-F238E27FC236}">
                    <a16:creationId xmlns:a16="http://schemas.microsoft.com/office/drawing/2014/main" id="{2B139AEA-CD65-6401-A3FE-A83572EEB7E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 name="Line 297">
                <a:extLst>
                  <a:ext uri="{FF2B5EF4-FFF2-40B4-BE49-F238E27FC236}">
                    <a16:creationId xmlns:a16="http://schemas.microsoft.com/office/drawing/2014/main" id="{67F806D1-02BE-42DB-5D30-996136C772CD}"/>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 name="Line 298">
                <a:extLst>
                  <a:ext uri="{FF2B5EF4-FFF2-40B4-BE49-F238E27FC236}">
                    <a16:creationId xmlns:a16="http://schemas.microsoft.com/office/drawing/2014/main" id="{1CF42B5B-5520-DB0C-DBEF-2B01621207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 name="Line 299">
                <a:extLst>
                  <a:ext uri="{FF2B5EF4-FFF2-40B4-BE49-F238E27FC236}">
                    <a16:creationId xmlns:a16="http://schemas.microsoft.com/office/drawing/2014/main" id="{E197F782-804D-25CB-FF87-DD645B114B6F}"/>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8" name="Line 300">
                <a:extLst>
                  <a:ext uri="{FF2B5EF4-FFF2-40B4-BE49-F238E27FC236}">
                    <a16:creationId xmlns:a16="http://schemas.microsoft.com/office/drawing/2014/main" id="{ACB83180-3C59-983B-4652-C04ABC347470}"/>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9" name="Line 301">
                <a:extLst>
                  <a:ext uri="{FF2B5EF4-FFF2-40B4-BE49-F238E27FC236}">
                    <a16:creationId xmlns:a16="http://schemas.microsoft.com/office/drawing/2014/main" id="{4D433588-AAAB-1094-00C9-5079337F567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0" name="Freeform 302">
                <a:extLst>
                  <a:ext uri="{FF2B5EF4-FFF2-40B4-BE49-F238E27FC236}">
                    <a16:creationId xmlns:a16="http://schemas.microsoft.com/office/drawing/2014/main" id="{7CEF4B87-CCAC-4DC2-49D0-6CB256A05A8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1" name="Line 303">
                <a:extLst>
                  <a:ext uri="{FF2B5EF4-FFF2-40B4-BE49-F238E27FC236}">
                    <a16:creationId xmlns:a16="http://schemas.microsoft.com/office/drawing/2014/main" id="{7306F22F-9506-9D69-F9B1-3D8556DF220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2" name="Line 304">
                <a:extLst>
                  <a:ext uri="{FF2B5EF4-FFF2-40B4-BE49-F238E27FC236}">
                    <a16:creationId xmlns:a16="http://schemas.microsoft.com/office/drawing/2014/main" id="{787C1806-A084-7DF2-7541-ECE5050EBA4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3" name="Line 305">
                <a:extLst>
                  <a:ext uri="{FF2B5EF4-FFF2-40B4-BE49-F238E27FC236}">
                    <a16:creationId xmlns:a16="http://schemas.microsoft.com/office/drawing/2014/main" id="{709AEB75-162C-A13B-9C8A-4E97EC0F4D7A}"/>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4" name="Line 306">
                <a:extLst>
                  <a:ext uri="{FF2B5EF4-FFF2-40B4-BE49-F238E27FC236}">
                    <a16:creationId xmlns:a16="http://schemas.microsoft.com/office/drawing/2014/main" id="{7E5E141E-F50E-E44C-6D49-B5C5CE2C93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5" name="Line 307">
                <a:extLst>
                  <a:ext uri="{FF2B5EF4-FFF2-40B4-BE49-F238E27FC236}">
                    <a16:creationId xmlns:a16="http://schemas.microsoft.com/office/drawing/2014/main" id="{0856FB11-9113-9785-6636-069B6703ADB8}"/>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6" name="Group 373">
              <a:extLst>
                <a:ext uri="{FF2B5EF4-FFF2-40B4-BE49-F238E27FC236}">
                  <a16:creationId xmlns:a16="http://schemas.microsoft.com/office/drawing/2014/main" id="{EFE88AD6-B848-5FF5-971B-A44EECBC0704}"/>
                </a:ext>
              </a:extLst>
            </p:cNvPr>
            <p:cNvGrpSpPr>
              <a:grpSpLocks/>
            </p:cNvGrpSpPr>
            <p:nvPr/>
          </p:nvGrpSpPr>
          <p:grpSpPr bwMode="auto">
            <a:xfrm>
              <a:off x="4764643" y="1783109"/>
              <a:ext cx="992188" cy="949325"/>
              <a:chOff x="6493421" y="-20381"/>
              <a:chExt cx="1290462" cy="1234331"/>
            </a:xfrm>
          </p:grpSpPr>
          <p:grpSp>
            <p:nvGrpSpPr>
              <p:cNvPr id="7" name="Group 4">
                <a:extLst>
                  <a:ext uri="{FF2B5EF4-FFF2-40B4-BE49-F238E27FC236}">
                    <a16:creationId xmlns:a16="http://schemas.microsoft.com/office/drawing/2014/main" id="{C94DC23C-96A1-1B8B-7461-5670ADD80FE8}"/>
                  </a:ext>
                </a:extLst>
              </p:cNvPr>
              <p:cNvGrpSpPr>
                <a:grpSpLocks noChangeAspect="1"/>
              </p:cNvGrpSpPr>
              <p:nvPr/>
            </p:nvGrpSpPr>
            <p:grpSpPr bwMode="auto">
              <a:xfrm>
                <a:off x="6493421" y="299644"/>
                <a:ext cx="412156" cy="883191"/>
                <a:chOff x="598" y="1936"/>
                <a:chExt cx="287" cy="615"/>
              </a:xfrm>
              <a:solidFill>
                <a:schemeClr val="accent2"/>
              </a:solidFill>
            </p:grpSpPr>
            <p:sp>
              <p:nvSpPr>
                <p:cNvPr id="14" name="Freeform 6">
                  <a:extLst>
                    <a:ext uri="{FF2B5EF4-FFF2-40B4-BE49-F238E27FC236}">
                      <a16:creationId xmlns:a16="http://schemas.microsoft.com/office/drawing/2014/main" id="{AB4BC72B-D861-4C26-4DB9-D4760C956A3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5" name="Freeform 7">
                  <a:extLst>
                    <a:ext uri="{FF2B5EF4-FFF2-40B4-BE49-F238E27FC236}">
                      <a16:creationId xmlns:a16="http://schemas.microsoft.com/office/drawing/2014/main" id="{BCDB44FF-7F08-DB27-A2FF-D72B3ADD0F84}"/>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19BBA3ED-C444-7A40-CF39-D1B9CCEC5407}"/>
                  </a:ext>
                </a:extLst>
              </p:cNvPr>
              <p:cNvGrpSpPr>
                <a:grpSpLocks noChangeAspect="1"/>
              </p:cNvGrpSpPr>
              <p:nvPr/>
            </p:nvGrpSpPr>
            <p:grpSpPr bwMode="auto">
              <a:xfrm>
                <a:off x="7371727" y="299644"/>
                <a:ext cx="412156" cy="883191"/>
                <a:chOff x="598" y="1936"/>
                <a:chExt cx="287" cy="615"/>
              </a:xfrm>
              <a:solidFill>
                <a:schemeClr val="accent1"/>
              </a:solidFill>
            </p:grpSpPr>
            <p:sp>
              <p:nvSpPr>
                <p:cNvPr id="12" name="Freeform 6">
                  <a:extLst>
                    <a:ext uri="{FF2B5EF4-FFF2-40B4-BE49-F238E27FC236}">
                      <a16:creationId xmlns:a16="http://schemas.microsoft.com/office/drawing/2014/main" id="{07C461C8-721C-1B58-8053-D5774132298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 name="Freeform 7">
                  <a:extLst>
                    <a:ext uri="{FF2B5EF4-FFF2-40B4-BE49-F238E27FC236}">
                      <a16:creationId xmlns:a16="http://schemas.microsoft.com/office/drawing/2014/main" id="{4EA30841-01C3-B7B0-B835-6B8B03C323C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 name="Group 4">
                <a:extLst>
                  <a:ext uri="{FF2B5EF4-FFF2-40B4-BE49-F238E27FC236}">
                    <a16:creationId xmlns:a16="http://schemas.microsoft.com/office/drawing/2014/main" id="{BCEB47DF-F199-18D9-8A7E-AF59E212C1AD}"/>
                  </a:ext>
                </a:extLst>
              </p:cNvPr>
              <p:cNvGrpSpPr>
                <a:grpSpLocks noChangeAspect="1"/>
              </p:cNvGrpSpPr>
              <p:nvPr/>
            </p:nvGrpSpPr>
            <p:grpSpPr bwMode="auto">
              <a:xfrm>
                <a:off x="6846910" y="-20381"/>
                <a:ext cx="576021" cy="1234331"/>
                <a:chOff x="598" y="1936"/>
                <a:chExt cx="287" cy="615"/>
              </a:xfrm>
              <a:solidFill>
                <a:schemeClr val="accent5"/>
              </a:solidFill>
            </p:grpSpPr>
            <p:sp>
              <p:nvSpPr>
                <p:cNvPr id="10" name="Freeform 6">
                  <a:extLst>
                    <a:ext uri="{FF2B5EF4-FFF2-40B4-BE49-F238E27FC236}">
                      <a16:creationId xmlns:a16="http://schemas.microsoft.com/office/drawing/2014/main" id="{A9EBA896-54AC-4D03-C49E-70CF5E25CEDE}"/>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1" name="Freeform 7">
                  <a:extLst>
                    <a:ext uri="{FF2B5EF4-FFF2-40B4-BE49-F238E27FC236}">
                      <a16:creationId xmlns:a16="http://schemas.microsoft.com/office/drawing/2014/main" id="{5EC5C724-3201-DE63-D087-699825EE1DF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86" name="Group 85">
            <a:extLst>
              <a:ext uri="{FF2B5EF4-FFF2-40B4-BE49-F238E27FC236}">
                <a16:creationId xmlns:a16="http://schemas.microsoft.com/office/drawing/2014/main" id="{5C240D88-414A-2785-DDF8-4FF3B09B500A}"/>
              </a:ext>
            </a:extLst>
          </p:cNvPr>
          <p:cNvGrpSpPr>
            <a:grpSpLocks noChangeAspect="1"/>
          </p:cNvGrpSpPr>
          <p:nvPr/>
        </p:nvGrpSpPr>
        <p:grpSpPr bwMode="auto">
          <a:xfrm>
            <a:off x="2468351" y="3263439"/>
            <a:ext cx="243684" cy="370399"/>
            <a:chOff x="1762" y="1325"/>
            <a:chExt cx="300" cy="456"/>
          </a:xfrm>
        </p:grpSpPr>
        <p:sp>
          <p:nvSpPr>
            <p:cNvPr id="87" name="Freeform 28">
              <a:extLst>
                <a:ext uri="{FF2B5EF4-FFF2-40B4-BE49-F238E27FC236}">
                  <a16:creationId xmlns:a16="http://schemas.microsoft.com/office/drawing/2014/main" id="{08E59550-ACFB-0A8B-C9F4-349D0DC7E24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8" name="Oval 87">
              <a:extLst>
                <a:ext uri="{FF2B5EF4-FFF2-40B4-BE49-F238E27FC236}">
                  <a16:creationId xmlns:a16="http://schemas.microsoft.com/office/drawing/2014/main" id="{405BE0D0-EF2A-F53C-EDBD-0EBBD79F7B5D}"/>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9" name="Freeform 30">
              <a:extLst>
                <a:ext uri="{FF2B5EF4-FFF2-40B4-BE49-F238E27FC236}">
                  <a16:creationId xmlns:a16="http://schemas.microsoft.com/office/drawing/2014/main" id="{81F712BB-D9AE-CDDA-B996-87B1D186B40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0" name="Freeform 31">
              <a:extLst>
                <a:ext uri="{FF2B5EF4-FFF2-40B4-BE49-F238E27FC236}">
                  <a16:creationId xmlns:a16="http://schemas.microsoft.com/office/drawing/2014/main" id="{E57CD3D5-D785-F856-A5D3-96463594A78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1" name="Rectangle 90">
              <a:extLst>
                <a:ext uri="{FF2B5EF4-FFF2-40B4-BE49-F238E27FC236}">
                  <a16:creationId xmlns:a16="http://schemas.microsoft.com/office/drawing/2014/main" id="{BFFB6B50-5F62-A8F0-B2C0-5AF78DFEEBF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2" name="Group 91">
            <a:extLst>
              <a:ext uri="{FF2B5EF4-FFF2-40B4-BE49-F238E27FC236}">
                <a16:creationId xmlns:a16="http://schemas.microsoft.com/office/drawing/2014/main" id="{D1A828B7-3CD1-9943-9D09-064663AD0E4B}"/>
              </a:ext>
            </a:extLst>
          </p:cNvPr>
          <p:cNvGrpSpPr/>
          <p:nvPr/>
        </p:nvGrpSpPr>
        <p:grpSpPr>
          <a:xfrm>
            <a:off x="5368755" y="3077201"/>
            <a:ext cx="613941" cy="613815"/>
            <a:chOff x="7173352" y="1306360"/>
            <a:chExt cx="1587655" cy="1481363"/>
          </a:xfrm>
        </p:grpSpPr>
        <p:grpSp>
          <p:nvGrpSpPr>
            <p:cNvPr id="93" name="Group 593">
              <a:extLst>
                <a:ext uri="{FF2B5EF4-FFF2-40B4-BE49-F238E27FC236}">
                  <a16:creationId xmlns:a16="http://schemas.microsoft.com/office/drawing/2014/main" id="{BAFB6BC4-79CA-2D89-25AD-D9F73395C685}"/>
                </a:ext>
              </a:extLst>
            </p:cNvPr>
            <p:cNvGrpSpPr>
              <a:grpSpLocks noChangeAspect="1"/>
            </p:cNvGrpSpPr>
            <p:nvPr/>
          </p:nvGrpSpPr>
          <p:grpSpPr bwMode="auto">
            <a:xfrm>
              <a:off x="7173352" y="1306360"/>
              <a:ext cx="1311482" cy="1153911"/>
              <a:chOff x="6146801" y="2133602"/>
              <a:chExt cx="644525" cy="566738"/>
            </a:xfrm>
          </p:grpSpPr>
          <p:sp>
            <p:nvSpPr>
              <p:cNvPr id="102" name="Freeform 278">
                <a:extLst>
                  <a:ext uri="{FF2B5EF4-FFF2-40B4-BE49-F238E27FC236}">
                    <a16:creationId xmlns:a16="http://schemas.microsoft.com/office/drawing/2014/main" id="{84DC7E74-610A-CACA-C693-474484392EEB}"/>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79">
                <a:extLst>
                  <a:ext uri="{FF2B5EF4-FFF2-40B4-BE49-F238E27FC236}">
                    <a16:creationId xmlns:a16="http://schemas.microsoft.com/office/drawing/2014/main" id="{CC96C09A-8808-5C1D-4D8E-B6BC8EB29F6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80">
                <a:extLst>
                  <a:ext uri="{FF2B5EF4-FFF2-40B4-BE49-F238E27FC236}">
                    <a16:creationId xmlns:a16="http://schemas.microsoft.com/office/drawing/2014/main" id="{5B211786-521A-179B-8C22-AF72F56125A1}"/>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281">
                <a:extLst>
                  <a:ext uri="{FF2B5EF4-FFF2-40B4-BE49-F238E27FC236}">
                    <a16:creationId xmlns:a16="http://schemas.microsoft.com/office/drawing/2014/main" id="{75C0068F-4615-093B-7567-2D21D609E71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282">
                <a:extLst>
                  <a:ext uri="{FF2B5EF4-FFF2-40B4-BE49-F238E27FC236}">
                    <a16:creationId xmlns:a16="http://schemas.microsoft.com/office/drawing/2014/main" id="{D9F15CB2-F85D-7FEE-A9C8-26EBC3378876}"/>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Line 283">
                <a:extLst>
                  <a:ext uri="{FF2B5EF4-FFF2-40B4-BE49-F238E27FC236}">
                    <a16:creationId xmlns:a16="http://schemas.microsoft.com/office/drawing/2014/main" id="{910EA0D5-1C42-4ECD-9FAB-31B1CAEE705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Freeform 284">
                <a:extLst>
                  <a:ext uri="{FF2B5EF4-FFF2-40B4-BE49-F238E27FC236}">
                    <a16:creationId xmlns:a16="http://schemas.microsoft.com/office/drawing/2014/main" id="{0CE21B73-B2A9-6B24-B614-AEB661894E2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285">
                <a:extLst>
                  <a:ext uri="{FF2B5EF4-FFF2-40B4-BE49-F238E27FC236}">
                    <a16:creationId xmlns:a16="http://schemas.microsoft.com/office/drawing/2014/main" id="{1C867746-E0BF-2A9B-2498-0901ECAB1F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286">
                <a:extLst>
                  <a:ext uri="{FF2B5EF4-FFF2-40B4-BE49-F238E27FC236}">
                    <a16:creationId xmlns:a16="http://schemas.microsoft.com/office/drawing/2014/main" id="{29FAD4B3-2414-5677-8018-B2BFD345453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287">
                <a:extLst>
                  <a:ext uri="{FF2B5EF4-FFF2-40B4-BE49-F238E27FC236}">
                    <a16:creationId xmlns:a16="http://schemas.microsoft.com/office/drawing/2014/main" id="{D62BD363-4FFF-9107-75D1-8A69878B36F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288">
                <a:extLst>
                  <a:ext uri="{FF2B5EF4-FFF2-40B4-BE49-F238E27FC236}">
                    <a16:creationId xmlns:a16="http://schemas.microsoft.com/office/drawing/2014/main" id="{066E3000-5A18-D8B2-B0B0-D86003A90B9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3" name="Line 289">
                <a:extLst>
                  <a:ext uri="{FF2B5EF4-FFF2-40B4-BE49-F238E27FC236}">
                    <a16:creationId xmlns:a16="http://schemas.microsoft.com/office/drawing/2014/main" id="{2DB36FBC-62B4-C2D4-BCC4-727867156638}"/>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4" name="Freeform 290">
                <a:extLst>
                  <a:ext uri="{FF2B5EF4-FFF2-40B4-BE49-F238E27FC236}">
                    <a16:creationId xmlns:a16="http://schemas.microsoft.com/office/drawing/2014/main" id="{90A5BF7B-D880-4D15-54E0-90E76786CC65}"/>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5" name="Line 291">
                <a:extLst>
                  <a:ext uri="{FF2B5EF4-FFF2-40B4-BE49-F238E27FC236}">
                    <a16:creationId xmlns:a16="http://schemas.microsoft.com/office/drawing/2014/main" id="{6D82260E-74D6-F5BE-47CA-D39083100C6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6" name="Line 292">
                <a:extLst>
                  <a:ext uri="{FF2B5EF4-FFF2-40B4-BE49-F238E27FC236}">
                    <a16:creationId xmlns:a16="http://schemas.microsoft.com/office/drawing/2014/main" id="{7E2D957D-A7BC-7F00-6F85-5253EA7433E0}"/>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Line 293">
                <a:extLst>
                  <a:ext uri="{FF2B5EF4-FFF2-40B4-BE49-F238E27FC236}">
                    <a16:creationId xmlns:a16="http://schemas.microsoft.com/office/drawing/2014/main" id="{79BF87B1-DE4F-C521-A31D-D2E4DB83B62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Line 294">
                <a:extLst>
                  <a:ext uri="{FF2B5EF4-FFF2-40B4-BE49-F238E27FC236}">
                    <a16:creationId xmlns:a16="http://schemas.microsoft.com/office/drawing/2014/main" id="{F16CD069-A99D-E297-E3A1-CFE991958B6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9" name="Line 295">
                <a:extLst>
                  <a:ext uri="{FF2B5EF4-FFF2-40B4-BE49-F238E27FC236}">
                    <a16:creationId xmlns:a16="http://schemas.microsoft.com/office/drawing/2014/main" id="{29A03161-936C-B244-8D90-D1C784F03FA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0" name="Freeform 296">
                <a:extLst>
                  <a:ext uri="{FF2B5EF4-FFF2-40B4-BE49-F238E27FC236}">
                    <a16:creationId xmlns:a16="http://schemas.microsoft.com/office/drawing/2014/main" id="{7D5D512C-76FD-C881-8416-E6A780FDB606}"/>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1" name="Line 297">
                <a:extLst>
                  <a:ext uri="{FF2B5EF4-FFF2-40B4-BE49-F238E27FC236}">
                    <a16:creationId xmlns:a16="http://schemas.microsoft.com/office/drawing/2014/main" id="{1B8FD05E-B1A1-3B68-7F76-2AD7E411030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2" name="Line 298">
                <a:extLst>
                  <a:ext uri="{FF2B5EF4-FFF2-40B4-BE49-F238E27FC236}">
                    <a16:creationId xmlns:a16="http://schemas.microsoft.com/office/drawing/2014/main" id="{C83A9BAA-AD40-DB25-8815-44C8A5CD4D1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3" name="Line 299">
                <a:extLst>
                  <a:ext uri="{FF2B5EF4-FFF2-40B4-BE49-F238E27FC236}">
                    <a16:creationId xmlns:a16="http://schemas.microsoft.com/office/drawing/2014/main" id="{5582CB39-53AE-F1A5-E4BE-D9231F7F11F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4" name="Line 300">
                <a:extLst>
                  <a:ext uri="{FF2B5EF4-FFF2-40B4-BE49-F238E27FC236}">
                    <a16:creationId xmlns:a16="http://schemas.microsoft.com/office/drawing/2014/main" id="{9C0B3E6D-A58C-CEEC-7572-39B7D89E345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5" name="Line 301">
                <a:extLst>
                  <a:ext uri="{FF2B5EF4-FFF2-40B4-BE49-F238E27FC236}">
                    <a16:creationId xmlns:a16="http://schemas.microsoft.com/office/drawing/2014/main" id="{9E79FA37-A33F-8FB6-86D7-DD7301328565}"/>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6" name="Freeform 302">
                <a:extLst>
                  <a:ext uri="{FF2B5EF4-FFF2-40B4-BE49-F238E27FC236}">
                    <a16:creationId xmlns:a16="http://schemas.microsoft.com/office/drawing/2014/main" id="{F122D264-D6B1-E509-7D70-ECC4229EA40C}"/>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7" name="Line 303">
                <a:extLst>
                  <a:ext uri="{FF2B5EF4-FFF2-40B4-BE49-F238E27FC236}">
                    <a16:creationId xmlns:a16="http://schemas.microsoft.com/office/drawing/2014/main" id="{24DC1A53-664F-1F77-10FA-2C62B9F7253F}"/>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8" name="Line 304">
                <a:extLst>
                  <a:ext uri="{FF2B5EF4-FFF2-40B4-BE49-F238E27FC236}">
                    <a16:creationId xmlns:a16="http://schemas.microsoft.com/office/drawing/2014/main" id="{FC2FC412-5E17-8247-882B-0CEAABAD993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9" name="Line 305">
                <a:extLst>
                  <a:ext uri="{FF2B5EF4-FFF2-40B4-BE49-F238E27FC236}">
                    <a16:creationId xmlns:a16="http://schemas.microsoft.com/office/drawing/2014/main" id="{0F4555C4-0462-4D53-F70C-8AA5326CDCF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0" name="Line 306">
                <a:extLst>
                  <a:ext uri="{FF2B5EF4-FFF2-40B4-BE49-F238E27FC236}">
                    <a16:creationId xmlns:a16="http://schemas.microsoft.com/office/drawing/2014/main" id="{ECD951FA-A10A-7DA4-BC25-91710AC0640C}"/>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1" name="Line 307">
                <a:extLst>
                  <a:ext uri="{FF2B5EF4-FFF2-40B4-BE49-F238E27FC236}">
                    <a16:creationId xmlns:a16="http://schemas.microsoft.com/office/drawing/2014/main" id="{EBB348BC-9A95-7BAE-71F2-ABAE403B3A7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94" name="Group 93">
              <a:extLst>
                <a:ext uri="{FF2B5EF4-FFF2-40B4-BE49-F238E27FC236}">
                  <a16:creationId xmlns:a16="http://schemas.microsoft.com/office/drawing/2014/main" id="{71B91983-0573-8566-86F6-0A402FE82C49}"/>
                </a:ext>
              </a:extLst>
            </p:cNvPr>
            <p:cNvGrpSpPr/>
            <p:nvPr/>
          </p:nvGrpSpPr>
          <p:grpSpPr>
            <a:xfrm>
              <a:off x="8126007" y="1822523"/>
              <a:ext cx="635000" cy="965200"/>
              <a:chOff x="3901731" y="3694181"/>
              <a:chExt cx="635000" cy="965200"/>
            </a:xfrm>
          </p:grpSpPr>
          <p:grpSp>
            <p:nvGrpSpPr>
              <p:cNvPr id="95" name="Group 94">
                <a:extLst>
                  <a:ext uri="{FF2B5EF4-FFF2-40B4-BE49-F238E27FC236}">
                    <a16:creationId xmlns:a16="http://schemas.microsoft.com/office/drawing/2014/main" id="{DE76A7BA-EFBB-49D4-6F61-CDD0B3AC43B8}"/>
                  </a:ext>
                </a:extLst>
              </p:cNvPr>
              <p:cNvGrpSpPr>
                <a:grpSpLocks noChangeAspect="1"/>
              </p:cNvGrpSpPr>
              <p:nvPr/>
            </p:nvGrpSpPr>
            <p:grpSpPr bwMode="auto">
              <a:xfrm>
                <a:off x="3901731" y="3694181"/>
                <a:ext cx="635000" cy="965200"/>
                <a:chOff x="1762" y="1325"/>
                <a:chExt cx="300" cy="456"/>
              </a:xfrm>
            </p:grpSpPr>
            <p:sp>
              <p:nvSpPr>
                <p:cNvPr id="100" name="Freeform 28">
                  <a:extLst>
                    <a:ext uri="{FF2B5EF4-FFF2-40B4-BE49-F238E27FC236}">
                      <a16:creationId xmlns:a16="http://schemas.microsoft.com/office/drawing/2014/main" id="{EA0B3A47-7ED9-B5E7-938C-E5DADF27B33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01" name="Oval 100">
                  <a:extLst>
                    <a:ext uri="{FF2B5EF4-FFF2-40B4-BE49-F238E27FC236}">
                      <a16:creationId xmlns:a16="http://schemas.microsoft.com/office/drawing/2014/main" id="{401FABC5-91B8-D76D-D170-EC6240613E63}"/>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6" name="Group 360">
                <a:extLst>
                  <a:ext uri="{FF2B5EF4-FFF2-40B4-BE49-F238E27FC236}">
                    <a16:creationId xmlns:a16="http://schemas.microsoft.com/office/drawing/2014/main" id="{703C33FB-BA73-4CFE-7E50-A52E39EDD293}"/>
                  </a:ext>
                </a:extLst>
              </p:cNvPr>
              <p:cNvGrpSpPr>
                <a:grpSpLocks noChangeAspect="1"/>
              </p:cNvGrpSpPr>
              <p:nvPr/>
            </p:nvGrpSpPr>
            <p:grpSpPr bwMode="auto">
              <a:xfrm>
                <a:off x="4224797" y="4279790"/>
                <a:ext cx="200873" cy="197541"/>
                <a:chOff x="6333580" y="2334557"/>
                <a:chExt cx="545984" cy="536983"/>
              </a:xfrm>
            </p:grpSpPr>
            <p:sp>
              <p:nvSpPr>
                <p:cNvPr id="97" name="Freeform 251">
                  <a:extLst>
                    <a:ext uri="{FF2B5EF4-FFF2-40B4-BE49-F238E27FC236}">
                      <a16:creationId xmlns:a16="http://schemas.microsoft.com/office/drawing/2014/main" id="{2DA83335-75E7-4CA2-EDAB-62AEF0400BCE}"/>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Freeform 256">
                  <a:extLst>
                    <a:ext uri="{FF2B5EF4-FFF2-40B4-BE49-F238E27FC236}">
                      <a16:creationId xmlns:a16="http://schemas.microsoft.com/office/drawing/2014/main" id="{C599A160-2C0F-F42B-207A-14D6FA33B5A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Freeform 260">
                  <a:extLst>
                    <a:ext uri="{FF2B5EF4-FFF2-40B4-BE49-F238E27FC236}">
                      <a16:creationId xmlns:a16="http://schemas.microsoft.com/office/drawing/2014/main" id="{78B2E463-95AE-19B2-073A-CFBC32EA279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32" name="Straight Arrow Connector 131">
            <a:extLst>
              <a:ext uri="{FF2B5EF4-FFF2-40B4-BE49-F238E27FC236}">
                <a16:creationId xmlns:a16="http://schemas.microsoft.com/office/drawing/2014/main" id="{59027503-838F-11BD-2A23-39FFF2AB3F0E}"/>
              </a:ext>
            </a:extLst>
          </p:cNvPr>
          <p:cNvCxnSpPr>
            <a:cxnSpLocks/>
          </p:cNvCxnSpPr>
          <p:nvPr/>
        </p:nvCxnSpPr>
        <p:spPr>
          <a:xfrm>
            <a:off x="3192334" y="3072718"/>
            <a:ext cx="19790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446814C-5609-07DB-380D-55645E07FACC}"/>
              </a:ext>
            </a:extLst>
          </p:cNvPr>
          <p:cNvSpPr txBox="1"/>
          <p:nvPr/>
        </p:nvSpPr>
        <p:spPr>
          <a:xfrm>
            <a:off x="2438111" y="2644494"/>
            <a:ext cx="644951" cy="461665"/>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RM\RC\RU</a:t>
            </a:r>
          </a:p>
        </p:txBody>
      </p:sp>
      <p:sp>
        <p:nvSpPr>
          <p:cNvPr id="137" name="TextBox 136">
            <a:extLst>
              <a:ext uri="{FF2B5EF4-FFF2-40B4-BE49-F238E27FC236}">
                <a16:creationId xmlns:a16="http://schemas.microsoft.com/office/drawing/2014/main" id="{C9A115B9-F96F-1D03-6C80-9EECF86BBA34}"/>
              </a:ext>
            </a:extLst>
          </p:cNvPr>
          <p:cNvSpPr txBox="1"/>
          <p:nvPr/>
        </p:nvSpPr>
        <p:spPr>
          <a:xfrm>
            <a:off x="5429891" y="2796199"/>
            <a:ext cx="4865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a:t>
            </a:r>
          </a:p>
        </p:txBody>
      </p:sp>
      <p:sp>
        <p:nvSpPr>
          <p:cNvPr id="46" name="TextBox 45">
            <a:extLst>
              <a:ext uri="{FF2B5EF4-FFF2-40B4-BE49-F238E27FC236}">
                <a16:creationId xmlns:a16="http://schemas.microsoft.com/office/drawing/2014/main" id="{3044E6DE-8C40-10D1-7DB0-46694862621D}"/>
              </a:ext>
            </a:extLst>
          </p:cNvPr>
          <p:cNvSpPr txBox="1"/>
          <p:nvPr/>
        </p:nvSpPr>
        <p:spPr>
          <a:xfrm>
            <a:off x="1800631" y="3114699"/>
            <a:ext cx="644951" cy="276999"/>
          </a:xfrm>
          <a:prstGeom prst="rect">
            <a:avLst/>
          </a:prstGeom>
          <a:noFill/>
        </p:spPr>
        <p:txBody>
          <a:bodyPr wrap="square" rtlCol="0">
            <a:spAutoFit/>
          </a:bodyPr>
          <a:lstStyle/>
          <a:p>
            <a:r>
              <a:rPr lang="en-GB" sz="1200" dirty="0" err="1">
                <a:latin typeface="Courier New" panose="02070309020205020404" pitchFamily="49" charset="0"/>
                <a:cs typeface="Courier New" panose="02070309020205020404" pitchFamily="49" charset="0"/>
              </a:rPr>
              <a:t>IdM</a:t>
            </a:r>
            <a:endParaRPr lang="en-GB" sz="1200" dirty="0">
              <a:latin typeface="Courier New" panose="02070309020205020404" pitchFamily="49" charset="0"/>
              <a:cs typeface="Courier New" panose="02070309020205020404" pitchFamily="49" charset="0"/>
            </a:endParaRPr>
          </a:p>
        </p:txBody>
      </p:sp>
      <p:sp>
        <p:nvSpPr>
          <p:cNvPr id="47" name="TextBox 46">
            <a:extLst>
              <a:ext uri="{FF2B5EF4-FFF2-40B4-BE49-F238E27FC236}">
                <a16:creationId xmlns:a16="http://schemas.microsoft.com/office/drawing/2014/main" id="{16D449AF-F8A4-BB76-E93B-A78F66CA9846}"/>
              </a:ext>
            </a:extLst>
          </p:cNvPr>
          <p:cNvSpPr txBox="1"/>
          <p:nvPr/>
        </p:nvSpPr>
        <p:spPr>
          <a:xfrm>
            <a:off x="6089527" y="3053767"/>
            <a:ext cx="1246718" cy="461665"/>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SaaS</a:t>
            </a:r>
          </a:p>
          <a:p>
            <a:r>
              <a:rPr lang="en-GB" sz="1200" dirty="0">
                <a:latin typeface="Courier New" panose="02070309020205020404" pitchFamily="49" charset="0"/>
                <a:cs typeface="Courier New" panose="02070309020205020404" pitchFamily="49" charset="0"/>
              </a:rPr>
              <a:t>Application</a:t>
            </a:r>
          </a:p>
        </p:txBody>
      </p:sp>
      <p:sp>
        <p:nvSpPr>
          <p:cNvPr id="48" name="TextBox 47">
            <a:extLst>
              <a:ext uri="{FF2B5EF4-FFF2-40B4-BE49-F238E27FC236}">
                <a16:creationId xmlns:a16="http://schemas.microsoft.com/office/drawing/2014/main" id="{5C6F3467-472E-A692-B25A-8745592021AE}"/>
              </a:ext>
            </a:extLst>
          </p:cNvPr>
          <p:cNvSpPr txBox="1"/>
          <p:nvPr/>
        </p:nvSpPr>
        <p:spPr>
          <a:xfrm>
            <a:off x="3201711" y="1728287"/>
            <a:ext cx="1960321" cy="1015663"/>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500" dirty="0">
                <a:latin typeface="Courier New" panose="02070309020205020404" pitchFamily="49" charset="0"/>
                <a:cs typeface="Courier New" panose="02070309020205020404" pitchFamily="49" charset="0"/>
              </a:rPr>
              <a:t>{  "schemas":["urn:ietf:params:scim:schemas:core:2.0:User", "urn:ietf:params:scim:schemas:extension:enterprise:2.0:User"],</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userName</a:t>
            </a:r>
            <a:r>
              <a:rPr lang="en-GB" sz="500" dirty="0">
                <a:latin typeface="Courier New" panose="02070309020205020404" pitchFamily="49" charset="0"/>
                <a:cs typeface="Courier New" panose="02070309020205020404" pitchFamily="49" charset="0"/>
              </a:rPr>
              <a:t>": "paucorre@xpto.com",</a:t>
            </a:r>
          </a:p>
          <a:p>
            <a:r>
              <a:rPr lang="en-GB" sz="500" dirty="0">
                <a:latin typeface="Courier New" panose="02070309020205020404" pitchFamily="49" charset="0"/>
                <a:cs typeface="Courier New" panose="02070309020205020404" pitchFamily="49" charset="0"/>
              </a:rPr>
              <a:t>  "name":{</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givenName</a:t>
            </a:r>
            <a:r>
              <a:rPr lang="en-GB" sz="500" dirty="0">
                <a:latin typeface="Courier New" panose="02070309020205020404" pitchFamily="49" charset="0"/>
                <a:cs typeface="Courier New" panose="02070309020205020404" pitchFamily="49" charset="0"/>
              </a:rPr>
              <a:t>":"Paulo Jorge",</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familyName</a:t>
            </a:r>
            <a:r>
              <a:rPr lang="en-GB" sz="500" dirty="0">
                <a:latin typeface="Courier New" panose="02070309020205020404" pitchFamily="49" charset="0"/>
                <a:cs typeface="Courier New" panose="02070309020205020404" pitchFamily="49" charset="0"/>
              </a:rPr>
              <a:t>":"Correia"</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displayName</a:t>
            </a:r>
            <a:r>
              <a:rPr lang="en-GB" sz="500" dirty="0">
                <a:latin typeface="Courier New" panose="02070309020205020404" pitchFamily="49" charset="0"/>
                <a:cs typeface="Courier New" panose="02070309020205020404" pitchFamily="49" charset="0"/>
              </a:rPr>
              <a:t>": "Paulo Jorge Correia"</a:t>
            </a:r>
          </a:p>
          <a:p>
            <a:r>
              <a:rPr lang="en-GB" sz="500" dirty="0">
                <a:latin typeface="Courier New" panose="02070309020205020404" pitchFamily="49" charset="0"/>
                <a:cs typeface="Courier New" panose="02070309020205020404" pitchFamily="49" charset="0"/>
              </a:rPr>
              <a:t>}</a:t>
            </a:r>
          </a:p>
        </p:txBody>
      </p:sp>
      <p:sp>
        <p:nvSpPr>
          <p:cNvPr id="49" name="TextBox 48">
            <a:extLst>
              <a:ext uri="{FF2B5EF4-FFF2-40B4-BE49-F238E27FC236}">
                <a16:creationId xmlns:a16="http://schemas.microsoft.com/office/drawing/2014/main" id="{FEBE5F72-253A-6CDE-1F18-1F7C98F6570E}"/>
              </a:ext>
            </a:extLst>
          </p:cNvPr>
          <p:cNvSpPr txBox="1"/>
          <p:nvPr/>
        </p:nvSpPr>
        <p:spPr>
          <a:xfrm>
            <a:off x="2366090" y="3659560"/>
            <a:ext cx="924677" cy="430887"/>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Client </a:t>
            </a:r>
          </a:p>
        </p:txBody>
      </p:sp>
      <p:sp>
        <p:nvSpPr>
          <p:cNvPr id="50" name="TextBox 49">
            <a:extLst>
              <a:ext uri="{FF2B5EF4-FFF2-40B4-BE49-F238E27FC236}">
                <a16:creationId xmlns:a16="http://schemas.microsoft.com/office/drawing/2014/main" id="{2E82F8E1-64DB-6BD1-2198-12050B3618A1}"/>
              </a:ext>
            </a:extLst>
          </p:cNvPr>
          <p:cNvSpPr txBox="1"/>
          <p:nvPr/>
        </p:nvSpPr>
        <p:spPr>
          <a:xfrm>
            <a:off x="5274805" y="3778518"/>
            <a:ext cx="924677" cy="415498"/>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Server </a:t>
            </a:r>
          </a:p>
        </p:txBody>
      </p:sp>
      <p:sp>
        <p:nvSpPr>
          <p:cNvPr id="51" name="TextBox 50">
            <a:extLst>
              <a:ext uri="{FF2B5EF4-FFF2-40B4-BE49-F238E27FC236}">
                <a16:creationId xmlns:a16="http://schemas.microsoft.com/office/drawing/2014/main" id="{A1E10A0E-10C1-A817-C8EB-9C7D76DFC98F}"/>
              </a:ext>
            </a:extLst>
          </p:cNvPr>
          <p:cNvSpPr txBox="1"/>
          <p:nvPr/>
        </p:nvSpPr>
        <p:spPr>
          <a:xfrm>
            <a:off x="3583818" y="2799851"/>
            <a:ext cx="924677" cy="253916"/>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HTTP PUSH</a:t>
            </a:r>
          </a:p>
        </p:txBody>
      </p:sp>
      <p:sp>
        <p:nvSpPr>
          <p:cNvPr id="4" name="TextBox 3">
            <a:extLst>
              <a:ext uri="{FF2B5EF4-FFF2-40B4-BE49-F238E27FC236}">
                <a16:creationId xmlns:a16="http://schemas.microsoft.com/office/drawing/2014/main" id="{03747CAE-91AE-FCF8-A2ED-F61E8AD06CDE}"/>
              </a:ext>
            </a:extLst>
          </p:cNvPr>
          <p:cNvSpPr txBox="1"/>
          <p:nvPr/>
        </p:nvSpPr>
        <p:spPr>
          <a:xfrm>
            <a:off x="3497677" y="1441812"/>
            <a:ext cx="1506512"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RO with RAs</a:t>
            </a:r>
          </a:p>
        </p:txBody>
      </p:sp>
    </p:spTree>
    <p:extLst>
      <p:ext uri="{BB962C8B-B14F-4D97-AF65-F5344CB8AC3E}">
        <p14:creationId xmlns:p14="http://schemas.microsoft.com/office/powerpoint/2010/main" val="202822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4892A-8744-06B9-2818-FFF24E63DD83}"/>
              </a:ext>
            </a:extLst>
          </p:cNvPr>
          <p:cNvSpPr>
            <a:spLocks noGrp="1"/>
          </p:cNvSpPr>
          <p:nvPr>
            <p:ph type="title"/>
          </p:nvPr>
        </p:nvSpPr>
        <p:spPr/>
        <p:txBody>
          <a:bodyPr/>
          <a:lstStyle/>
          <a:p>
            <a:r>
              <a:rPr lang="en-GB" sz="2800" b="1" dirty="0">
                <a:latin typeface="Courier New" panose="02070309020205020404" pitchFamily="49" charset="0"/>
                <a:cs typeface="Courier New" panose="02070309020205020404" pitchFamily="49" charset="0"/>
              </a:rPr>
              <a:t>Extra RA for RO</a:t>
            </a:r>
            <a:br>
              <a:rPr lang="en-GB"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Option 1</a:t>
            </a:r>
            <a:endParaRPr lang="en-GB" dirty="0">
              <a:latin typeface="Courier New" panose="02070309020205020404" pitchFamily="49" charset="0"/>
              <a:cs typeface="Courier New" panose="02070309020205020404" pitchFamily="49" charset="0"/>
            </a:endParaRPr>
          </a:p>
        </p:txBody>
      </p:sp>
      <p:grpSp>
        <p:nvGrpSpPr>
          <p:cNvPr id="2" name="Group 1">
            <a:extLst>
              <a:ext uri="{FF2B5EF4-FFF2-40B4-BE49-F238E27FC236}">
                <a16:creationId xmlns:a16="http://schemas.microsoft.com/office/drawing/2014/main" id="{492ABD3C-ADFD-4957-098D-FB0244BDC273}"/>
              </a:ext>
            </a:extLst>
          </p:cNvPr>
          <p:cNvGrpSpPr/>
          <p:nvPr/>
        </p:nvGrpSpPr>
        <p:grpSpPr>
          <a:xfrm>
            <a:off x="171533" y="2146556"/>
            <a:ext cx="698281" cy="552235"/>
            <a:chOff x="3973732" y="1259009"/>
            <a:chExt cx="1783099" cy="1473425"/>
          </a:xfrm>
        </p:grpSpPr>
        <p:grpSp>
          <p:nvGrpSpPr>
            <p:cNvPr id="5" name="Group 593">
              <a:extLst>
                <a:ext uri="{FF2B5EF4-FFF2-40B4-BE49-F238E27FC236}">
                  <a16:creationId xmlns:a16="http://schemas.microsoft.com/office/drawing/2014/main" id="{C0B2B062-392B-6371-C0DA-B9A18D546BD7}"/>
                </a:ext>
              </a:extLst>
            </p:cNvPr>
            <p:cNvGrpSpPr>
              <a:grpSpLocks noChangeAspect="1"/>
            </p:cNvGrpSpPr>
            <p:nvPr/>
          </p:nvGrpSpPr>
          <p:grpSpPr bwMode="auto">
            <a:xfrm>
              <a:off x="3973732" y="1259009"/>
              <a:ext cx="1311482" cy="1153911"/>
              <a:chOff x="6146801" y="2133602"/>
              <a:chExt cx="644525" cy="566738"/>
            </a:xfrm>
          </p:grpSpPr>
          <p:sp>
            <p:nvSpPr>
              <p:cNvPr id="16" name="Freeform 278">
                <a:extLst>
                  <a:ext uri="{FF2B5EF4-FFF2-40B4-BE49-F238E27FC236}">
                    <a16:creationId xmlns:a16="http://schemas.microsoft.com/office/drawing/2014/main" id="{C5D599D6-AD44-AF39-77FD-B518FB2A1C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7" name="Line 279">
                <a:extLst>
                  <a:ext uri="{FF2B5EF4-FFF2-40B4-BE49-F238E27FC236}">
                    <a16:creationId xmlns:a16="http://schemas.microsoft.com/office/drawing/2014/main" id="{5938459D-F9F1-D8BB-7A01-D38652082C1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 name="Line 280">
                <a:extLst>
                  <a:ext uri="{FF2B5EF4-FFF2-40B4-BE49-F238E27FC236}">
                    <a16:creationId xmlns:a16="http://schemas.microsoft.com/office/drawing/2014/main" id="{FBE0025C-6DDA-E711-ACB7-45212196D378}"/>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 name="Line 281">
                <a:extLst>
                  <a:ext uri="{FF2B5EF4-FFF2-40B4-BE49-F238E27FC236}">
                    <a16:creationId xmlns:a16="http://schemas.microsoft.com/office/drawing/2014/main" id="{EDBAC476-A086-7DD2-32FC-DF32826C561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 name="Line 282">
                <a:extLst>
                  <a:ext uri="{FF2B5EF4-FFF2-40B4-BE49-F238E27FC236}">
                    <a16:creationId xmlns:a16="http://schemas.microsoft.com/office/drawing/2014/main" id="{9874EE64-478C-E844-986C-DB21A462BF20}"/>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 name="Line 283">
                <a:extLst>
                  <a:ext uri="{FF2B5EF4-FFF2-40B4-BE49-F238E27FC236}">
                    <a16:creationId xmlns:a16="http://schemas.microsoft.com/office/drawing/2014/main" id="{C28C60C3-9357-1779-9D61-5E6849C2F14A}"/>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 name="Freeform 284">
                <a:extLst>
                  <a:ext uri="{FF2B5EF4-FFF2-40B4-BE49-F238E27FC236}">
                    <a16:creationId xmlns:a16="http://schemas.microsoft.com/office/drawing/2014/main" id="{2523A6BD-CAEA-5492-BCF3-839C234BC84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 name="Line 285">
                <a:extLst>
                  <a:ext uri="{FF2B5EF4-FFF2-40B4-BE49-F238E27FC236}">
                    <a16:creationId xmlns:a16="http://schemas.microsoft.com/office/drawing/2014/main" id="{144F1B5E-65D5-765F-4BE1-345B9CA4BC8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 name="Line 286">
                <a:extLst>
                  <a:ext uri="{FF2B5EF4-FFF2-40B4-BE49-F238E27FC236}">
                    <a16:creationId xmlns:a16="http://schemas.microsoft.com/office/drawing/2014/main" id="{1F7B869A-3083-4216-3C0F-F53DB8BA3CF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 name="Line 287">
                <a:extLst>
                  <a:ext uri="{FF2B5EF4-FFF2-40B4-BE49-F238E27FC236}">
                    <a16:creationId xmlns:a16="http://schemas.microsoft.com/office/drawing/2014/main" id="{121BA98C-9B38-6B11-1A85-5F049A02658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6" name="Line 288">
                <a:extLst>
                  <a:ext uri="{FF2B5EF4-FFF2-40B4-BE49-F238E27FC236}">
                    <a16:creationId xmlns:a16="http://schemas.microsoft.com/office/drawing/2014/main" id="{58031C38-7F09-AE02-0F77-57CACC14F24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 name="Line 289">
                <a:extLst>
                  <a:ext uri="{FF2B5EF4-FFF2-40B4-BE49-F238E27FC236}">
                    <a16:creationId xmlns:a16="http://schemas.microsoft.com/office/drawing/2014/main" id="{1487B757-4765-B10D-153B-D138F9BBC25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 name="Freeform 290">
                <a:extLst>
                  <a:ext uri="{FF2B5EF4-FFF2-40B4-BE49-F238E27FC236}">
                    <a16:creationId xmlns:a16="http://schemas.microsoft.com/office/drawing/2014/main" id="{41881E5F-BC21-7A7A-5D97-05CE28972FD8}"/>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9" name="Line 291">
                <a:extLst>
                  <a:ext uri="{FF2B5EF4-FFF2-40B4-BE49-F238E27FC236}">
                    <a16:creationId xmlns:a16="http://schemas.microsoft.com/office/drawing/2014/main" id="{1BDF9E83-6091-A069-7EDA-ADAF17A4F9C5}"/>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0" name="Line 292">
                <a:extLst>
                  <a:ext uri="{FF2B5EF4-FFF2-40B4-BE49-F238E27FC236}">
                    <a16:creationId xmlns:a16="http://schemas.microsoft.com/office/drawing/2014/main" id="{F523CC4E-ABF2-A113-25B7-6C3D1092D46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1" name="Line 293">
                <a:extLst>
                  <a:ext uri="{FF2B5EF4-FFF2-40B4-BE49-F238E27FC236}">
                    <a16:creationId xmlns:a16="http://schemas.microsoft.com/office/drawing/2014/main" id="{99ABE264-FFBA-54BA-FD43-0D60DC1ED46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2" name="Line 294">
                <a:extLst>
                  <a:ext uri="{FF2B5EF4-FFF2-40B4-BE49-F238E27FC236}">
                    <a16:creationId xmlns:a16="http://schemas.microsoft.com/office/drawing/2014/main" id="{06AE6266-72B7-4667-B0D4-7D932BF0108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3" name="Line 295">
                <a:extLst>
                  <a:ext uri="{FF2B5EF4-FFF2-40B4-BE49-F238E27FC236}">
                    <a16:creationId xmlns:a16="http://schemas.microsoft.com/office/drawing/2014/main" id="{29B253D8-383D-C34C-641F-070EECB5E34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4" name="Freeform 296">
                <a:extLst>
                  <a:ext uri="{FF2B5EF4-FFF2-40B4-BE49-F238E27FC236}">
                    <a16:creationId xmlns:a16="http://schemas.microsoft.com/office/drawing/2014/main" id="{2B139AEA-CD65-6401-A3FE-A83572EEB7E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 name="Line 297">
                <a:extLst>
                  <a:ext uri="{FF2B5EF4-FFF2-40B4-BE49-F238E27FC236}">
                    <a16:creationId xmlns:a16="http://schemas.microsoft.com/office/drawing/2014/main" id="{67F806D1-02BE-42DB-5D30-996136C772CD}"/>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 name="Line 298">
                <a:extLst>
                  <a:ext uri="{FF2B5EF4-FFF2-40B4-BE49-F238E27FC236}">
                    <a16:creationId xmlns:a16="http://schemas.microsoft.com/office/drawing/2014/main" id="{1CF42B5B-5520-DB0C-DBEF-2B01621207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 name="Line 299">
                <a:extLst>
                  <a:ext uri="{FF2B5EF4-FFF2-40B4-BE49-F238E27FC236}">
                    <a16:creationId xmlns:a16="http://schemas.microsoft.com/office/drawing/2014/main" id="{E197F782-804D-25CB-FF87-DD645B114B6F}"/>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8" name="Line 300">
                <a:extLst>
                  <a:ext uri="{FF2B5EF4-FFF2-40B4-BE49-F238E27FC236}">
                    <a16:creationId xmlns:a16="http://schemas.microsoft.com/office/drawing/2014/main" id="{ACB83180-3C59-983B-4652-C04ABC347470}"/>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9" name="Line 301">
                <a:extLst>
                  <a:ext uri="{FF2B5EF4-FFF2-40B4-BE49-F238E27FC236}">
                    <a16:creationId xmlns:a16="http://schemas.microsoft.com/office/drawing/2014/main" id="{4D433588-AAAB-1094-00C9-5079337F567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0" name="Freeform 302">
                <a:extLst>
                  <a:ext uri="{FF2B5EF4-FFF2-40B4-BE49-F238E27FC236}">
                    <a16:creationId xmlns:a16="http://schemas.microsoft.com/office/drawing/2014/main" id="{7CEF4B87-CCAC-4DC2-49D0-6CB256A05A8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1" name="Line 303">
                <a:extLst>
                  <a:ext uri="{FF2B5EF4-FFF2-40B4-BE49-F238E27FC236}">
                    <a16:creationId xmlns:a16="http://schemas.microsoft.com/office/drawing/2014/main" id="{7306F22F-9506-9D69-F9B1-3D8556DF220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2" name="Line 304">
                <a:extLst>
                  <a:ext uri="{FF2B5EF4-FFF2-40B4-BE49-F238E27FC236}">
                    <a16:creationId xmlns:a16="http://schemas.microsoft.com/office/drawing/2014/main" id="{787C1806-A084-7DF2-7541-ECE5050EBA4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3" name="Line 305">
                <a:extLst>
                  <a:ext uri="{FF2B5EF4-FFF2-40B4-BE49-F238E27FC236}">
                    <a16:creationId xmlns:a16="http://schemas.microsoft.com/office/drawing/2014/main" id="{709AEB75-162C-A13B-9C8A-4E97EC0F4D7A}"/>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4" name="Line 306">
                <a:extLst>
                  <a:ext uri="{FF2B5EF4-FFF2-40B4-BE49-F238E27FC236}">
                    <a16:creationId xmlns:a16="http://schemas.microsoft.com/office/drawing/2014/main" id="{7E5E141E-F50E-E44C-6D49-B5C5CE2C93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5" name="Line 307">
                <a:extLst>
                  <a:ext uri="{FF2B5EF4-FFF2-40B4-BE49-F238E27FC236}">
                    <a16:creationId xmlns:a16="http://schemas.microsoft.com/office/drawing/2014/main" id="{0856FB11-9113-9785-6636-069B6703ADB8}"/>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6" name="Group 373">
              <a:extLst>
                <a:ext uri="{FF2B5EF4-FFF2-40B4-BE49-F238E27FC236}">
                  <a16:creationId xmlns:a16="http://schemas.microsoft.com/office/drawing/2014/main" id="{EFE88AD6-B848-5FF5-971B-A44EECBC0704}"/>
                </a:ext>
              </a:extLst>
            </p:cNvPr>
            <p:cNvGrpSpPr>
              <a:grpSpLocks/>
            </p:cNvGrpSpPr>
            <p:nvPr/>
          </p:nvGrpSpPr>
          <p:grpSpPr bwMode="auto">
            <a:xfrm>
              <a:off x="4764643" y="1783109"/>
              <a:ext cx="992188" cy="949325"/>
              <a:chOff x="6493421" y="-20381"/>
              <a:chExt cx="1290462" cy="1234331"/>
            </a:xfrm>
          </p:grpSpPr>
          <p:grpSp>
            <p:nvGrpSpPr>
              <p:cNvPr id="7" name="Group 4">
                <a:extLst>
                  <a:ext uri="{FF2B5EF4-FFF2-40B4-BE49-F238E27FC236}">
                    <a16:creationId xmlns:a16="http://schemas.microsoft.com/office/drawing/2014/main" id="{C94DC23C-96A1-1B8B-7461-5670ADD80FE8}"/>
                  </a:ext>
                </a:extLst>
              </p:cNvPr>
              <p:cNvGrpSpPr>
                <a:grpSpLocks noChangeAspect="1"/>
              </p:cNvGrpSpPr>
              <p:nvPr/>
            </p:nvGrpSpPr>
            <p:grpSpPr bwMode="auto">
              <a:xfrm>
                <a:off x="6493421" y="299644"/>
                <a:ext cx="412156" cy="883191"/>
                <a:chOff x="598" y="1936"/>
                <a:chExt cx="287" cy="615"/>
              </a:xfrm>
              <a:solidFill>
                <a:schemeClr val="accent2"/>
              </a:solidFill>
            </p:grpSpPr>
            <p:sp>
              <p:nvSpPr>
                <p:cNvPr id="14" name="Freeform 6">
                  <a:extLst>
                    <a:ext uri="{FF2B5EF4-FFF2-40B4-BE49-F238E27FC236}">
                      <a16:creationId xmlns:a16="http://schemas.microsoft.com/office/drawing/2014/main" id="{AB4BC72B-D861-4C26-4DB9-D4760C956A3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5" name="Freeform 7">
                  <a:extLst>
                    <a:ext uri="{FF2B5EF4-FFF2-40B4-BE49-F238E27FC236}">
                      <a16:creationId xmlns:a16="http://schemas.microsoft.com/office/drawing/2014/main" id="{BCDB44FF-7F08-DB27-A2FF-D72B3ADD0F84}"/>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19BBA3ED-C444-7A40-CF39-D1B9CCEC5407}"/>
                  </a:ext>
                </a:extLst>
              </p:cNvPr>
              <p:cNvGrpSpPr>
                <a:grpSpLocks noChangeAspect="1"/>
              </p:cNvGrpSpPr>
              <p:nvPr/>
            </p:nvGrpSpPr>
            <p:grpSpPr bwMode="auto">
              <a:xfrm>
                <a:off x="7371727" y="299644"/>
                <a:ext cx="412156" cy="883191"/>
                <a:chOff x="598" y="1936"/>
                <a:chExt cx="287" cy="615"/>
              </a:xfrm>
              <a:solidFill>
                <a:schemeClr val="accent1"/>
              </a:solidFill>
            </p:grpSpPr>
            <p:sp>
              <p:nvSpPr>
                <p:cNvPr id="12" name="Freeform 6">
                  <a:extLst>
                    <a:ext uri="{FF2B5EF4-FFF2-40B4-BE49-F238E27FC236}">
                      <a16:creationId xmlns:a16="http://schemas.microsoft.com/office/drawing/2014/main" id="{07C461C8-721C-1B58-8053-D5774132298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 name="Freeform 7">
                  <a:extLst>
                    <a:ext uri="{FF2B5EF4-FFF2-40B4-BE49-F238E27FC236}">
                      <a16:creationId xmlns:a16="http://schemas.microsoft.com/office/drawing/2014/main" id="{4EA30841-01C3-B7B0-B835-6B8B03C323C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 name="Group 4">
                <a:extLst>
                  <a:ext uri="{FF2B5EF4-FFF2-40B4-BE49-F238E27FC236}">
                    <a16:creationId xmlns:a16="http://schemas.microsoft.com/office/drawing/2014/main" id="{BCEB47DF-F199-18D9-8A7E-AF59E212C1AD}"/>
                  </a:ext>
                </a:extLst>
              </p:cNvPr>
              <p:cNvGrpSpPr>
                <a:grpSpLocks noChangeAspect="1"/>
              </p:cNvGrpSpPr>
              <p:nvPr/>
            </p:nvGrpSpPr>
            <p:grpSpPr bwMode="auto">
              <a:xfrm>
                <a:off x="6846910" y="-20381"/>
                <a:ext cx="576021" cy="1234331"/>
                <a:chOff x="598" y="1936"/>
                <a:chExt cx="287" cy="615"/>
              </a:xfrm>
              <a:solidFill>
                <a:schemeClr val="accent5"/>
              </a:solidFill>
            </p:grpSpPr>
            <p:sp>
              <p:nvSpPr>
                <p:cNvPr id="10" name="Freeform 6">
                  <a:extLst>
                    <a:ext uri="{FF2B5EF4-FFF2-40B4-BE49-F238E27FC236}">
                      <a16:creationId xmlns:a16="http://schemas.microsoft.com/office/drawing/2014/main" id="{A9EBA896-54AC-4D03-C49E-70CF5E25CEDE}"/>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1" name="Freeform 7">
                  <a:extLst>
                    <a:ext uri="{FF2B5EF4-FFF2-40B4-BE49-F238E27FC236}">
                      <a16:creationId xmlns:a16="http://schemas.microsoft.com/office/drawing/2014/main" id="{5EC5C724-3201-DE63-D087-699825EE1DF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86" name="Group 85">
            <a:extLst>
              <a:ext uri="{FF2B5EF4-FFF2-40B4-BE49-F238E27FC236}">
                <a16:creationId xmlns:a16="http://schemas.microsoft.com/office/drawing/2014/main" id="{5C240D88-414A-2785-DDF8-4FF3B09B500A}"/>
              </a:ext>
            </a:extLst>
          </p:cNvPr>
          <p:cNvGrpSpPr>
            <a:grpSpLocks noChangeAspect="1"/>
          </p:cNvGrpSpPr>
          <p:nvPr/>
        </p:nvGrpSpPr>
        <p:grpSpPr bwMode="auto">
          <a:xfrm>
            <a:off x="145831" y="2321826"/>
            <a:ext cx="243684" cy="370399"/>
            <a:chOff x="1762" y="1325"/>
            <a:chExt cx="300" cy="456"/>
          </a:xfrm>
        </p:grpSpPr>
        <p:sp>
          <p:nvSpPr>
            <p:cNvPr id="87" name="Freeform 28">
              <a:extLst>
                <a:ext uri="{FF2B5EF4-FFF2-40B4-BE49-F238E27FC236}">
                  <a16:creationId xmlns:a16="http://schemas.microsoft.com/office/drawing/2014/main" id="{08E59550-ACFB-0A8B-C9F4-349D0DC7E24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8" name="Oval 87">
              <a:extLst>
                <a:ext uri="{FF2B5EF4-FFF2-40B4-BE49-F238E27FC236}">
                  <a16:creationId xmlns:a16="http://schemas.microsoft.com/office/drawing/2014/main" id="{405BE0D0-EF2A-F53C-EDBD-0EBBD79F7B5D}"/>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9" name="Freeform 30">
              <a:extLst>
                <a:ext uri="{FF2B5EF4-FFF2-40B4-BE49-F238E27FC236}">
                  <a16:creationId xmlns:a16="http://schemas.microsoft.com/office/drawing/2014/main" id="{81F712BB-D9AE-CDDA-B996-87B1D186B40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0" name="Freeform 31">
              <a:extLst>
                <a:ext uri="{FF2B5EF4-FFF2-40B4-BE49-F238E27FC236}">
                  <a16:creationId xmlns:a16="http://schemas.microsoft.com/office/drawing/2014/main" id="{E57CD3D5-D785-F856-A5D3-96463594A78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1" name="Rectangle 90">
              <a:extLst>
                <a:ext uri="{FF2B5EF4-FFF2-40B4-BE49-F238E27FC236}">
                  <a16:creationId xmlns:a16="http://schemas.microsoft.com/office/drawing/2014/main" id="{BFFB6B50-5F62-A8F0-B2C0-5AF78DFEEBF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2" name="Group 91">
            <a:extLst>
              <a:ext uri="{FF2B5EF4-FFF2-40B4-BE49-F238E27FC236}">
                <a16:creationId xmlns:a16="http://schemas.microsoft.com/office/drawing/2014/main" id="{D1A828B7-3CD1-9943-9D09-064663AD0E4B}"/>
              </a:ext>
            </a:extLst>
          </p:cNvPr>
          <p:cNvGrpSpPr/>
          <p:nvPr/>
        </p:nvGrpSpPr>
        <p:grpSpPr>
          <a:xfrm>
            <a:off x="3046235" y="2135588"/>
            <a:ext cx="613941" cy="613815"/>
            <a:chOff x="7173352" y="1306360"/>
            <a:chExt cx="1587655" cy="1481363"/>
          </a:xfrm>
        </p:grpSpPr>
        <p:grpSp>
          <p:nvGrpSpPr>
            <p:cNvPr id="93" name="Group 593">
              <a:extLst>
                <a:ext uri="{FF2B5EF4-FFF2-40B4-BE49-F238E27FC236}">
                  <a16:creationId xmlns:a16="http://schemas.microsoft.com/office/drawing/2014/main" id="{BAFB6BC4-79CA-2D89-25AD-D9F73395C685}"/>
                </a:ext>
              </a:extLst>
            </p:cNvPr>
            <p:cNvGrpSpPr>
              <a:grpSpLocks noChangeAspect="1"/>
            </p:cNvGrpSpPr>
            <p:nvPr/>
          </p:nvGrpSpPr>
          <p:grpSpPr bwMode="auto">
            <a:xfrm>
              <a:off x="7173352" y="1306360"/>
              <a:ext cx="1311482" cy="1153911"/>
              <a:chOff x="6146801" y="2133602"/>
              <a:chExt cx="644525" cy="566738"/>
            </a:xfrm>
          </p:grpSpPr>
          <p:sp>
            <p:nvSpPr>
              <p:cNvPr id="102" name="Freeform 278">
                <a:extLst>
                  <a:ext uri="{FF2B5EF4-FFF2-40B4-BE49-F238E27FC236}">
                    <a16:creationId xmlns:a16="http://schemas.microsoft.com/office/drawing/2014/main" id="{84DC7E74-610A-CACA-C693-474484392EEB}"/>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79">
                <a:extLst>
                  <a:ext uri="{FF2B5EF4-FFF2-40B4-BE49-F238E27FC236}">
                    <a16:creationId xmlns:a16="http://schemas.microsoft.com/office/drawing/2014/main" id="{CC96C09A-8808-5C1D-4D8E-B6BC8EB29F6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80">
                <a:extLst>
                  <a:ext uri="{FF2B5EF4-FFF2-40B4-BE49-F238E27FC236}">
                    <a16:creationId xmlns:a16="http://schemas.microsoft.com/office/drawing/2014/main" id="{5B211786-521A-179B-8C22-AF72F56125A1}"/>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281">
                <a:extLst>
                  <a:ext uri="{FF2B5EF4-FFF2-40B4-BE49-F238E27FC236}">
                    <a16:creationId xmlns:a16="http://schemas.microsoft.com/office/drawing/2014/main" id="{75C0068F-4615-093B-7567-2D21D609E71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282">
                <a:extLst>
                  <a:ext uri="{FF2B5EF4-FFF2-40B4-BE49-F238E27FC236}">
                    <a16:creationId xmlns:a16="http://schemas.microsoft.com/office/drawing/2014/main" id="{D9F15CB2-F85D-7FEE-A9C8-26EBC3378876}"/>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Line 283">
                <a:extLst>
                  <a:ext uri="{FF2B5EF4-FFF2-40B4-BE49-F238E27FC236}">
                    <a16:creationId xmlns:a16="http://schemas.microsoft.com/office/drawing/2014/main" id="{910EA0D5-1C42-4ECD-9FAB-31B1CAEE705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Freeform 284">
                <a:extLst>
                  <a:ext uri="{FF2B5EF4-FFF2-40B4-BE49-F238E27FC236}">
                    <a16:creationId xmlns:a16="http://schemas.microsoft.com/office/drawing/2014/main" id="{0CE21B73-B2A9-6B24-B614-AEB661894E2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285">
                <a:extLst>
                  <a:ext uri="{FF2B5EF4-FFF2-40B4-BE49-F238E27FC236}">
                    <a16:creationId xmlns:a16="http://schemas.microsoft.com/office/drawing/2014/main" id="{1C867746-E0BF-2A9B-2498-0901ECAB1F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286">
                <a:extLst>
                  <a:ext uri="{FF2B5EF4-FFF2-40B4-BE49-F238E27FC236}">
                    <a16:creationId xmlns:a16="http://schemas.microsoft.com/office/drawing/2014/main" id="{29FAD4B3-2414-5677-8018-B2BFD345453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287">
                <a:extLst>
                  <a:ext uri="{FF2B5EF4-FFF2-40B4-BE49-F238E27FC236}">
                    <a16:creationId xmlns:a16="http://schemas.microsoft.com/office/drawing/2014/main" id="{D62BD363-4FFF-9107-75D1-8A69878B36F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288">
                <a:extLst>
                  <a:ext uri="{FF2B5EF4-FFF2-40B4-BE49-F238E27FC236}">
                    <a16:creationId xmlns:a16="http://schemas.microsoft.com/office/drawing/2014/main" id="{066E3000-5A18-D8B2-B0B0-D86003A90B9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3" name="Line 289">
                <a:extLst>
                  <a:ext uri="{FF2B5EF4-FFF2-40B4-BE49-F238E27FC236}">
                    <a16:creationId xmlns:a16="http://schemas.microsoft.com/office/drawing/2014/main" id="{2DB36FBC-62B4-C2D4-BCC4-727867156638}"/>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4" name="Freeform 290">
                <a:extLst>
                  <a:ext uri="{FF2B5EF4-FFF2-40B4-BE49-F238E27FC236}">
                    <a16:creationId xmlns:a16="http://schemas.microsoft.com/office/drawing/2014/main" id="{90A5BF7B-D880-4D15-54E0-90E76786CC65}"/>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5" name="Line 291">
                <a:extLst>
                  <a:ext uri="{FF2B5EF4-FFF2-40B4-BE49-F238E27FC236}">
                    <a16:creationId xmlns:a16="http://schemas.microsoft.com/office/drawing/2014/main" id="{6D82260E-74D6-F5BE-47CA-D39083100C6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6" name="Line 292">
                <a:extLst>
                  <a:ext uri="{FF2B5EF4-FFF2-40B4-BE49-F238E27FC236}">
                    <a16:creationId xmlns:a16="http://schemas.microsoft.com/office/drawing/2014/main" id="{7E2D957D-A7BC-7F00-6F85-5253EA7433E0}"/>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Line 293">
                <a:extLst>
                  <a:ext uri="{FF2B5EF4-FFF2-40B4-BE49-F238E27FC236}">
                    <a16:creationId xmlns:a16="http://schemas.microsoft.com/office/drawing/2014/main" id="{79BF87B1-DE4F-C521-A31D-D2E4DB83B62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Line 294">
                <a:extLst>
                  <a:ext uri="{FF2B5EF4-FFF2-40B4-BE49-F238E27FC236}">
                    <a16:creationId xmlns:a16="http://schemas.microsoft.com/office/drawing/2014/main" id="{F16CD069-A99D-E297-E3A1-CFE991958B6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9" name="Line 295">
                <a:extLst>
                  <a:ext uri="{FF2B5EF4-FFF2-40B4-BE49-F238E27FC236}">
                    <a16:creationId xmlns:a16="http://schemas.microsoft.com/office/drawing/2014/main" id="{29A03161-936C-B244-8D90-D1C784F03FA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0" name="Freeform 296">
                <a:extLst>
                  <a:ext uri="{FF2B5EF4-FFF2-40B4-BE49-F238E27FC236}">
                    <a16:creationId xmlns:a16="http://schemas.microsoft.com/office/drawing/2014/main" id="{7D5D512C-76FD-C881-8416-E6A780FDB606}"/>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1" name="Line 297">
                <a:extLst>
                  <a:ext uri="{FF2B5EF4-FFF2-40B4-BE49-F238E27FC236}">
                    <a16:creationId xmlns:a16="http://schemas.microsoft.com/office/drawing/2014/main" id="{1B8FD05E-B1A1-3B68-7F76-2AD7E411030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2" name="Line 298">
                <a:extLst>
                  <a:ext uri="{FF2B5EF4-FFF2-40B4-BE49-F238E27FC236}">
                    <a16:creationId xmlns:a16="http://schemas.microsoft.com/office/drawing/2014/main" id="{C83A9BAA-AD40-DB25-8815-44C8A5CD4D1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3" name="Line 299">
                <a:extLst>
                  <a:ext uri="{FF2B5EF4-FFF2-40B4-BE49-F238E27FC236}">
                    <a16:creationId xmlns:a16="http://schemas.microsoft.com/office/drawing/2014/main" id="{5582CB39-53AE-F1A5-E4BE-D9231F7F11F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4" name="Line 300">
                <a:extLst>
                  <a:ext uri="{FF2B5EF4-FFF2-40B4-BE49-F238E27FC236}">
                    <a16:creationId xmlns:a16="http://schemas.microsoft.com/office/drawing/2014/main" id="{9C0B3E6D-A58C-CEEC-7572-39B7D89E345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5" name="Line 301">
                <a:extLst>
                  <a:ext uri="{FF2B5EF4-FFF2-40B4-BE49-F238E27FC236}">
                    <a16:creationId xmlns:a16="http://schemas.microsoft.com/office/drawing/2014/main" id="{9E79FA37-A33F-8FB6-86D7-DD7301328565}"/>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6" name="Freeform 302">
                <a:extLst>
                  <a:ext uri="{FF2B5EF4-FFF2-40B4-BE49-F238E27FC236}">
                    <a16:creationId xmlns:a16="http://schemas.microsoft.com/office/drawing/2014/main" id="{F122D264-D6B1-E509-7D70-ECC4229EA40C}"/>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7" name="Line 303">
                <a:extLst>
                  <a:ext uri="{FF2B5EF4-FFF2-40B4-BE49-F238E27FC236}">
                    <a16:creationId xmlns:a16="http://schemas.microsoft.com/office/drawing/2014/main" id="{24DC1A53-664F-1F77-10FA-2C62B9F7253F}"/>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8" name="Line 304">
                <a:extLst>
                  <a:ext uri="{FF2B5EF4-FFF2-40B4-BE49-F238E27FC236}">
                    <a16:creationId xmlns:a16="http://schemas.microsoft.com/office/drawing/2014/main" id="{FC2FC412-5E17-8247-882B-0CEAABAD993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9" name="Line 305">
                <a:extLst>
                  <a:ext uri="{FF2B5EF4-FFF2-40B4-BE49-F238E27FC236}">
                    <a16:creationId xmlns:a16="http://schemas.microsoft.com/office/drawing/2014/main" id="{0F4555C4-0462-4D53-F70C-8AA5326CDCF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0" name="Line 306">
                <a:extLst>
                  <a:ext uri="{FF2B5EF4-FFF2-40B4-BE49-F238E27FC236}">
                    <a16:creationId xmlns:a16="http://schemas.microsoft.com/office/drawing/2014/main" id="{ECD951FA-A10A-7DA4-BC25-91710AC0640C}"/>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1" name="Line 307">
                <a:extLst>
                  <a:ext uri="{FF2B5EF4-FFF2-40B4-BE49-F238E27FC236}">
                    <a16:creationId xmlns:a16="http://schemas.microsoft.com/office/drawing/2014/main" id="{EBB348BC-9A95-7BAE-71F2-ABAE403B3A7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94" name="Group 93">
              <a:extLst>
                <a:ext uri="{FF2B5EF4-FFF2-40B4-BE49-F238E27FC236}">
                  <a16:creationId xmlns:a16="http://schemas.microsoft.com/office/drawing/2014/main" id="{71B91983-0573-8566-86F6-0A402FE82C49}"/>
                </a:ext>
              </a:extLst>
            </p:cNvPr>
            <p:cNvGrpSpPr/>
            <p:nvPr/>
          </p:nvGrpSpPr>
          <p:grpSpPr>
            <a:xfrm>
              <a:off x="8126007" y="1822523"/>
              <a:ext cx="635000" cy="965200"/>
              <a:chOff x="3901731" y="3694181"/>
              <a:chExt cx="635000" cy="965200"/>
            </a:xfrm>
          </p:grpSpPr>
          <p:grpSp>
            <p:nvGrpSpPr>
              <p:cNvPr id="95" name="Group 94">
                <a:extLst>
                  <a:ext uri="{FF2B5EF4-FFF2-40B4-BE49-F238E27FC236}">
                    <a16:creationId xmlns:a16="http://schemas.microsoft.com/office/drawing/2014/main" id="{DE76A7BA-EFBB-49D4-6F61-CDD0B3AC43B8}"/>
                  </a:ext>
                </a:extLst>
              </p:cNvPr>
              <p:cNvGrpSpPr>
                <a:grpSpLocks noChangeAspect="1"/>
              </p:cNvGrpSpPr>
              <p:nvPr/>
            </p:nvGrpSpPr>
            <p:grpSpPr bwMode="auto">
              <a:xfrm>
                <a:off x="3901731" y="3694181"/>
                <a:ext cx="635000" cy="965200"/>
                <a:chOff x="1762" y="1325"/>
                <a:chExt cx="300" cy="456"/>
              </a:xfrm>
            </p:grpSpPr>
            <p:sp>
              <p:nvSpPr>
                <p:cNvPr id="100" name="Freeform 28">
                  <a:extLst>
                    <a:ext uri="{FF2B5EF4-FFF2-40B4-BE49-F238E27FC236}">
                      <a16:creationId xmlns:a16="http://schemas.microsoft.com/office/drawing/2014/main" id="{EA0B3A47-7ED9-B5E7-938C-E5DADF27B33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01" name="Oval 100">
                  <a:extLst>
                    <a:ext uri="{FF2B5EF4-FFF2-40B4-BE49-F238E27FC236}">
                      <a16:creationId xmlns:a16="http://schemas.microsoft.com/office/drawing/2014/main" id="{401FABC5-91B8-D76D-D170-EC6240613E63}"/>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6" name="Group 360">
                <a:extLst>
                  <a:ext uri="{FF2B5EF4-FFF2-40B4-BE49-F238E27FC236}">
                    <a16:creationId xmlns:a16="http://schemas.microsoft.com/office/drawing/2014/main" id="{703C33FB-BA73-4CFE-7E50-A52E39EDD293}"/>
                  </a:ext>
                </a:extLst>
              </p:cNvPr>
              <p:cNvGrpSpPr>
                <a:grpSpLocks noChangeAspect="1"/>
              </p:cNvGrpSpPr>
              <p:nvPr/>
            </p:nvGrpSpPr>
            <p:grpSpPr bwMode="auto">
              <a:xfrm>
                <a:off x="4224797" y="4279790"/>
                <a:ext cx="200873" cy="197541"/>
                <a:chOff x="6333580" y="2334557"/>
                <a:chExt cx="545984" cy="536983"/>
              </a:xfrm>
            </p:grpSpPr>
            <p:sp>
              <p:nvSpPr>
                <p:cNvPr id="97" name="Freeform 251">
                  <a:extLst>
                    <a:ext uri="{FF2B5EF4-FFF2-40B4-BE49-F238E27FC236}">
                      <a16:creationId xmlns:a16="http://schemas.microsoft.com/office/drawing/2014/main" id="{2DA83335-75E7-4CA2-EDAB-62AEF0400BCE}"/>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Freeform 256">
                  <a:extLst>
                    <a:ext uri="{FF2B5EF4-FFF2-40B4-BE49-F238E27FC236}">
                      <a16:creationId xmlns:a16="http://schemas.microsoft.com/office/drawing/2014/main" id="{C599A160-2C0F-F42B-207A-14D6FA33B5A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Freeform 260">
                  <a:extLst>
                    <a:ext uri="{FF2B5EF4-FFF2-40B4-BE49-F238E27FC236}">
                      <a16:creationId xmlns:a16="http://schemas.microsoft.com/office/drawing/2014/main" id="{78B2E463-95AE-19B2-073A-CFBC32EA279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32" name="Straight Arrow Connector 131">
            <a:extLst>
              <a:ext uri="{FF2B5EF4-FFF2-40B4-BE49-F238E27FC236}">
                <a16:creationId xmlns:a16="http://schemas.microsoft.com/office/drawing/2014/main" id="{59027503-838F-11BD-2A23-39FFF2AB3F0E}"/>
              </a:ext>
            </a:extLst>
          </p:cNvPr>
          <p:cNvCxnSpPr>
            <a:cxnSpLocks/>
          </p:cNvCxnSpPr>
          <p:nvPr/>
        </p:nvCxnSpPr>
        <p:spPr>
          <a:xfrm>
            <a:off x="869814" y="2507352"/>
            <a:ext cx="197907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446814C-5609-07DB-380D-55645E07FACC}"/>
              </a:ext>
            </a:extLst>
          </p:cNvPr>
          <p:cNvSpPr txBox="1"/>
          <p:nvPr/>
        </p:nvSpPr>
        <p:spPr>
          <a:xfrm>
            <a:off x="115591" y="1702881"/>
            <a:ext cx="644951" cy="461665"/>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RM\RC\RU</a:t>
            </a:r>
          </a:p>
        </p:txBody>
      </p:sp>
      <p:sp>
        <p:nvSpPr>
          <p:cNvPr id="137" name="TextBox 136">
            <a:extLst>
              <a:ext uri="{FF2B5EF4-FFF2-40B4-BE49-F238E27FC236}">
                <a16:creationId xmlns:a16="http://schemas.microsoft.com/office/drawing/2014/main" id="{C9A115B9-F96F-1D03-6C80-9EECF86BBA34}"/>
              </a:ext>
            </a:extLst>
          </p:cNvPr>
          <p:cNvSpPr txBox="1"/>
          <p:nvPr/>
        </p:nvSpPr>
        <p:spPr>
          <a:xfrm>
            <a:off x="2952285" y="1844581"/>
            <a:ext cx="74456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RS/RU</a:t>
            </a:r>
          </a:p>
        </p:txBody>
      </p:sp>
      <p:sp>
        <p:nvSpPr>
          <p:cNvPr id="46" name="TextBox 45">
            <a:extLst>
              <a:ext uri="{FF2B5EF4-FFF2-40B4-BE49-F238E27FC236}">
                <a16:creationId xmlns:a16="http://schemas.microsoft.com/office/drawing/2014/main" id="{3044E6DE-8C40-10D1-7DB0-46694862621D}"/>
              </a:ext>
            </a:extLst>
          </p:cNvPr>
          <p:cNvSpPr txBox="1"/>
          <p:nvPr/>
        </p:nvSpPr>
        <p:spPr>
          <a:xfrm>
            <a:off x="67039" y="1397739"/>
            <a:ext cx="644951" cy="276999"/>
          </a:xfrm>
          <a:prstGeom prst="rect">
            <a:avLst/>
          </a:prstGeom>
          <a:noFill/>
        </p:spPr>
        <p:txBody>
          <a:bodyPr wrap="square" rtlCol="0">
            <a:spAutoFit/>
          </a:bodyPr>
          <a:lstStyle/>
          <a:p>
            <a:r>
              <a:rPr lang="en-GB" sz="1200" b="1" dirty="0" err="1">
                <a:latin typeface="Courier New" panose="02070309020205020404" pitchFamily="49" charset="0"/>
                <a:cs typeface="Courier New" panose="02070309020205020404" pitchFamily="49" charset="0"/>
              </a:rPr>
              <a:t>IdM</a:t>
            </a:r>
            <a:endParaRPr lang="en-GB" sz="1200" b="1" dirty="0">
              <a:latin typeface="Courier New" panose="02070309020205020404" pitchFamily="49" charset="0"/>
              <a:cs typeface="Courier New" panose="02070309020205020404" pitchFamily="49" charset="0"/>
            </a:endParaRPr>
          </a:p>
        </p:txBody>
      </p:sp>
      <p:sp>
        <p:nvSpPr>
          <p:cNvPr id="47" name="TextBox 46">
            <a:extLst>
              <a:ext uri="{FF2B5EF4-FFF2-40B4-BE49-F238E27FC236}">
                <a16:creationId xmlns:a16="http://schemas.microsoft.com/office/drawing/2014/main" id="{16D449AF-F8A4-BB76-E93B-A78F66CA9846}"/>
              </a:ext>
            </a:extLst>
          </p:cNvPr>
          <p:cNvSpPr txBox="1"/>
          <p:nvPr/>
        </p:nvSpPr>
        <p:spPr>
          <a:xfrm>
            <a:off x="2879537" y="1418517"/>
            <a:ext cx="1246718" cy="461665"/>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SaaS</a:t>
            </a:r>
          </a:p>
          <a:p>
            <a:r>
              <a:rPr lang="en-GB" sz="1200" b="1" dirty="0">
                <a:latin typeface="Courier New" panose="02070309020205020404" pitchFamily="49" charset="0"/>
                <a:cs typeface="Courier New" panose="02070309020205020404" pitchFamily="49" charset="0"/>
              </a:rPr>
              <a:t>Application</a:t>
            </a:r>
          </a:p>
        </p:txBody>
      </p:sp>
      <p:sp>
        <p:nvSpPr>
          <p:cNvPr id="48" name="TextBox 47">
            <a:extLst>
              <a:ext uri="{FF2B5EF4-FFF2-40B4-BE49-F238E27FC236}">
                <a16:creationId xmlns:a16="http://schemas.microsoft.com/office/drawing/2014/main" id="{5C6F3467-472E-A692-B25A-8745592021AE}"/>
              </a:ext>
            </a:extLst>
          </p:cNvPr>
          <p:cNvSpPr txBox="1"/>
          <p:nvPr/>
        </p:nvSpPr>
        <p:spPr>
          <a:xfrm>
            <a:off x="967782" y="2785768"/>
            <a:ext cx="1960321" cy="1400383"/>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500" dirty="0">
                <a:latin typeface="Courier New" panose="02070309020205020404" pitchFamily="49" charset="0"/>
                <a:cs typeface="Courier New" panose="02070309020205020404" pitchFamily="49" charset="0"/>
              </a:rPr>
              <a:t>{  "schemas":["urn:ietf:params:scim:schemas:core:2.0:User", "urn:ietf:params:scim:schemas:extension:enterprise:2.0:User"],</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userName</a:t>
            </a:r>
            <a:r>
              <a:rPr lang="en-GB" sz="500" dirty="0">
                <a:latin typeface="Courier New" panose="02070309020205020404" pitchFamily="49" charset="0"/>
                <a:cs typeface="Courier New" panose="02070309020205020404" pitchFamily="49" charset="0"/>
              </a:rPr>
              <a:t>": "paucorre@xpto.com",</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phoneNumbers</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"value": "+351211234567",</a:t>
            </a:r>
          </a:p>
          <a:p>
            <a:r>
              <a:rPr lang="en-GB" sz="500" dirty="0">
                <a:latin typeface="Courier New" panose="02070309020205020404" pitchFamily="49" charset="0"/>
                <a:cs typeface="Courier New" panose="02070309020205020404" pitchFamily="49" charset="0"/>
              </a:rPr>
              <a:t>     "type": "work"</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"value": "+351911234567",</a:t>
            </a:r>
          </a:p>
          <a:p>
            <a:r>
              <a:rPr lang="en-GB" sz="500" dirty="0">
                <a:latin typeface="Courier New" panose="02070309020205020404" pitchFamily="49" charset="0"/>
                <a:cs typeface="Courier New" panose="02070309020205020404" pitchFamily="49" charset="0"/>
              </a:rPr>
              <a:t>     "type": "mobile"</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a:t>
            </a:r>
          </a:p>
        </p:txBody>
      </p:sp>
      <p:sp>
        <p:nvSpPr>
          <p:cNvPr id="49" name="TextBox 48">
            <a:extLst>
              <a:ext uri="{FF2B5EF4-FFF2-40B4-BE49-F238E27FC236}">
                <a16:creationId xmlns:a16="http://schemas.microsoft.com/office/drawing/2014/main" id="{FEBE5F72-253A-6CDE-1F18-1F7C98F6570E}"/>
              </a:ext>
            </a:extLst>
          </p:cNvPr>
          <p:cNvSpPr txBox="1"/>
          <p:nvPr/>
        </p:nvSpPr>
        <p:spPr>
          <a:xfrm>
            <a:off x="2952285" y="2878102"/>
            <a:ext cx="924677" cy="430887"/>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Client </a:t>
            </a:r>
          </a:p>
        </p:txBody>
      </p:sp>
      <p:sp>
        <p:nvSpPr>
          <p:cNvPr id="50" name="TextBox 49">
            <a:extLst>
              <a:ext uri="{FF2B5EF4-FFF2-40B4-BE49-F238E27FC236}">
                <a16:creationId xmlns:a16="http://schemas.microsoft.com/office/drawing/2014/main" id="{2E82F8E1-64DB-6BD1-2198-12050B3618A1}"/>
              </a:ext>
            </a:extLst>
          </p:cNvPr>
          <p:cNvSpPr txBox="1"/>
          <p:nvPr/>
        </p:nvSpPr>
        <p:spPr>
          <a:xfrm>
            <a:off x="18923" y="2878102"/>
            <a:ext cx="924677" cy="415498"/>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Server </a:t>
            </a:r>
          </a:p>
        </p:txBody>
      </p:sp>
      <p:sp>
        <p:nvSpPr>
          <p:cNvPr id="51" name="TextBox 50">
            <a:extLst>
              <a:ext uri="{FF2B5EF4-FFF2-40B4-BE49-F238E27FC236}">
                <a16:creationId xmlns:a16="http://schemas.microsoft.com/office/drawing/2014/main" id="{A1E10A0E-10C1-A817-C8EB-9C7D76DFC98F}"/>
              </a:ext>
            </a:extLst>
          </p:cNvPr>
          <p:cNvSpPr txBox="1"/>
          <p:nvPr/>
        </p:nvSpPr>
        <p:spPr>
          <a:xfrm>
            <a:off x="1261298" y="2234485"/>
            <a:ext cx="924677" cy="253916"/>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HTTP PUSH</a:t>
            </a:r>
          </a:p>
        </p:txBody>
      </p:sp>
      <p:sp>
        <p:nvSpPr>
          <p:cNvPr id="4" name="Text Placeholder 1">
            <a:extLst>
              <a:ext uri="{FF2B5EF4-FFF2-40B4-BE49-F238E27FC236}">
                <a16:creationId xmlns:a16="http://schemas.microsoft.com/office/drawing/2014/main" id="{748024DC-1C31-084D-4216-04CED81AA630}"/>
              </a:ext>
            </a:extLst>
          </p:cNvPr>
          <p:cNvSpPr txBox="1">
            <a:spLocks/>
          </p:cNvSpPr>
          <p:nvPr/>
        </p:nvSpPr>
        <p:spPr>
          <a:xfrm>
            <a:off x="4245351" y="590551"/>
            <a:ext cx="4503831" cy="37766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GB" sz="1300" b="1" dirty="0">
                <a:latin typeface="Courier New" panose="02070309020205020404" pitchFamily="49" charset="0"/>
                <a:cs typeface="Courier New" panose="02070309020205020404" pitchFamily="49" charset="0"/>
              </a:rPr>
              <a:t>Implications:</a:t>
            </a:r>
          </a:p>
          <a:p>
            <a:pPr marL="0" indent="0">
              <a:buNone/>
            </a:pPr>
            <a:r>
              <a:rPr lang="en-GB" sz="1300" dirty="0">
                <a:latin typeface="Courier New" panose="02070309020205020404" pitchFamily="49" charset="0"/>
                <a:cs typeface="Courier New" panose="02070309020205020404" pitchFamily="49" charset="0"/>
              </a:rPr>
              <a:t>Both SCIM elements would need to implement SCIM Server and Client code</a:t>
            </a:r>
          </a:p>
          <a:p>
            <a:pPr marL="0" indent="0">
              <a:buNone/>
            </a:pPr>
            <a:r>
              <a:rPr lang="en-GB" sz="1300" dirty="0">
                <a:latin typeface="Courier New" panose="02070309020205020404" pitchFamily="49" charset="0"/>
                <a:cs typeface="Courier New" panose="02070309020205020404" pitchFamily="49" charset="0"/>
              </a:rPr>
              <a:t>Both would need to have HTTP services, with endpoints like /users /groups, etc.</a:t>
            </a:r>
          </a:p>
          <a:p>
            <a:pPr marL="0" indent="0">
              <a:buNone/>
            </a:pPr>
            <a:r>
              <a:rPr lang="en-GB" sz="1300" dirty="0">
                <a:latin typeface="Courier New" panose="02070309020205020404" pitchFamily="49" charset="0"/>
                <a:cs typeface="Courier New" panose="02070309020205020404" pitchFamily="49" charset="0"/>
              </a:rPr>
              <a:t>Both would need to have an authorization mechanisms for the HTTP endpoints.</a:t>
            </a:r>
          </a:p>
        </p:txBody>
      </p:sp>
      <p:grpSp>
        <p:nvGrpSpPr>
          <p:cNvPr id="52" name="Group 51">
            <a:extLst>
              <a:ext uri="{FF2B5EF4-FFF2-40B4-BE49-F238E27FC236}">
                <a16:creationId xmlns:a16="http://schemas.microsoft.com/office/drawing/2014/main" id="{63B68EBF-11E9-4D03-F43B-BEAFCF70F325}"/>
              </a:ext>
            </a:extLst>
          </p:cNvPr>
          <p:cNvGrpSpPr>
            <a:grpSpLocks noChangeAspect="1"/>
          </p:cNvGrpSpPr>
          <p:nvPr/>
        </p:nvGrpSpPr>
        <p:grpSpPr bwMode="auto">
          <a:xfrm>
            <a:off x="2950030" y="2367820"/>
            <a:ext cx="243684" cy="370399"/>
            <a:chOff x="1762" y="1325"/>
            <a:chExt cx="300" cy="456"/>
          </a:xfrm>
        </p:grpSpPr>
        <p:sp>
          <p:nvSpPr>
            <p:cNvPr id="53" name="Freeform 28">
              <a:extLst>
                <a:ext uri="{FF2B5EF4-FFF2-40B4-BE49-F238E27FC236}">
                  <a16:creationId xmlns:a16="http://schemas.microsoft.com/office/drawing/2014/main" id="{E34E45A7-02A2-CDB4-48CA-1A1AD8E3A77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4" name="Oval 53">
              <a:extLst>
                <a:ext uri="{FF2B5EF4-FFF2-40B4-BE49-F238E27FC236}">
                  <a16:creationId xmlns:a16="http://schemas.microsoft.com/office/drawing/2014/main" id="{ECBDA7E9-CBBA-0AA3-046B-0ABF151C3F8A}"/>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5" name="Freeform 30">
              <a:extLst>
                <a:ext uri="{FF2B5EF4-FFF2-40B4-BE49-F238E27FC236}">
                  <a16:creationId xmlns:a16="http://schemas.microsoft.com/office/drawing/2014/main" id="{48DA96C3-93A6-DDFC-EDF3-145864D97758}"/>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6" name="Freeform 31">
              <a:extLst>
                <a:ext uri="{FF2B5EF4-FFF2-40B4-BE49-F238E27FC236}">
                  <a16:creationId xmlns:a16="http://schemas.microsoft.com/office/drawing/2014/main" id="{04C2F205-F980-8C80-EC4A-59B0FEC7A59B}"/>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7" name="Rectangle 56">
              <a:extLst>
                <a:ext uri="{FF2B5EF4-FFF2-40B4-BE49-F238E27FC236}">
                  <a16:creationId xmlns:a16="http://schemas.microsoft.com/office/drawing/2014/main" id="{08A28451-0FE6-D2B5-FF4E-7EBA73B0603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cxnSp>
        <p:nvCxnSpPr>
          <p:cNvPr id="59" name="Straight Arrow Connector 58">
            <a:extLst>
              <a:ext uri="{FF2B5EF4-FFF2-40B4-BE49-F238E27FC236}">
                <a16:creationId xmlns:a16="http://schemas.microsoft.com/office/drawing/2014/main" id="{1BCA349D-9721-78A8-BBA2-3575E25510CC}"/>
              </a:ext>
            </a:extLst>
          </p:cNvPr>
          <p:cNvCxnSpPr>
            <a:cxnSpLocks/>
          </p:cNvCxnSpPr>
          <p:nvPr/>
        </p:nvCxnSpPr>
        <p:spPr>
          <a:xfrm>
            <a:off x="943600" y="2249491"/>
            <a:ext cx="1979077" cy="0"/>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0E29F0E-5B95-A90C-F57F-A7C9C2DAEBC4}"/>
              </a:ext>
            </a:extLst>
          </p:cNvPr>
          <p:cNvSpPr txBox="1"/>
          <p:nvPr/>
        </p:nvSpPr>
        <p:spPr>
          <a:xfrm>
            <a:off x="1338949" y="2020447"/>
            <a:ext cx="1163537"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Existing today</a:t>
            </a:r>
          </a:p>
        </p:txBody>
      </p:sp>
    </p:spTree>
    <p:extLst>
      <p:ext uri="{BB962C8B-B14F-4D97-AF65-F5344CB8AC3E}">
        <p14:creationId xmlns:p14="http://schemas.microsoft.com/office/powerpoint/2010/main" val="419666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4892A-8744-06B9-2818-FFF24E63DD83}"/>
              </a:ext>
            </a:extLst>
          </p:cNvPr>
          <p:cNvSpPr>
            <a:spLocks noGrp="1"/>
          </p:cNvSpPr>
          <p:nvPr>
            <p:ph type="title"/>
          </p:nvPr>
        </p:nvSpPr>
        <p:spPr/>
        <p:txBody>
          <a:bodyPr/>
          <a:lstStyle/>
          <a:p>
            <a:r>
              <a:rPr lang="en-GB" sz="2800" b="1" dirty="0">
                <a:latin typeface="Courier New" panose="02070309020205020404" pitchFamily="49" charset="0"/>
                <a:cs typeface="Courier New" panose="02070309020205020404" pitchFamily="49" charset="0"/>
              </a:rPr>
              <a:t>Extra RA for RO</a:t>
            </a:r>
            <a:br>
              <a:rPr lang="en-GB"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Option 2</a:t>
            </a:r>
            <a:endParaRPr lang="en-GB" dirty="0">
              <a:latin typeface="Courier New" panose="02070309020205020404" pitchFamily="49" charset="0"/>
              <a:cs typeface="Courier New" panose="02070309020205020404" pitchFamily="49" charset="0"/>
            </a:endParaRPr>
          </a:p>
        </p:txBody>
      </p:sp>
      <p:grpSp>
        <p:nvGrpSpPr>
          <p:cNvPr id="2" name="Group 1">
            <a:extLst>
              <a:ext uri="{FF2B5EF4-FFF2-40B4-BE49-F238E27FC236}">
                <a16:creationId xmlns:a16="http://schemas.microsoft.com/office/drawing/2014/main" id="{492ABD3C-ADFD-4957-098D-FB0244BDC273}"/>
              </a:ext>
            </a:extLst>
          </p:cNvPr>
          <p:cNvGrpSpPr/>
          <p:nvPr/>
        </p:nvGrpSpPr>
        <p:grpSpPr>
          <a:xfrm>
            <a:off x="171533" y="2146556"/>
            <a:ext cx="698281" cy="552235"/>
            <a:chOff x="3973732" y="1259009"/>
            <a:chExt cx="1783099" cy="1473425"/>
          </a:xfrm>
        </p:grpSpPr>
        <p:grpSp>
          <p:nvGrpSpPr>
            <p:cNvPr id="5" name="Group 593">
              <a:extLst>
                <a:ext uri="{FF2B5EF4-FFF2-40B4-BE49-F238E27FC236}">
                  <a16:creationId xmlns:a16="http://schemas.microsoft.com/office/drawing/2014/main" id="{C0B2B062-392B-6371-C0DA-B9A18D546BD7}"/>
                </a:ext>
              </a:extLst>
            </p:cNvPr>
            <p:cNvGrpSpPr>
              <a:grpSpLocks noChangeAspect="1"/>
            </p:cNvGrpSpPr>
            <p:nvPr/>
          </p:nvGrpSpPr>
          <p:grpSpPr bwMode="auto">
            <a:xfrm>
              <a:off x="3973732" y="1259009"/>
              <a:ext cx="1311482" cy="1153911"/>
              <a:chOff x="6146801" y="2133602"/>
              <a:chExt cx="644525" cy="566738"/>
            </a:xfrm>
          </p:grpSpPr>
          <p:sp>
            <p:nvSpPr>
              <p:cNvPr id="16" name="Freeform 278">
                <a:extLst>
                  <a:ext uri="{FF2B5EF4-FFF2-40B4-BE49-F238E27FC236}">
                    <a16:creationId xmlns:a16="http://schemas.microsoft.com/office/drawing/2014/main" id="{C5D599D6-AD44-AF39-77FD-B518FB2A1C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7" name="Line 279">
                <a:extLst>
                  <a:ext uri="{FF2B5EF4-FFF2-40B4-BE49-F238E27FC236}">
                    <a16:creationId xmlns:a16="http://schemas.microsoft.com/office/drawing/2014/main" id="{5938459D-F9F1-D8BB-7A01-D38652082C1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8" name="Line 280">
                <a:extLst>
                  <a:ext uri="{FF2B5EF4-FFF2-40B4-BE49-F238E27FC236}">
                    <a16:creationId xmlns:a16="http://schemas.microsoft.com/office/drawing/2014/main" id="{FBE0025C-6DDA-E711-ACB7-45212196D378}"/>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9" name="Line 281">
                <a:extLst>
                  <a:ext uri="{FF2B5EF4-FFF2-40B4-BE49-F238E27FC236}">
                    <a16:creationId xmlns:a16="http://schemas.microsoft.com/office/drawing/2014/main" id="{EDBAC476-A086-7DD2-32FC-DF32826C561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0" name="Line 282">
                <a:extLst>
                  <a:ext uri="{FF2B5EF4-FFF2-40B4-BE49-F238E27FC236}">
                    <a16:creationId xmlns:a16="http://schemas.microsoft.com/office/drawing/2014/main" id="{9874EE64-478C-E844-986C-DB21A462BF20}"/>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1" name="Line 283">
                <a:extLst>
                  <a:ext uri="{FF2B5EF4-FFF2-40B4-BE49-F238E27FC236}">
                    <a16:creationId xmlns:a16="http://schemas.microsoft.com/office/drawing/2014/main" id="{C28C60C3-9357-1779-9D61-5E6849C2F14A}"/>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2" name="Freeform 284">
                <a:extLst>
                  <a:ext uri="{FF2B5EF4-FFF2-40B4-BE49-F238E27FC236}">
                    <a16:creationId xmlns:a16="http://schemas.microsoft.com/office/drawing/2014/main" id="{2523A6BD-CAEA-5492-BCF3-839C234BC84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3" name="Line 285">
                <a:extLst>
                  <a:ext uri="{FF2B5EF4-FFF2-40B4-BE49-F238E27FC236}">
                    <a16:creationId xmlns:a16="http://schemas.microsoft.com/office/drawing/2014/main" id="{144F1B5E-65D5-765F-4BE1-345B9CA4BC8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4" name="Line 286">
                <a:extLst>
                  <a:ext uri="{FF2B5EF4-FFF2-40B4-BE49-F238E27FC236}">
                    <a16:creationId xmlns:a16="http://schemas.microsoft.com/office/drawing/2014/main" id="{1F7B869A-3083-4216-3C0F-F53DB8BA3CF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5" name="Line 287">
                <a:extLst>
                  <a:ext uri="{FF2B5EF4-FFF2-40B4-BE49-F238E27FC236}">
                    <a16:creationId xmlns:a16="http://schemas.microsoft.com/office/drawing/2014/main" id="{121BA98C-9B38-6B11-1A85-5F049A02658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6" name="Line 288">
                <a:extLst>
                  <a:ext uri="{FF2B5EF4-FFF2-40B4-BE49-F238E27FC236}">
                    <a16:creationId xmlns:a16="http://schemas.microsoft.com/office/drawing/2014/main" id="{58031C38-7F09-AE02-0F77-57CACC14F24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7" name="Line 289">
                <a:extLst>
                  <a:ext uri="{FF2B5EF4-FFF2-40B4-BE49-F238E27FC236}">
                    <a16:creationId xmlns:a16="http://schemas.microsoft.com/office/drawing/2014/main" id="{1487B757-4765-B10D-153B-D138F9BBC25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8" name="Freeform 290">
                <a:extLst>
                  <a:ext uri="{FF2B5EF4-FFF2-40B4-BE49-F238E27FC236}">
                    <a16:creationId xmlns:a16="http://schemas.microsoft.com/office/drawing/2014/main" id="{41881E5F-BC21-7A7A-5D97-05CE28972FD8}"/>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29" name="Line 291">
                <a:extLst>
                  <a:ext uri="{FF2B5EF4-FFF2-40B4-BE49-F238E27FC236}">
                    <a16:creationId xmlns:a16="http://schemas.microsoft.com/office/drawing/2014/main" id="{1BDF9E83-6091-A069-7EDA-ADAF17A4F9C5}"/>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0" name="Line 292">
                <a:extLst>
                  <a:ext uri="{FF2B5EF4-FFF2-40B4-BE49-F238E27FC236}">
                    <a16:creationId xmlns:a16="http://schemas.microsoft.com/office/drawing/2014/main" id="{F523CC4E-ABF2-A113-25B7-6C3D1092D46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1" name="Line 293">
                <a:extLst>
                  <a:ext uri="{FF2B5EF4-FFF2-40B4-BE49-F238E27FC236}">
                    <a16:creationId xmlns:a16="http://schemas.microsoft.com/office/drawing/2014/main" id="{99ABE264-FFBA-54BA-FD43-0D60DC1ED46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2" name="Line 294">
                <a:extLst>
                  <a:ext uri="{FF2B5EF4-FFF2-40B4-BE49-F238E27FC236}">
                    <a16:creationId xmlns:a16="http://schemas.microsoft.com/office/drawing/2014/main" id="{06AE6266-72B7-4667-B0D4-7D932BF0108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3" name="Line 295">
                <a:extLst>
                  <a:ext uri="{FF2B5EF4-FFF2-40B4-BE49-F238E27FC236}">
                    <a16:creationId xmlns:a16="http://schemas.microsoft.com/office/drawing/2014/main" id="{29B253D8-383D-C34C-641F-070EECB5E34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4" name="Freeform 296">
                <a:extLst>
                  <a:ext uri="{FF2B5EF4-FFF2-40B4-BE49-F238E27FC236}">
                    <a16:creationId xmlns:a16="http://schemas.microsoft.com/office/drawing/2014/main" id="{2B139AEA-CD65-6401-A3FE-A83572EEB7E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5" name="Line 297">
                <a:extLst>
                  <a:ext uri="{FF2B5EF4-FFF2-40B4-BE49-F238E27FC236}">
                    <a16:creationId xmlns:a16="http://schemas.microsoft.com/office/drawing/2014/main" id="{67F806D1-02BE-42DB-5D30-996136C772CD}"/>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6" name="Line 298">
                <a:extLst>
                  <a:ext uri="{FF2B5EF4-FFF2-40B4-BE49-F238E27FC236}">
                    <a16:creationId xmlns:a16="http://schemas.microsoft.com/office/drawing/2014/main" id="{1CF42B5B-5520-DB0C-DBEF-2B01621207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7" name="Line 299">
                <a:extLst>
                  <a:ext uri="{FF2B5EF4-FFF2-40B4-BE49-F238E27FC236}">
                    <a16:creationId xmlns:a16="http://schemas.microsoft.com/office/drawing/2014/main" id="{E197F782-804D-25CB-FF87-DD645B114B6F}"/>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8" name="Line 300">
                <a:extLst>
                  <a:ext uri="{FF2B5EF4-FFF2-40B4-BE49-F238E27FC236}">
                    <a16:creationId xmlns:a16="http://schemas.microsoft.com/office/drawing/2014/main" id="{ACB83180-3C59-983B-4652-C04ABC347470}"/>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39" name="Line 301">
                <a:extLst>
                  <a:ext uri="{FF2B5EF4-FFF2-40B4-BE49-F238E27FC236}">
                    <a16:creationId xmlns:a16="http://schemas.microsoft.com/office/drawing/2014/main" id="{4D433588-AAAB-1094-00C9-5079337F567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0" name="Freeform 302">
                <a:extLst>
                  <a:ext uri="{FF2B5EF4-FFF2-40B4-BE49-F238E27FC236}">
                    <a16:creationId xmlns:a16="http://schemas.microsoft.com/office/drawing/2014/main" id="{7CEF4B87-CCAC-4DC2-49D0-6CB256A05A8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1" name="Line 303">
                <a:extLst>
                  <a:ext uri="{FF2B5EF4-FFF2-40B4-BE49-F238E27FC236}">
                    <a16:creationId xmlns:a16="http://schemas.microsoft.com/office/drawing/2014/main" id="{7306F22F-9506-9D69-F9B1-3D8556DF220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2" name="Line 304">
                <a:extLst>
                  <a:ext uri="{FF2B5EF4-FFF2-40B4-BE49-F238E27FC236}">
                    <a16:creationId xmlns:a16="http://schemas.microsoft.com/office/drawing/2014/main" id="{787C1806-A084-7DF2-7541-ECE5050EBA4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3" name="Line 305">
                <a:extLst>
                  <a:ext uri="{FF2B5EF4-FFF2-40B4-BE49-F238E27FC236}">
                    <a16:creationId xmlns:a16="http://schemas.microsoft.com/office/drawing/2014/main" id="{709AEB75-162C-A13B-9C8A-4E97EC0F4D7A}"/>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4" name="Line 306">
                <a:extLst>
                  <a:ext uri="{FF2B5EF4-FFF2-40B4-BE49-F238E27FC236}">
                    <a16:creationId xmlns:a16="http://schemas.microsoft.com/office/drawing/2014/main" id="{7E5E141E-F50E-E44C-6D49-B5C5CE2C93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45" name="Line 307">
                <a:extLst>
                  <a:ext uri="{FF2B5EF4-FFF2-40B4-BE49-F238E27FC236}">
                    <a16:creationId xmlns:a16="http://schemas.microsoft.com/office/drawing/2014/main" id="{0856FB11-9113-9785-6636-069B6703ADB8}"/>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6" name="Group 373">
              <a:extLst>
                <a:ext uri="{FF2B5EF4-FFF2-40B4-BE49-F238E27FC236}">
                  <a16:creationId xmlns:a16="http://schemas.microsoft.com/office/drawing/2014/main" id="{EFE88AD6-B848-5FF5-971B-A44EECBC0704}"/>
                </a:ext>
              </a:extLst>
            </p:cNvPr>
            <p:cNvGrpSpPr>
              <a:grpSpLocks/>
            </p:cNvGrpSpPr>
            <p:nvPr/>
          </p:nvGrpSpPr>
          <p:grpSpPr bwMode="auto">
            <a:xfrm>
              <a:off x="4764643" y="1783109"/>
              <a:ext cx="992188" cy="949325"/>
              <a:chOff x="6493421" y="-20381"/>
              <a:chExt cx="1290462" cy="1234331"/>
            </a:xfrm>
          </p:grpSpPr>
          <p:grpSp>
            <p:nvGrpSpPr>
              <p:cNvPr id="7" name="Group 4">
                <a:extLst>
                  <a:ext uri="{FF2B5EF4-FFF2-40B4-BE49-F238E27FC236}">
                    <a16:creationId xmlns:a16="http://schemas.microsoft.com/office/drawing/2014/main" id="{C94DC23C-96A1-1B8B-7461-5670ADD80FE8}"/>
                  </a:ext>
                </a:extLst>
              </p:cNvPr>
              <p:cNvGrpSpPr>
                <a:grpSpLocks noChangeAspect="1"/>
              </p:cNvGrpSpPr>
              <p:nvPr/>
            </p:nvGrpSpPr>
            <p:grpSpPr bwMode="auto">
              <a:xfrm>
                <a:off x="6493421" y="299644"/>
                <a:ext cx="412156" cy="883191"/>
                <a:chOff x="598" y="1936"/>
                <a:chExt cx="287" cy="615"/>
              </a:xfrm>
              <a:solidFill>
                <a:schemeClr val="accent2"/>
              </a:solidFill>
            </p:grpSpPr>
            <p:sp>
              <p:nvSpPr>
                <p:cNvPr id="14" name="Freeform 6">
                  <a:extLst>
                    <a:ext uri="{FF2B5EF4-FFF2-40B4-BE49-F238E27FC236}">
                      <a16:creationId xmlns:a16="http://schemas.microsoft.com/office/drawing/2014/main" id="{AB4BC72B-D861-4C26-4DB9-D4760C956A3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5" name="Freeform 7">
                  <a:extLst>
                    <a:ext uri="{FF2B5EF4-FFF2-40B4-BE49-F238E27FC236}">
                      <a16:creationId xmlns:a16="http://schemas.microsoft.com/office/drawing/2014/main" id="{BCDB44FF-7F08-DB27-A2FF-D72B3ADD0F84}"/>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19BBA3ED-C444-7A40-CF39-D1B9CCEC5407}"/>
                  </a:ext>
                </a:extLst>
              </p:cNvPr>
              <p:cNvGrpSpPr>
                <a:grpSpLocks noChangeAspect="1"/>
              </p:cNvGrpSpPr>
              <p:nvPr/>
            </p:nvGrpSpPr>
            <p:grpSpPr bwMode="auto">
              <a:xfrm>
                <a:off x="7371727" y="299644"/>
                <a:ext cx="412156" cy="883191"/>
                <a:chOff x="598" y="1936"/>
                <a:chExt cx="287" cy="615"/>
              </a:xfrm>
              <a:solidFill>
                <a:schemeClr val="accent1"/>
              </a:solidFill>
            </p:grpSpPr>
            <p:sp>
              <p:nvSpPr>
                <p:cNvPr id="12" name="Freeform 6">
                  <a:extLst>
                    <a:ext uri="{FF2B5EF4-FFF2-40B4-BE49-F238E27FC236}">
                      <a16:creationId xmlns:a16="http://schemas.microsoft.com/office/drawing/2014/main" id="{07C461C8-721C-1B58-8053-D5774132298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3" name="Freeform 7">
                  <a:extLst>
                    <a:ext uri="{FF2B5EF4-FFF2-40B4-BE49-F238E27FC236}">
                      <a16:creationId xmlns:a16="http://schemas.microsoft.com/office/drawing/2014/main" id="{4EA30841-01C3-B7B0-B835-6B8B03C323C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 name="Group 4">
                <a:extLst>
                  <a:ext uri="{FF2B5EF4-FFF2-40B4-BE49-F238E27FC236}">
                    <a16:creationId xmlns:a16="http://schemas.microsoft.com/office/drawing/2014/main" id="{BCEB47DF-F199-18D9-8A7E-AF59E212C1AD}"/>
                  </a:ext>
                </a:extLst>
              </p:cNvPr>
              <p:cNvGrpSpPr>
                <a:grpSpLocks noChangeAspect="1"/>
              </p:cNvGrpSpPr>
              <p:nvPr/>
            </p:nvGrpSpPr>
            <p:grpSpPr bwMode="auto">
              <a:xfrm>
                <a:off x="6846910" y="-20381"/>
                <a:ext cx="576021" cy="1234331"/>
                <a:chOff x="598" y="1936"/>
                <a:chExt cx="287" cy="615"/>
              </a:xfrm>
              <a:solidFill>
                <a:schemeClr val="accent5"/>
              </a:solidFill>
            </p:grpSpPr>
            <p:sp>
              <p:nvSpPr>
                <p:cNvPr id="10" name="Freeform 6">
                  <a:extLst>
                    <a:ext uri="{FF2B5EF4-FFF2-40B4-BE49-F238E27FC236}">
                      <a16:creationId xmlns:a16="http://schemas.microsoft.com/office/drawing/2014/main" id="{A9EBA896-54AC-4D03-C49E-70CF5E25CEDE}"/>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1" name="Freeform 7">
                  <a:extLst>
                    <a:ext uri="{FF2B5EF4-FFF2-40B4-BE49-F238E27FC236}">
                      <a16:creationId xmlns:a16="http://schemas.microsoft.com/office/drawing/2014/main" id="{5EC5C724-3201-DE63-D087-699825EE1DF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grpSp>
      <p:grpSp>
        <p:nvGrpSpPr>
          <p:cNvPr id="86" name="Group 85">
            <a:extLst>
              <a:ext uri="{FF2B5EF4-FFF2-40B4-BE49-F238E27FC236}">
                <a16:creationId xmlns:a16="http://schemas.microsoft.com/office/drawing/2014/main" id="{5C240D88-414A-2785-DDF8-4FF3B09B500A}"/>
              </a:ext>
            </a:extLst>
          </p:cNvPr>
          <p:cNvGrpSpPr>
            <a:grpSpLocks noChangeAspect="1"/>
          </p:cNvGrpSpPr>
          <p:nvPr/>
        </p:nvGrpSpPr>
        <p:grpSpPr bwMode="auto">
          <a:xfrm>
            <a:off x="145831" y="2321826"/>
            <a:ext cx="243684" cy="370399"/>
            <a:chOff x="1762" y="1325"/>
            <a:chExt cx="300" cy="456"/>
          </a:xfrm>
        </p:grpSpPr>
        <p:sp>
          <p:nvSpPr>
            <p:cNvPr id="87" name="Freeform 28">
              <a:extLst>
                <a:ext uri="{FF2B5EF4-FFF2-40B4-BE49-F238E27FC236}">
                  <a16:creationId xmlns:a16="http://schemas.microsoft.com/office/drawing/2014/main" id="{08E59550-ACFB-0A8B-C9F4-349D0DC7E24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8" name="Oval 87">
              <a:extLst>
                <a:ext uri="{FF2B5EF4-FFF2-40B4-BE49-F238E27FC236}">
                  <a16:creationId xmlns:a16="http://schemas.microsoft.com/office/drawing/2014/main" id="{405BE0D0-EF2A-F53C-EDBD-0EBBD79F7B5D}"/>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89" name="Freeform 30">
              <a:extLst>
                <a:ext uri="{FF2B5EF4-FFF2-40B4-BE49-F238E27FC236}">
                  <a16:creationId xmlns:a16="http://schemas.microsoft.com/office/drawing/2014/main" id="{81F712BB-D9AE-CDDA-B996-87B1D186B40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0" name="Freeform 31">
              <a:extLst>
                <a:ext uri="{FF2B5EF4-FFF2-40B4-BE49-F238E27FC236}">
                  <a16:creationId xmlns:a16="http://schemas.microsoft.com/office/drawing/2014/main" id="{E57CD3D5-D785-F856-A5D3-96463594A78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91" name="Rectangle 90">
              <a:extLst>
                <a:ext uri="{FF2B5EF4-FFF2-40B4-BE49-F238E27FC236}">
                  <a16:creationId xmlns:a16="http://schemas.microsoft.com/office/drawing/2014/main" id="{BFFB6B50-5F62-A8F0-B2C0-5AF78DFEEBF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2" name="Group 91">
            <a:extLst>
              <a:ext uri="{FF2B5EF4-FFF2-40B4-BE49-F238E27FC236}">
                <a16:creationId xmlns:a16="http://schemas.microsoft.com/office/drawing/2014/main" id="{D1A828B7-3CD1-9943-9D09-064663AD0E4B}"/>
              </a:ext>
            </a:extLst>
          </p:cNvPr>
          <p:cNvGrpSpPr/>
          <p:nvPr/>
        </p:nvGrpSpPr>
        <p:grpSpPr>
          <a:xfrm>
            <a:off x="3046235" y="2135588"/>
            <a:ext cx="613941" cy="613815"/>
            <a:chOff x="7173352" y="1306360"/>
            <a:chExt cx="1587655" cy="1481363"/>
          </a:xfrm>
        </p:grpSpPr>
        <p:grpSp>
          <p:nvGrpSpPr>
            <p:cNvPr id="93" name="Group 593">
              <a:extLst>
                <a:ext uri="{FF2B5EF4-FFF2-40B4-BE49-F238E27FC236}">
                  <a16:creationId xmlns:a16="http://schemas.microsoft.com/office/drawing/2014/main" id="{BAFB6BC4-79CA-2D89-25AD-D9F73395C685}"/>
                </a:ext>
              </a:extLst>
            </p:cNvPr>
            <p:cNvGrpSpPr>
              <a:grpSpLocks noChangeAspect="1"/>
            </p:cNvGrpSpPr>
            <p:nvPr/>
          </p:nvGrpSpPr>
          <p:grpSpPr bwMode="auto">
            <a:xfrm>
              <a:off x="7173352" y="1306360"/>
              <a:ext cx="1311482" cy="1153911"/>
              <a:chOff x="6146801" y="2133602"/>
              <a:chExt cx="644525" cy="566738"/>
            </a:xfrm>
          </p:grpSpPr>
          <p:sp>
            <p:nvSpPr>
              <p:cNvPr id="102" name="Freeform 278">
                <a:extLst>
                  <a:ext uri="{FF2B5EF4-FFF2-40B4-BE49-F238E27FC236}">
                    <a16:creationId xmlns:a16="http://schemas.microsoft.com/office/drawing/2014/main" id="{84DC7E74-610A-CACA-C693-474484392EEB}"/>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3" name="Line 279">
                <a:extLst>
                  <a:ext uri="{FF2B5EF4-FFF2-40B4-BE49-F238E27FC236}">
                    <a16:creationId xmlns:a16="http://schemas.microsoft.com/office/drawing/2014/main" id="{CC96C09A-8808-5C1D-4D8E-B6BC8EB29F6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4" name="Line 280">
                <a:extLst>
                  <a:ext uri="{FF2B5EF4-FFF2-40B4-BE49-F238E27FC236}">
                    <a16:creationId xmlns:a16="http://schemas.microsoft.com/office/drawing/2014/main" id="{5B211786-521A-179B-8C22-AF72F56125A1}"/>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5" name="Line 281">
                <a:extLst>
                  <a:ext uri="{FF2B5EF4-FFF2-40B4-BE49-F238E27FC236}">
                    <a16:creationId xmlns:a16="http://schemas.microsoft.com/office/drawing/2014/main" id="{75C0068F-4615-093B-7567-2D21D609E71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6" name="Line 282">
                <a:extLst>
                  <a:ext uri="{FF2B5EF4-FFF2-40B4-BE49-F238E27FC236}">
                    <a16:creationId xmlns:a16="http://schemas.microsoft.com/office/drawing/2014/main" id="{D9F15CB2-F85D-7FEE-A9C8-26EBC3378876}"/>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7" name="Line 283">
                <a:extLst>
                  <a:ext uri="{FF2B5EF4-FFF2-40B4-BE49-F238E27FC236}">
                    <a16:creationId xmlns:a16="http://schemas.microsoft.com/office/drawing/2014/main" id="{910EA0D5-1C42-4ECD-9FAB-31B1CAEE705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8" name="Freeform 284">
                <a:extLst>
                  <a:ext uri="{FF2B5EF4-FFF2-40B4-BE49-F238E27FC236}">
                    <a16:creationId xmlns:a16="http://schemas.microsoft.com/office/drawing/2014/main" id="{0CE21B73-B2A9-6B24-B614-AEB661894E2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09" name="Line 285">
                <a:extLst>
                  <a:ext uri="{FF2B5EF4-FFF2-40B4-BE49-F238E27FC236}">
                    <a16:creationId xmlns:a16="http://schemas.microsoft.com/office/drawing/2014/main" id="{1C867746-E0BF-2A9B-2498-0901ECAB1F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0" name="Line 286">
                <a:extLst>
                  <a:ext uri="{FF2B5EF4-FFF2-40B4-BE49-F238E27FC236}">
                    <a16:creationId xmlns:a16="http://schemas.microsoft.com/office/drawing/2014/main" id="{29FAD4B3-2414-5677-8018-B2BFD345453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1" name="Line 287">
                <a:extLst>
                  <a:ext uri="{FF2B5EF4-FFF2-40B4-BE49-F238E27FC236}">
                    <a16:creationId xmlns:a16="http://schemas.microsoft.com/office/drawing/2014/main" id="{D62BD363-4FFF-9107-75D1-8A69878B36F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2" name="Line 288">
                <a:extLst>
                  <a:ext uri="{FF2B5EF4-FFF2-40B4-BE49-F238E27FC236}">
                    <a16:creationId xmlns:a16="http://schemas.microsoft.com/office/drawing/2014/main" id="{066E3000-5A18-D8B2-B0B0-D86003A90B9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3" name="Line 289">
                <a:extLst>
                  <a:ext uri="{FF2B5EF4-FFF2-40B4-BE49-F238E27FC236}">
                    <a16:creationId xmlns:a16="http://schemas.microsoft.com/office/drawing/2014/main" id="{2DB36FBC-62B4-C2D4-BCC4-727867156638}"/>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4" name="Freeform 290">
                <a:extLst>
                  <a:ext uri="{FF2B5EF4-FFF2-40B4-BE49-F238E27FC236}">
                    <a16:creationId xmlns:a16="http://schemas.microsoft.com/office/drawing/2014/main" id="{90A5BF7B-D880-4D15-54E0-90E76786CC65}"/>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5" name="Line 291">
                <a:extLst>
                  <a:ext uri="{FF2B5EF4-FFF2-40B4-BE49-F238E27FC236}">
                    <a16:creationId xmlns:a16="http://schemas.microsoft.com/office/drawing/2014/main" id="{6D82260E-74D6-F5BE-47CA-D39083100C6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6" name="Line 292">
                <a:extLst>
                  <a:ext uri="{FF2B5EF4-FFF2-40B4-BE49-F238E27FC236}">
                    <a16:creationId xmlns:a16="http://schemas.microsoft.com/office/drawing/2014/main" id="{7E2D957D-A7BC-7F00-6F85-5253EA7433E0}"/>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7" name="Line 293">
                <a:extLst>
                  <a:ext uri="{FF2B5EF4-FFF2-40B4-BE49-F238E27FC236}">
                    <a16:creationId xmlns:a16="http://schemas.microsoft.com/office/drawing/2014/main" id="{79BF87B1-DE4F-C521-A31D-D2E4DB83B62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8" name="Line 294">
                <a:extLst>
                  <a:ext uri="{FF2B5EF4-FFF2-40B4-BE49-F238E27FC236}">
                    <a16:creationId xmlns:a16="http://schemas.microsoft.com/office/drawing/2014/main" id="{F16CD069-A99D-E297-E3A1-CFE991958B6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19" name="Line 295">
                <a:extLst>
                  <a:ext uri="{FF2B5EF4-FFF2-40B4-BE49-F238E27FC236}">
                    <a16:creationId xmlns:a16="http://schemas.microsoft.com/office/drawing/2014/main" id="{29A03161-936C-B244-8D90-D1C784F03FA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0" name="Freeform 296">
                <a:extLst>
                  <a:ext uri="{FF2B5EF4-FFF2-40B4-BE49-F238E27FC236}">
                    <a16:creationId xmlns:a16="http://schemas.microsoft.com/office/drawing/2014/main" id="{7D5D512C-76FD-C881-8416-E6A780FDB606}"/>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1" name="Line 297">
                <a:extLst>
                  <a:ext uri="{FF2B5EF4-FFF2-40B4-BE49-F238E27FC236}">
                    <a16:creationId xmlns:a16="http://schemas.microsoft.com/office/drawing/2014/main" id="{1B8FD05E-B1A1-3B68-7F76-2AD7E411030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2" name="Line 298">
                <a:extLst>
                  <a:ext uri="{FF2B5EF4-FFF2-40B4-BE49-F238E27FC236}">
                    <a16:creationId xmlns:a16="http://schemas.microsoft.com/office/drawing/2014/main" id="{C83A9BAA-AD40-DB25-8815-44C8A5CD4D1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3" name="Line 299">
                <a:extLst>
                  <a:ext uri="{FF2B5EF4-FFF2-40B4-BE49-F238E27FC236}">
                    <a16:creationId xmlns:a16="http://schemas.microsoft.com/office/drawing/2014/main" id="{5582CB39-53AE-F1A5-E4BE-D9231F7F11F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4" name="Line 300">
                <a:extLst>
                  <a:ext uri="{FF2B5EF4-FFF2-40B4-BE49-F238E27FC236}">
                    <a16:creationId xmlns:a16="http://schemas.microsoft.com/office/drawing/2014/main" id="{9C0B3E6D-A58C-CEEC-7572-39B7D89E345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5" name="Line 301">
                <a:extLst>
                  <a:ext uri="{FF2B5EF4-FFF2-40B4-BE49-F238E27FC236}">
                    <a16:creationId xmlns:a16="http://schemas.microsoft.com/office/drawing/2014/main" id="{9E79FA37-A33F-8FB6-86D7-DD7301328565}"/>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6" name="Freeform 302">
                <a:extLst>
                  <a:ext uri="{FF2B5EF4-FFF2-40B4-BE49-F238E27FC236}">
                    <a16:creationId xmlns:a16="http://schemas.microsoft.com/office/drawing/2014/main" id="{F122D264-D6B1-E509-7D70-ECC4229EA40C}"/>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7" name="Line 303">
                <a:extLst>
                  <a:ext uri="{FF2B5EF4-FFF2-40B4-BE49-F238E27FC236}">
                    <a16:creationId xmlns:a16="http://schemas.microsoft.com/office/drawing/2014/main" id="{24DC1A53-664F-1F77-10FA-2C62B9F7253F}"/>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8" name="Line 304">
                <a:extLst>
                  <a:ext uri="{FF2B5EF4-FFF2-40B4-BE49-F238E27FC236}">
                    <a16:creationId xmlns:a16="http://schemas.microsoft.com/office/drawing/2014/main" id="{FC2FC412-5E17-8247-882B-0CEAABAD993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29" name="Line 305">
                <a:extLst>
                  <a:ext uri="{FF2B5EF4-FFF2-40B4-BE49-F238E27FC236}">
                    <a16:creationId xmlns:a16="http://schemas.microsoft.com/office/drawing/2014/main" id="{0F4555C4-0462-4D53-F70C-8AA5326CDCF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0" name="Line 306">
                <a:extLst>
                  <a:ext uri="{FF2B5EF4-FFF2-40B4-BE49-F238E27FC236}">
                    <a16:creationId xmlns:a16="http://schemas.microsoft.com/office/drawing/2014/main" id="{ECD951FA-A10A-7DA4-BC25-91710AC0640C}"/>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131" name="Line 307">
                <a:extLst>
                  <a:ext uri="{FF2B5EF4-FFF2-40B4-BE49-F238E27FC236}">
                    <a16:creationId xmlns:a16="http://schemas.microsoft.com/office/drawing/2014/main" id="{EBB348BC-9A95-7BAE-71F2-ABAE403B3A7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nvGrpSpPr>
            <p:cNvPr id="94" name="Group 93">
              <a:extLst>
                <a:ext uri="{FF2B5EF4-FFF2-40B4-BE49-F238E27FC236}">
                  <a16:creationId xmlns:a16="http://schemas.microsoft.com/office/drawing/2014/main" id="{71B91983-0573-8566-86F6-0A402FE82C49}"/>
                </a:ext>
              </a:extLst>
            </p:cNvPr>
            <p:cNvGrpSpPr/>
            <p:nvPr/>
          </p:nvGrpSpPr>
          <p:grpSpPr>
            <a:xfrm>
              <a:off x="8126007" y="1822523"/>
              <a:ext cx="635000" cy="965200"/>
              <a:chOff x="3901731" y="3694181"/>
              <a:chExt cx="635000" cy="965200"/>
            </a:xfrm>
          </p:grpSpPr>
          <p:grpSp>
            <p:nvGrpSpPr>
              <p:cNvPr id="95" name="Group 94">
                <a:extLst>
                  <a:ext uri="{FF2B5EF4-FFF2-40B4-BE49-F238E27FC236}">
                    <a16:creationId xmlns:a16="http://schemas.microsoft.com/office/drawing/2014/main" id="{DE76A7BA-EFBB-49D4-6F61-CDD0B3AC43B8}"/>
                  </a:ext>
                </a:extLst>
              </p:cNvPr>
              <p:cNvGrpSpPr>
                <a:grpSpLocks noChangeAspect="1"/>
              </p:cNvGrpSpPr>
              <p:nvPr/>
            </p:nvGrpSpPr>
            <p:grpSpPr bwMode="auto">
              <a:xfrm>
                <a:off x="3901731" y="3694181"/>
                <a:ext cx="635000" cy="965200"/>
                <a:chOff x="1762" y="1325"/>
                <a:chExt cx="300" cy="456"/>
              </a:xfrm>
            </p:grpSpPr>
            <p:sp>
              <p:nvSpPr>
                <p:cNvPr id="100" name="Freeform 28">
                  <a:extLst>
                    <a:ext uri="{FF2B5EF4-FFF2-40B4-BE49-F238E27FC236}">
                      <a16:creationId xmlns:a16="http://schemas.microsoft.com/office/drawing/2014/main" id="{EA0B3A47-7ED9-B5E7-938C-E5DADF27B33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101" name="Oval 100">
                  <a:extLst>
                    <a:ext uri="{FF2B5EF4-FFF2-40B4-BE49-F238E27FC236}">
                      <a16:creationId xmlns:a16="http://schemas.microsoft.com/office/drawing/2014/main" id="{401FABC5-91B8-D76D-D170-EC6240613E63}"/>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grpSp>
            <p:nvGrpSpPr>
              <p:cNvPr id="96" name="Group 360">
                <a:extLst>
                  <a:ext uri="{FF2B5EF4-FFF2-40B4-BE49-F238E27FC236}">
                    <a16:creationId xmlns:a16="http://schemas.microsoft.com/office/drawing/2014/main" id="{703C33FB-BA73-4CFE-7E50-A52E39EDD293}"/>
                  </a:ext>
                </a:extLst>
              </p:cNvPr>
              <p:cNvGrpSpPr>
                <a:grpSpLocks noChangeAspect="1"/>
              </p:cNvGrpSpPr>
              <p:nvPr/>
            </p:nvGrpSpPr>
            <p:grpSpPr bwMode="auto">
              <a:xfrm>
                <a:off x="4224797" y="4279790"/>
                <a:ext cx="200873" cy="197541"/>
                <a:chOff x="6333580" y="2334557"/>
                <a:chExt cx="545984" cy="536983"/>
              </a:xfrm>
            </p:grpSpPr>
            <p:sp>
              <p:nvSpPr>
                <p:cNvPr id="97" name="Freeform 251">
                  <a:extLst>
                    <a:ext uri="{FF2B5EF4-FFF2-40B4-BE49-F238E27FC236}">
                      <a16:creationId xmlns:a16="http://schemas.microsoft.com/office/drawing/2014/main" id="{2DA83335-75E7-4CA2-EDAB-62AEF0400BCE}"/>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8" name="Freeform 256">
                  <a:extLst>
                    <a:ext uri="{FF2B5EF4-FFF2-40B4-BE49-F238E27FC236}">
                      <a16:creationId xmlns:a16="http://schemas.microsoft.com/office/drawing/2014/main" id="{C599A160-2C0F-F42B-207A-14D6FA33B5A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sp>
              <p:nvSpPr>
                <p:cNvPr id="99" name="Freeform 260">
                  <a:extLst>
                    <a:ext uri="{FF2B5EF4-FFF2-40B4-BE49-F238E27FC236}">
                      <a16:creationId xmlns:a16="http://schemas.microsoft.com/office/drawing/2014/main" id="{78B2E463-95AE-19B2-073A-CFBC32EA279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21920" tIns="60960" rIns="121920" bIns="60960"/>
                <a:lstStyle/>
                <a:p>
                  <a:endParaRPr lang="en-GB">
                    <a:latin typeface="Courier New" panose="02070309020205020404" pitchFamily="49" charset="0"/>
                    <a:cs typeface="Courier New" panose="02070309020205020404" pitchFamily="49" charset="0"/>
                  </a:endParaRPr>
                </a:p>
              </p:txBody>
            </p:sp>
          </p:grpSp>
        </p:grpSp>
      </p:grpSp>
      <p:cxnSp>
        <p:nvCxnSpPr>
          <p:cNvPr id="132" name="Straight Arrow Connector 131">
            <a:extLst>
              <a:ext uri="{FF2B5EF4-FFF2-40B4-BE49-F238E27FC236}">
                <a16:creationId xmlns:a16="http://schemas.microsoft.com/office/drawing/2014/main" id="{59027503-838F-11BD-2A23-39FFF2AB3F0E}"/>
              </a:ext>
            </a:extLst>
          </p:cNvPr>
          <p:cNvCxnSpPr>
            <a:cxnSpLocks/>
          </p:cNvCxnSpPr>
          <p:nvPr/>
        </p:nvCxnSpPr>
        <p:spPr>
          <a:xfrm>
            <a:off x="913644" y="2583577"/>
            <a:ext cx="197907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2446814C-5609-07DB-380D-55645E07FACC}"/>
              </a:ext>
            </a:extLst>
          </p:cNvPr>
          <p:cNvSpPr txBox="1"/>
          <p:nvPr/>
        </p:nvSpPr>
        <p:spPr>
          <a:xfrm>
            <a:off x="115591" y="1702881"/>
            <a:ext cx="644951" cy="461665"/>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RM\RC\RU</a:t>
            </a:r>
          </a:p>
        </p:txBody>
      </p:sp>
      <p:sp>
        <p:nvSpPr>
          <p:cNvPr id="137" name="TextBox 136">
            <a:extLst>
              <a:ext uri="{FF2B5EF4-FFF2-40B4-BE49-F238E27FC236}">
                <a16:creationId xmlns:a16="http://schemas.microsoft.com/office/drawing/2014/main" id="{C9A115B9-F96F-1D03-6C80-9EECF86BBA34}"/>
              </a:ext>
            </a:extLst>
          </p:cNvPr>
          <p:cNvSpPr txBox="1"/>
          <p:nvPr/>
        </p:nvSpPr>
        <p:spPr>
          <a:xfrm>
            <a:off x="2922250" y="1854586"/>
            <a:ext cx="842369"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RS/RU</a:t>
            </a:r>
          </a:p>
        </p:txBody>
      </p:sp>
      <p:sp>
        <p:nvSpPr>
          <p:cNvPr id="46" name="TextBox 45">
            <a:extLst>
              <a:ext uri="{FF2B5EF4-FFF2-40B4-BE49-F238E27FC236}">
                <a16:creationId xmlns:a16="http://schemas.microsoft.com/office/drawing/2014/main" id="{3044E6DE-8C40-10D1-7DB0-46694862621D}"/>
              </a:ext>
            </a:extLst>
          </p:cNvPr>
          <p:cNvSpPr txBox="1"/>
          <p:nvPr/>
        </p:nvSpPr>
        <p:spPr>
          <a:xfrm>
            <a:off x="67039" y="1397739"/>
            <a:ext cx="644951" cy="276999"/>
          </a:xfrm>
          <a:prstGeom prst="rect">
            <a:avLst/>
          </a:prstGeom>
          <a:noFill/>
        </p:spPr>
        <p:txBody>
          <a:bodyPr wrap="square" rtlCol="0">
            <a:spAutoFit/>
          </a:bodyPr>
          <a:lstStyle/>
          <a:p>
            <a:r>
              <a:rPr lang="en-GB" sz="1200" b="1" dirty="0" err="1">
                <a:latin typeface="Courier New" panose="02070309020205020404" pitchFamily="49" charset="0"/>
                <a:cs typeface="Courier New" panose="02070309020205020404" pitchFamily="49" charset="0"/>
              </a:rPr>
              <a:t>IdM</a:t>
            </a:r>
            <a:endParaRPr lang="en-GB" sz="1200" b="1" dirty="0">
              <a:latin typeface="Courier New" panose="02070309020205020404" pitchFamily="49" charset="0"/>
              <a:cs typeface="Courier New" panose="02070309020205020404" pitchFamily="49" charset="0"/>
            </a:endParaRPr>
          </a:p>
        </p:txBody>
      </p:sp>
      <p:sp>
        <p:nvSpPr>
          <p:cNvPr id="47" name="TextBox 46">
            <a:extLst>
              <a:ext uri="{FF2B5EF4-FFF2-40B4-BE49-F238E27FC236}">
                <a16:creationId xmlns:a16="http://schemas.microsoft.com/office/drawing/2014/main" id="{16D449AF-F8A4-BB76-E93B-A78F66CA9846}"/>
              </a:ext>
            </a:extLst>
          </p:cNvPr>
          <p:cNvSpPr txBox="1"/>
          <p:nvPr/>
        </p:nvSpPr>
        <p:spPr>
          <a:xfrm>
            <a:off x="2879537" y="1418517"/>
            <a:ext cx="1246718" cy="461665"/>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SaaS</a:t>
            </a:r>
          </a:p>
          <a:p>
            <a:r>
              <a:rPr lang="en-GB" sz="1200" b="1" dirty="0">
                <a:latin typeface="Courier New" panose="02070309020205020404" pitchFamily="49" charset="0"/>
                <a:cs typeface="Courier New" panose="02070309020205020404" pitchFamily="49" charset="0"/>
              </a:rPr>
              <a:t>Application</a:t>
            </a:r>
          </a:p>
        </p:txBody>
      </p:sp>
      <p:sp>
        <p:nvSpPr>
          <p:cNvPr id="48" name="TextBox 47">
            <a:extLst>
              <a:ext uri="{FF2B5EF4-FFF2-40B4-BE49-F238E27FC236}">
                <a16:creationId xmlns:a16="http://schemas.microsoft.com/office/drawing/2014/main" id="{5C6F3467-472E-A692-B25A-8745592021AE}"/>
              </a:ext>
            </a:extLst>
          </p:cNvPr>
          <p:cNvSpPr txBox="1"/>
          <p:nvPr/>
        </p:nvSpPr>
        <p:spPr>
          <a:xfrm>
            <a:off x="967782" y="2785768"/>
            <a:ext cx="1960321" cy="1400383"/>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500" dirty="0">
                <a:latin typeface="Courier New" panose="02070309020205020404" pitchFamily="49" charset="0"/>
                <a:cs typeface="Courier New" panose="02070309020205020404" pitchFamily="49" charset="0"/>
              </a:rPr>
              <a:t>{  "schemas":["urn:ietf:params:scim:schemas:core:2.0:User", "urn:ietf:params:scim:schemas:extension:enterprise:2.0:User"],</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userName</a:t>
            </a:r>
            <a:r>
              <a:rPr lang="en-GB" sz="500" dirty="0">
                <a:latin typeface="Courier New" panose="02070309020205020404" pitchFamily="49" charset="0"/>
                <a:cs typeface="Courier New" panose="02070309020205020404" pitchFamily="49" charset="0"/>
              </a:rPr>
              <a:t>": "paucorre@xpto.com",</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phoneNumbers</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"value": "+351211234567",</a:t>
            </a:r>
          </a:p>
          <a:p>
            <a:r>
              <a:rPr lang="en-GB" sz="500" dirty="0">
                <a:latin typeface="Courier New" panose="02070309020205020404" pitchFamily="49" charset="0"/>
                <a:cs typeface="Courier New" panose="02070309020205020404" pitchFamily="49" charset="0"/>
              </a:rPr>
              <a:t>     "type": "work"</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"value": "+351911234567",</a:t>
            </a:r>
          </a:p>
          <a:p>
            <a:r>
              <a:rPr lang="en-GB" sz="500" dirty="0">
                <a:latin typeface="Courier New" panose="02070309020205020404" pitchFamily="49" charset="0"/>
                <a:cs typeface="Courier New" panose="02070309020205020404" pitchFamily="49" charset="0"/>
              </a:rPr>
              <a:t>     "type": "mobile"</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a:t>
            </a:r>
          </a:p>
        </p:txBody>
      </p:sp>
      <p:sp>
        <p:nvSpPr>
          <p:cNvPr id="49" name="TextBox 48">
            <a:extLst>
              <a:ext uri="{FF2B5EF4-FFF2-40B4-BE49-F238E27FC236}">
                <a16:creationId xmlns:a16="http://schemas.microsoft.com/office/drawing/2014/main" id="{FEBE5F72-253A-6CDE-1F18-1F7C98F6570E}"/>
              </a:ext>
            </a:extLst>
          </p:cNvPr>
          <p:cNvSpPr txBox="1"/>
          <p:nvPr/>
        </p:nvSpPr>
        <p:spPr>
          <a:xfrm>
            <a:off x="2952285" y="2878102"/>
            <a:ext cx="924677" cy="415498"/>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Server </a:t>
            </a:r>
          </a:p>
        </p:txBody>
      </p:sp>
      <p:sp>
        <p:nvSpPr>
          <p:cNvPr id="50" name="TextBox 49">
            <a:extLst>
              <a:ext uri="{FF2B5EF4-FFF2-40B4-BE49-F238E27FC236}">
                <a16:creationId xmlns:a16="http://schemas.microsoft.com/office/drawing/2014/main" id="{2E82F8E1-64DB-6BD1-2198-12050B3618A1}"/>
              </a:ext>
            </a:extLst>
          </p:cNvPr>
          <p:cNvSpPr txBox="1"/>
          <p:nvPr/>
        </p:nvSpPr>
        <p:spPr>
          <a:xfrm>
            <a:off x="18923" y="2878102"/>
            <a:ext cx="924677" cy="415498"/>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SCIM Client </a:t>
            </a:r>
          </a:p>
        </p:txBody>
      </p:sp>
      <p:sp>
        <p:nvSpPr>
          <p:cNvPr id="51" name="TextBox 50">
            <a:extLst>
              <a:ext uri="{FF2B5EF4-FFF2-40B4-BE49-F238E27FC236}">
                <a16:creationId xmlns:a16="http://schemas.microsoft.com/office/drawing/2014/main" id="{A1E10A0E-10C1-A817-C8EB-9C7D76DFC98F}"/>
              </a:ext>
            </a:extLst>
          </p:cNvPr>
          <p:cNvSpPr txBox="1"/>
          <p:nvPr/>
        </p:nvSpPr>
        <p:spPr>
          <a:xfrm>
            <a:off x="1305128" y="2310710"/>
            <a:ext cx="924677" cy="253916"/>
          </a:xfrm>
          <a:prstGeom prst="rect">
            <a:avLst/>
          </a:prstGeom>
          <a:noFill/>
        </p:spPr>
        <p:txBody>
          <a:bodyPr wrap="square" rtlCol="0">
            <a:spAutoFit/>
          </a:bodyPr>
          <a:lstStyle/>
          <a:p>
            <a:r>
              <a:rPr lang="en-GB" sz="1050" dirty="0">
                <a:latin typeface="Courier New" panose="02070309020205020404" pitchFamily="49" charset="0"/>
                <a:cs typeface="Courier New" panose="02070309020205020404" pitchFamily="49" charset="0"/>
              </a:rPr>
              <a:t>HTTP GET</a:t>
            </a:r>
          </a:p>
        </p:txBody>
      </p:sp>
      <p:sp>
        <p:nvSpPr>
          <p:cNvPr id="4" name="Text Placeholder 1">
            <a:extLst>
              <a:ext uri="{FF2B5EF4-FFF2-40B4-BE49-F238E27FC236}">
                <a16:creationId xmlns:a16="http://schemas.microsoft.com/office/drawing/2014/main" id="{748024DC-1C31-084D-4216-04CED81AA630}"/>
              </a:ext>
            </a:extLst>
          </p:cNvPr>
          <p:cNvSpPr txBox="1">
            <a:spLocks/>
          </p:cNvSpPr>
          <p:nvPr/>
        </p:nvSpPr>
        <p:spPr>
          <a:xfrm>
            <a:off x="4245351" y="590551"/>
            <a:ext cx="4503831" cy="37766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GB" sz="1300" b="1" dirty="0">
                <a:latin typeface="Courier New" panose="02070309020205020404" pitchFamily="49" charset="0"/>
                <a:cs typeface="Courier New" panose="02070309020205020404" pitchFamily="49" charset="0"/>
              </a:rPr>
              <a:t>Implications:</a:t>
            </a:r>
          </a:p>
          <a:p>
            <a:pPr marL="0" indent="0">
              <a:buNone/>
            </a:pPr>
            <a:r>
              <a:rPr lang="en-GB" sz="1300" dirty="0">
                <a:latin typeface="Courier New" panose="02070309020205020404" pitchFamily="49" charset="0"/>
                <a:cs typeface="Courier New" panose="02070309020205020404" pitchFamily="49" charset="0"/>
              </a:rPr>
              <a:t>There would need to be a changes database in the Server, just for the interesting RA,  to provide only the deltas from the last trigger.</a:t>
            </a:r>
          </a:p>
          <a:p>
            <a:pPr marL="0" indent="0">
              <a:buNone/>
            </a:pPr>
            <a:r>
              <a:rPr lang="en-GB" sz="1300" dirty="0">
                <a:latin typeface="Courier New" panose="02070309020205020404" pitchFamily="49" charset="0"/>
                <a:cs typeface="Courier New" panose="02070309020205020404" pitchFamily="49" charset="0"/>
              </a:rPr>
              <a:t>We would need to have independent RA agreements per direction configured in the client.</a:t>
            </a:r>
          </a:p>
          <a:p>
            <a:pPr marL="0" indent="0">
              <a:buNone/>
            </a:pPr>
            <a:endParaRPr lang="en-GB" sz="1300" dirty="0">
              <a:latin typeface="Courier New" panose="02070309020205020404" pitchFamily="49" charset="0"/>
              <a:cs typeface="Courier New" panose="02070309020205020404" pitchFamily="49" charset="0"/>
            </a:endParaRPr>
          </a:p>
          <a:p>
            <a:pPr marL="0" indent="0">
              <a:buNone/>
            </a:pPr>
            <a:endParaRPr lang="en-GB" sz="1300" dirty="0">
              <a:latin typeface="Courier New" panose="02070309020205020404" pitchFamily="49" charset="0"/>
              <a:cs typeface="Courier New" panose="02070309020205020404" pitchFamily="49" charset="0"/>
            </a:endParaRPr>
          </a:p>
        </p:txBody>
      </p:sp>
      <p:grpSp>
        <p:nvGrpSpPr>
          <p:cNvPr id="52" name="Group 51">
            <a:extLst>
              <a:ext uri="{FF2B5EF4-FFF2-40B4-BE49-F238E27FC236}">
                <a16:creationId xmlns:a16="http://schemas.microsoft.com/office/drawing/2014/main" id="{5327B7B1-86E9-D3CE-CD53-244F67EA1F4B}"/>
              </a:ext>
            </a:extLst>
          </p:cNvPr>
          <p:cNvGrpSpPr>
            <a:grpSpLocks noChangeAspect="1"/>
          </p:cNvGrpSpPr>
          <p:nvPr/>
        </p:nvGrpSpPr>
        <p:grpSpPr bwMode="auto">
          <a:xfrm>
            <a:off x="2950030" y="2367820"/>
            <a:ext cx="243684" cy="370399"/>
            <a:chOff x="1762" y="1325"/>
            <a:chExt cx="300" cy="456"/>
          </a:xfrm>
        </p:grpSpPr>
        <p:sp>
          <p:nvSpPr>
            <p:cNvPr id="53" name="Freeform 28">
              <a:extLst>
                <a:ext uri="{FF2B5EF4-FFF2-40B4-BE49-F238E27FC236}">
                  <a16:creationId xmlns:a16="http://schemas.microsoft.com/office/drawing/2014/main" id="{29640113-55A6-380A-D0FC-FF19D267984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4" name="Oval 53">
              <a:extLst>
                <a:ext uri="{FF2B5EF4-FFF2-40B4-BE49-F238E27FC236}">
                  <a16:creationId xmlns:a16="http://schemas.microsoft.com/office/drawing/2014/main" id="{F9D7BB87-819E-D4BD-AC5B-CD8C617AF6A2}"/>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5" name="Freeform 30">
              <a:extLst>
                <a:ext uri="{FF2B5EF4-FFF2-40B4-BE49-F238E27FC236}">
                  <a16:creationId xmlns:a16="http://schemas.microsoft.com/office/drawing/2014/main" id="{8C4BEB36-B661-6180-5A7D-12DFD5ECDFB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6" name="Freeform 31">
              <a:extLst>
                <a:ext uri="{FF2B5EF4-FFF2-40B4-BE49-F238E27FC236}">
                  <a16:creationId xmlns:a16="http://schemas.microsoft.com/office/drawing/2014/main" id="{E4CF66A2-92F6-34D5-698F-B955BE11F511}"/>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sp>
          <p:nvSpPr>
            <p:cNvPr id="57" name="Rectangle 56">
              <a:extLst>
                <a:ext uri="{FF2B5EF4-FFF2-40B4-BE49-F238E27FC236}">
                  <a16:creationId xmlns:a16="http://schemas.microsoft.com/office/drawing/2014/main" id="{BFF0D0EA-D1A7-28C2-E261-F61E4119085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a:latin typeface="Courier New" panose="02070309020205020404" pitchFamily="49" charset="0"/>
                <a:cs typeface="Courier New" panose="02070309020205020404" pitchFamily="49" charset="0"/>
              </a:endParaRPr>
            </a:p>
          </p:txBody>
        </p:sp>
      </p:grpSp>
      <p:cxnSp>
        <p:nvCxnSpPr>
          <p:cNvPr id="58" name="Straight Arrow Connector 57">
            <a:extLst>
              <a:ext uri="{FF2B5EF4-FFF2-40B4-BE49-F238E27FC236}">
                <a16:creationId xmlns:a16="http://schemas.microsoft.com/office/drawing/2014/main" id="{DC46437A-BCA0-ACE9-E54A-9A4CDA21C447}"/>
              </a:ext>
            </a:extLst>
          </p:cNvPr>
          <p:cNvCxnSpPr>
            <a:cxnSpLocks/>
          </p:cNvCxnSpPr>
          <p:nvPr/>
        </p:nvCxnSpPr>
        <p:spPr>
          <a:xfrm>
            <a:off x="943600" y="2249491"/>
            <a:ext cx="1979077" cy="0"/>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8654092-74A3-9305-6D9D-88DA2C471305}"/>
              </a:ext>
            </a:extLst>
          </p:cNvPr>
          <p:cNvSpPr txBox="1"/>
          <p:nvPr/>
        </p:nvSpPr>
        <p:spPr>
          <a:xfrm>
            <a:off x="1338949" y="2020447"/>
            <a:ext cx="1163537"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Existing today</a:t>
            </a:r>
          </a:p>
        </p:txBody>
      </p:sp>
    </p:spTree>
    <p:extLst>
      <p:ext uri="{BB962C8B-B14F-4D97-AF65-F5344CB8AC3E}">
        <p14:creationId xmlns:p14="http://schemas.microsoft.com/office/powerpoint/2010/main" val="634804544"/>
      </p:ext>
    </p:extLst>
  </p:cSld>
  <p:clrMapOvr>
    <a:masterClrMapping/>
  </p:clrMapOvr>
</p:sld>
</file>

<file path=ppt/theme/theme1.xml><?xml version="1.0" encoding="utf-8"?>
<a:theme xmlns:a="http://schemas.openxmlformats.org/drawingml/2006/main" name="Cisco Corporate Template 201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2019" id="{BDC57A9C-0FF3-F944-B8EB-1B6FE1C54D67}" vid="{B9440BB8-52D8-E646-ADD0-955C42D4E8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Cisco Corporate Template 2019</Template>
  <TotalTime>42818</TotalTime>
  <Words>654</Words>
  <Application>Microsoft Office PowerPoint</Application>
  <PresentationFormat>On-screen Show (16:9)</PresentationFormat>
  <Paragraphs>79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CiscoSansTT ExtraLight</vt:lpstr>
      <vt:lpstr>Courier New</vt:lpstr>
      <vt:lpstr>Cisco Corporate Template 2019</vt:lpstr>
      <vt:lpstr>Challenges</vt:lpstr>
      <vt:lpstr>New Challenges</vt:lpstr>
      <vt:lpstr>Existing today</vt:lpstr>
      <vt:lpstr>Extra RA for RO Option 1</vt:lpstr>
      <vt:lpstr>Extra RA for RO Option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RFC 7642</dc:title>
  <dc:creator>Jaret Osborne (jaosborn)</dc:creator>
  <cp:lastModifiedBy>Paulo Jorge N. Correia (paucorre)</cp:lastModifiedBy>
  <cp:revision>170</cp:revision>
  <dcterms:created xsi:type="dcterms:W3CDTF">2020-07-23T13:26:46Z</dcterms:created>
  <dcterms:modified xsi:type="dcterms:W3CDTF">2023-08-04T17:05:11Z</dcterms:modified>
</cp:coreProperties>
</file>