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2853597" y="3239361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5523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2935231" y="3276326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36599</TotalTime>
  <Words>2338</Words>
  <Application>Microsoft Office PowerPoint</Application>
  <PresentationFormat>On-screen Show (16:9)</PresentationFormat>
  <Paragraphs>419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150</cp:revision>
  <dcterms:created xsi:type="dcterms:W3CDTF">2020-07-23T13:26:46Z</dcterms:created>
  <dcterms:modified xsi:type="dcterms:W3CDTF">2023-06-22T12:54:00Z</dcterms:modified>
</cp:coreProperties>
</file>