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5"/>
  </p:notesMasterIdLst>
  <p:sldIdLst>
    <p:sldId id="256" r:id="rId2"/>
    <p:sldId id="3262" r:id="rId3"/>
    <p:sldId id="3221" r:id="rId4"/>
    <p:sldId id="3208" r:id="rId5"/>
    <p:sldId id="3228" r:id="rId6"/>
    <p:sldId id="3229" r:id="rId7"/>
    <p:sldId id="3269" r:id="rId8"/>
    <p:sldId id="3220" r:id="rId9"/>
    <p:sldId id="3261" r:id="rId10"/>
    <p:sldId id="3217" r:id="rId11"/>
    <p:sldId id="3263" r:id="rId12"/>
    <p:sldId id="3218" r:id="rId13"/>
    <p:sldId id="3223" r:id="rId14"/>
    <p:sldId id="3219" r:id="rId15"/>
    <p:sldId id="3225" r:id="rId16"/>
    <p:sldId id="3227" r:id="rId17"/>
    <p:sldId id="3230" r:id="rId18"/>
    <p:sldId id="3260" r:id="rId19"/>
    <p:sldId id="3270" r:id="rId20"/>
    <p:sldId id="3271" r:id="rId21"/>
    <p:sldId id="3272" r:id="rId22"/>
    <p:sldId id="3273" r:id="rId23"/>
    <p:sldId id="3274" r:id="rId24"/>
    <p:sldId id="3275" r:id="rId25"/>
    <p:sldId id="3276" r:id="rId26"/>
    <p:sldId id="3231" r:id="rId27"/>
    <p:sldId id="3277" r:id="rId28"/>
    <p:sldId id="3233" r:id="rId29"/>
    <p:sldId id="3235" r:id="rId30"/>
    <p:sldId id="3237" r:id="rId31"/>
    <p:sldId id="3239" r:id="rId32"/>
    <p:sldId id="3240" r:id="rId33"/>
    <p:sldId id="3278" r:id="rId34"/>
    <p:sldId id="3250" r:id="rId35"/>
    <p:sldId id="3255" r:id="rId36"/>
    <p:sldId id="3257" r:id="rId37"/>
    <p:sldId id="3216" r:id="rId38"/>
    <p:sldId id="3211" r:id="rId39"/>
    <p:sldId id="3212" r:id="rId40"/>
    <p:sldId id="3213" r:id="rId41"/>
    <p:sldId id="3214" r:id="rId42"/>
    <p:sldId id="3215" r:id="rId43"/>
    <p:sldId id="3207" r:id="rId4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4" autoAdjust="0"/>
    <p:restoredTop sz="96710" autoAdjust="0"/>
  </p:normalViewPr>
  <p:slideViewPr>
    <p:cSldViewPr snapToGrid="0" snapToObjects="1">
      <p:cViewPr varScale="1">
        <p:scale>
          <a:sx n="146" d="100"/>
          <a:sy n="146" d="100"/>
        </p:scale>
        <p:origin x="2412" y="84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5311E-B48E-4C3A-8FCE-36E82363C6C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C90A-B879-4EBA-B110-D6552C58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tx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tx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A74FC4-FC46-9442-B3D0-481E011BD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96" y="4325215"/>
            <a:ext cx="8296421" cy="288131"/>
          </a:xfrm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Paulo Jorge Correia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272EF-19E8-3C4F-8E2A-DB53821C99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3292" y="4636893"/>
            <a:ext cx="8296421" cy="28813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Jun 2023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217D7-7C32-4F44-9BFD-41FF59E1A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Definitions, Overview, Concepts, and Requirements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2CA66E-23E5-8844-8A34-F34EAAB31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SCIM Use cases aka</a:t>
            </a:r>
            <a:b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RFC 7642 revamp</a:t>
            </a: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 for Cross-domain Identity Management:</a:t>
            </a:r>
          </a:p>
        </p:txBody>
      </p:sp>
    </p:spTree>
    <p:extLst>
      <p:ext uri="{BB962C8B-B14F-4D97-AF65-F5344CB8AC3E}">
        <p14:creationId xmlns:p14="http://schemas.microsoft.com/office/powerpoint/2010/main" val="53673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3142320" y="3197207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1524986"/>
            <a:ext cx="826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Get information about me, allowing CRUD operation on the user that is authorized to the RS (Service Provider, where the client can only do CRUD operations on the authorized Resource.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6618" y="3372477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5203880" y="3204564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>
            <a:off x="3783276" y="3400103"/>
            <a:ext cx="1239333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3059422" y="292357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RM\RC\RU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5127385" y="2947783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33332-4318-095F-D163-72B4BEABC574}"/>
              </a:ext>
            </a:extLst>
          </p:cNvPr>
          <p:cNvSpPr txBox="1"/>
          <p:nvPr/>
        </p:nvSpPr>
        <p:spPr>
          <a:xfrm>
            <a:off x="437766" y="816547"/>
            <a:ext cx="826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CRUD operation on a single resource, associated to the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AuthZ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action.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3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62184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47894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1329042"/>
            <a:ext cx="826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are CUD (Created/Updated/Delete) in the service of RM, manual, bulk or through the use of proprietary APIs, at this point the Actor is a RC and RM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do CUD in specific time intervals.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44761" y="379711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96650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322767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408317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40670" y="318835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98309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84510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2687565" y="334821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4676776" y="270972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AA0AA4-E8C3-B15E-EAC0-C1A244164781}"/>
              </a:ext>
            </a:extLst>
          </p:cNvPr>
          <p:cNvSpPr txBox="1"/>
          <p:nvPr/>
        </p:nvSpPr>
        <p:spPr>
          <a:xfrm>
            <a:off x="4672224" y="424401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4BD3F-2CEC-E209-E2C8-848C2CF0F737}"/>
              </a:ext>
            </a:extLst>
          </p:cNvPr>
          <p:cNvSpPr txBox="1"/>
          <p:nvPr/>
        </p:nvSpPr>
        <p:spPr>
          <a:xfrm>
            <a:off x="437766" y="816547"/>
            <a:ext cx="826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61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93">
            <a:extLst>
              <a:ext uri="{FF2B5EF4-FFF2-40B4-BE49-F238E27FC236}">
                <a16:creationId xmlns:a16="http://schemas.microsoft.com/office/drawing/2014/main" id="{1AB3A71E-5718-E82F-971A-5076EDCC8A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77271" y="2473246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" name="Freeform 278">
              <a:extLst>
                <a:ext uri="{FF2B5EF4-FFF2-40B4-BE49-F238E27FC236}">
                  <a16:creationId xmlns:a16="http://schemas.microsoft.com/office/drawing/2014/main" id="{1A541D41-36D8-F23A-8CB8-F1365E45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Line 279">
              <a:extLst>
                <a:ext uri="{FF2B5EF4-FFF2-40B4-BE49-F238E27FC236}">
                  <a16:creationId xmlns:a16="http://schemas.microsoft.com/office/drawing/2014/main" id="{5CEA24F9-0D10-C9DC-EC2C-A004C5D69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Line 280">
              <a:extLst>
                <a:ext uri="{FF2B5EF4-FFF2-40B4-BE49-F238E27FC236}">
                  <a16:creationId xmlns:a16="http://schemas.microsoft.com/office/drawing/2014/main" id="{E69B8DEF-E9D3-E1E1-59D5-EFBEE986E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Line 281">
              <a:extLst>
                <a:ext uri="{FF2B5EF4-FFF2-40B4-BE49-F238E27FC236}">
                  <a16:creationId xmlns:a16="http://schemas.microsoft.com/office/drawing/2014/main" id="{401B23F2-6E01-8FFC-82F4-1D661049C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Line 282">
              <a:extLst>
                <a:ext uri="{FF2B5EF4-FFF2-40B4-BE49-F238E27FC236}">
                  <a16:creationId xmlns:a16="http://schemas.microsoft.com/office/drawing/2014/main" id="{9B69F2D4-D9F7-2636-06F7-9FE49481A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83">
              <a:extLst>
                <a:ext uri="{FF2B5EF4-FFF2-40B4-BE49-F238E27FC236}">
                  <a16:creationId xmlns:a16="http://schemas.microsoft.com/office/drawing/2014/main" id="{68ED38F6-274B-7DBF-5CD3-E87471515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Freeform 284">
              <a:extLst>
                <a:ext uri="{FF2B5EF4-FFF2-40B4-BE49-F238E27FC236}">
                  <a16:creationId xmlns:a16="http://schemas.microsoft.com/office/drawing/2014/main" id="{1F64B528-2720-C5B3-F6FD-C2E575673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5">
              <a:extLst>
                <a:ext uri="{FF2B5EF4-FFF2-40B4-BE49-F238E27FC236}">
                  <a16:creationId xmlns:a16="http://schemas.microsoft.com/office/drawing/2014/main" id="{2A3D64AC-5FC4-9529-064E-822BFE88D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6">
              <a:extLst>
                <a:ext uri="{FF2B5EF4-FFF2-40B4-BE49-F238E27FC236}">
                  <a16:creationId xmlns:a16="http://schemas.microsoft.com/office/drawing/2014/main" id="{43DB3F35-3CC8-347E-4D7E-F98E467D5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7">
              <a:extLst>
                <a:ext uri="{FF2B5EF4-FFF2-40B4-BE49-F238E27FC236}">
                  <a16:creationId xmlns:a16="http://schemas.microsoft.com/office/drawing/2014/main" id="{4CB44D41-4AF5-CE0B-F1A6-D48440BAC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Line 288">
              <a:extLst>
                <a:ext uri="{FF2B5EF4-FFF2-40B4-BE49-F238E27FC236}">
                  <a16:creationId xmlns:a16="http://schemas.microsoft.com/office/drawing/2014/main" id="{03CD35C2-EF30-B066-B15A-244C6DD3E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9">
              <a:extLst>
                <a:ext uri="{FF2B5EF4-FFF2-40B4-BE49-F238E27FC236}">
                  <a16:creationId xmlns:a16="http://schemas.microsoft.com/office/drawing/2014/main" id="{98903605-714E-D049-4DAB-BB9B269AB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Freeform 290">
              <a:extLst>
                <a:ext uri="{FF2B5EF4-FFF2-40B4-BE49-F238E27FC236}">
                  <a16:creationId xmlns:a16="http://schemas.microsoft.com/office/drawing/2014/main" id="{D726CBB6-7A2B-7D28-5BF3-353E37FB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91">
              <a:extLst>
                <a:ext uri="{FF2B5EF4-FFF2-40B4-BE49-F238E27FC236}">
                  <a16:creationId xmlns:a16="http://schemas.microsoft.com/office/drawing/2014/main" id="{0EB37FD8-4732-1483-54A8-DD10EAA1D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92">
              <a:extLst>
                <a:ext uri="{FF2B5EF4-FFF2-40B4-BE49-F238E27FC236}">
                  <a16:creationId xmlns:a16="http://schemas.microsoft.com/office/drawing/2014/main" id="{4D40CCA4-E274-085D-0DB4-1BA5CC287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93">
              <a:extLst>
                <a:ext uri="{FF2B5EF4-FFF2-40B4-BE49-F238E27FC236}">
                  <a16:creationId xmlns:a16="http://schemas.microsoft.com/office/drawing/2014/main" id="{8718F505-6407-52F1-0B41-08D6E7854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id="{8DAEEA3C-F647-5A7D-8D41-E4A2BA209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5">
              <a:extLst>
                <a:ext uri="{FF2B5EF4-FFF2-40B4-BE49-F238E27FC236}">
                  <a16:creationId xmlns:a16="http://schemas.microsoft.com/office/drawing/2014/main" id="{0831B5B7-75B6-07EB-B97E-E89BA3154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Freeform 296">
              <a:extLst>
                <a:ext uri="{FF2B5EF4-FFF2-40B4-BE49-F238E27FC236}">
                  <a16:creationId xmlns:a16="http://schemas.microsoft.com/office/drawing/2014/main" id="{09076B8A-AC17-85DF-05F0-7435E4CCF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7">
              <a:extLst>
                <a:ext uri="{FF2B5EF4-FFF2-40B4-BE49-F238E27FC236}">
                  <a16:creationId xmlns:a16="http://schemas.microsoft.com/office/drawing/2014/main" id="{BFB7A500-F872-2F26-3272-25AF521C1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8">
              <a:extLst>
                <a:ext uri="{FF2B5EF4-FFF2-40B4-BE49-F238E27FC236}">
                  <a16:creationId xmlns:a16="http://schemas.microsoft.com/office/drawing/2014/main" id="{60F77D4E-0CCE-A077-ABE4-0B98026DF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9">
              <a:extLst>
                <a:ext uri="{FF2B5EF4-FFF2-40B4-BE49-F238E27FC236}">
                  <a16:creationId xmlns:a16="http://schemas.microsoft.com/office/drawing/2014/main" id="{4BE0D4E3-CBCC-A7B6-34B3-3EF41786E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300">
              <a:extLst>
                <a:ext uri="{FF2B5EF4-FFF2-40B4-BE49-F238E27FC236}">
                  <a16:creationId xmlns:a16="http://schemas.microsoft.com/office/drawing/2014/main" id="{9BCF1F8F-1732-AE1E-3A66-B4AB78135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301">
              <a:extLst>
                <a:ext uri="{FF2B5EF4-FFF2-40B4-BE49-F238E27FC236}">
                  <a16:creationId xmlns:a16="http://schemas.microsoft.com/office/drawing/2014/main" id="{348CE473-BB5E-D313-4E5F-3CCB8E53E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Freeform 302">
              <a:extLst>
                <a:ext uri="{FF2B5EF4-FFF2-40B4-BE49-F238E27FC236}">
                  <a16:creationId xmlns:a16="http://schemas.microsoft.com/office/drawing/2014/main" id="{5FCBD2BC-D318-004C-480E-F32ACE980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303">
              <a:extLst>
                <a:ext uri="{FF2B5EF4-FFF2-40B4-BE49-F238E27FC236}">
                  <a16:creationId xmlns:a16="http://schemas.microsoft.com/office/drawing/2014/main" id="{88AB2AEB-ED0C-8BBC-FC80-D670BD9E5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4">
              <a:extLst>
                <a:ext uri="{FF2B5EF4-FFF2-40B4-BE49-F238E27FC236}">
                  <a16:creationId xmlns:a16="http://schemas.microsoft.com/office/drawing/2014/main" id="{E1C9626B-A983-E956-27C5-E40AFB18D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5">
              <a:extLst>
                <a:ext uri="{FF2B5EF4-FFF2-40B4-BE49-F238E27FC236}">
                  <a16:creationId xmlns:a16="http://schemas.microsoft.com/office/drawing/2014/main" id="{EDDC167E-A5D2-BC61-F724-0A1061B89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306">
              <a:extLst>
                <a:ext uri="{FF2B5EF4-FFF2-40B4-BE49-F238E27FC236}">
                  <a16:creationId xmlns:a16="http://schemas.microsoft.com/office/drawing/2014/main" id="{B2DF18FE-0A5F-C129-4032-65AA46844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7">
              <a:extLst>
                <a:ext uri="{FF2B5EF4-FFF2-40B4-BE49-F238E27FC236}">
                  <a16:creationId xmlns:a16="http://schemas.microsoft.com/office/drawing/2014/main" id="{35884E7C-13F6-7433-D43C-735AF79E3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547821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404927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1533692"/>
            <a:ext cx="826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are CUD (Created/Updated/Delete) from an external Identity Engine (typically LDAP source)  and add to RM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20497" y="2673340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892485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3153650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4009157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83537" y="3080991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5042432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7915263" y="4431362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936EE0-54A8-D134-259C-E5D4BD5542D0}"/>
              </a:ext>
            </a:extLst>
          </p:cNvPr>
          <p:cNvCxnSpPr>
            <a:cxnSpLocks/>
          </p:cNvCxnSpPr>
          <p:nvPr/>
        </p:nvCxnSpPr>
        <p:spPr>
          <a:xfrm>
            <a:off x="3027258" y="2977132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937068-7390-E1B0-401B-226F57880C58}"/>
              </a:ext>
            </a:extLst>
          </p:cNvPr>
          <p:cNvCxnSpPr>
            <a:cxnSpLocks/>
          </p:cNvCxnSpPr>
          <p:nvPr/>
        </p:nvCxnSpPr>
        <p:spPr>
          <a:xfrm>
            <a:off x="7558076" y="4638621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923715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2682658" y="33107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4676776" y="2635704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4672224" y="4169997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8395B6-4234-E590-0F05-885576217F64}"/>
              </a:ext>
            </a:extLst>
          </p:cNvPr>
          <p:cNvSpPr txBox="1"/>
          <p:nvPr/>
        </p:nvSpPr>
        <p:spPr>
          <a:xfrm>
            <a:off x="437766" y="816547"/>
            <a:ext cx="826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non SCIM source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45592" y="3625894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22236" y="4483000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514786" y="1882631"/>
            <a:ext cx="826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are CUD (Created/Updated/Delete) from an RC (typically an HR applications) to the RM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CUD in specific intervals of time.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28400" y="2970558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16191" y="3231723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00285" y="4087230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58666" y="315906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32997" y="498714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890185" y="486843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405427" y="338880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51905" y="2713777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47353" y="4248070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12030" y="3630657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05409" y="3844034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676739" y="337598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68382" y="3828121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437766" y="816547"/>
            <a:ext cx="826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415120" y="3577214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91764" y="4434320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72852" y="1668573"/>
            <a:ext cx="826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are CUD (Created/Updated/Delete)from an RC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97928" y="2921878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85719" y="3183043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69813" y="4038550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528194" y="311038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602525" y="5067059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59713" y="4948342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336223" y="336433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321433" y="2665097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316881" y="4199390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81558" y="3581977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74937" y="3795354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46267" y="332730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237910" y="3779441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2102" y="2530122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55328" y="2730216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62089" y="3034008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2139" y="3754083"/>
            <a:ext cx="243684" cy="370399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59712" y="4460755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602525" y="4668014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63A50C-4175-4903-A55E-808E5EF3FF63}"/>
              </a:ext>
            </a:extLst>
          </p:cNvPr>
          <p:cNvSpPr txBox="1"/>
          <p:nvPr/>
        </p:nvSpPr>
        <p:spPr>
          <a:xfrm>
            <a:off x="437766" y="816547"/>
            <a:ext cx="826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and non SCIM source including the IDM itself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8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66103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51813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83406" y="1677205"/>
            <a:ext cx="8268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are CUD (Created/Updated/Delete)from an RC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There might be some attributes from the resources that might be CUD by an RC, for example the Telephone number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300569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326686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412236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319420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5033312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918947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43752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74891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428320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66579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87917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41112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86326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61394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81403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311782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68359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431360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634267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322908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72535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82832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ACF50E1-3C07-FE05-C75F-70CDCAFF82C4}"/>
              </a:ext>
            </a:extLst>
          </p:cNvPr>
          <p:cNvSpPr txBox="1"/>
          <p:nvPr/>
        </p:nvSpPr>
        <p:spPr>
          <a:xfrm>
            <a:off x="437766" y="816547"/>
            <a:ext cx="8268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and non SCIM source including the IDM itself, where some object attributes come from SaaS application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05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634907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492013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83406" y="2000549"/>
            <a:ext cx="826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are CUD (Created/Updated/Delete)from an RC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979571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3240736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4096243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3168077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96799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84928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41139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722790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4257083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639670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853047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537728" y="3413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837134"/>
            <a:ext cx="1124012" cy="340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587815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787909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3091701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657466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36169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56895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3202954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699230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802201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571394" y="3854971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B326281-4530-AC52-C869-DE070AB47C5E}"/>
              </a:ext>
            </a:extLst>
          </p:cNvPr>
          <p:cNvSpPr txBox="1"/>
          <p:nvPr/>
        </p:nvSpPr>
        <p:spPr>
          <a:xfrm>
            <a:off x="441121" y="849131"/>
            <a:ext cx="86157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and non SCIM sources including the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itself, where some object attributes come from SaaS application, and are updated in the SCIM object creator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BF3784-530B-C273-C2C6-499DCE9776C2}"/>
              </a:ext>
            </a:extLst>
          </p:cNvPr>
          <p:cNvSpPr txBox="1"/>
          <p:nvPr/>
        </p:nvSpPr>
        <p:spPr>
          <a:xfrm>
            <a:off x="500717" y="2785192"/>
            <a:ext cx="381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Attributes that might not be originated in the RC, might need to be CUD in the RC (typically the HR application)</a:t>
            </a:r>
          </a:p>
        </p:txBody>
      </p:sp>
    </p:spTree>
    <p:extLst>
      <p:ext uri="{BB962C8B-B14F-4D97-AF65-F5344CB8AC3E}">
        <p14:creationId xmlns:p14="http://schemas.microsoft.com/office/powerpoint/2010/main" val="294251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129420" y="2584257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093549" y="3699143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378591" y="2113447"/>
            <a:ext cx="17905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Resource Managers, where the information from  the RO/RA is consolidated across different domains/services.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116151" y="2521912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 flipV="1">
            <a:off x="4922867" y="2856291"/>
            <a:ext cx="1148727" cy="96205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 flipV="1">
            <a:off x="4936523" y="4050775"/>
            <a:ext cx="1013837" cy="405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246417" y="2710418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488344" y="4819541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845532" y="4700824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3898860" y="236074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039656" y="2265131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018666" y="3464213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5093" y="2465940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2698472" y="2679317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205712" y="22397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>
            <a:off x="2904503" y="2814435"/>
            <a:ext cx="1221899" cy="10181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6402" y="1537165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69628" y="1737259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376389" y="2041051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21939" y="2606816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845531" y="4213237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488344" y="4420496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69956" y="2745295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33948" y="3906360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072622" y="2751551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239378" y="2681241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522B38-C0CD-C15D-8DDB-15D3F3D005EC}"/>
              </a:ext>
            </a:extLst>
          </p:cNvPr>
          <p:cNvGrpSpPr/>
          <p:nvPr/>
        </p:nvGrpSpPr>
        <p:grpSpPr>
          <a:xfrm>
            <a:off x="4203139" y="3657845"/>
            <a:ext cx="698281" cy="552235"/>
            <a:chOff x="3973732" y="1259009"/>
            <a:chExt cx="1783099" cy="1473425"/>
          </a:xfrm>
        </p:grpSpPr>
        <p:grpSp>
          <p:nvGrpSpPr>
            <p:cNvPr id="32" name="Group 593">
              <a:extLst>
                <a:ext uri="{FF2B5EF4-FFF2-40B4-BE49-F238E27FC236}">
                  <a16:creationId xmlns:a16="http://schemas.microsoft.com/office/drawing/2014/main" id="{93365909-68EF-2165-8C76-8343A6AEFB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28" name="Freeform 278">
                <a:extLst>
                  <a:ext uri="{FF2B5EF4-FFF2-40B4-BE49-F238E27FC236}">
                    <a16:creationId xmlns:a16="http://schemas.microsoft.com/office/drawing/2014/main" id="{A8FFF027-D1E3-0026-1744-D2DA67BB8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79">
                <a:extLst>
                  <a:ext uri="{FF2B5EF4-FFF2-40B4-BE49-F238E27FC236}">
                    <a16:creationId xmlns:a16="http://schemas.microsoft.com/office/drawing/2014/main" id="{57EF5F5C-0F34-B24D-0051-C6C6C8822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80">
                <a:extLst>
                  <a:ext uri="{FF2B5EF4-FFF2-40B4-BE49-F238E27FC236}">
                    <a16:creationId xmlns:a16="http://schemas.microsoft.com/office/drawing/2014/main" id="{AC661819-6631-DCAF-48B6-11F144C91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81">
                <a:extLst>
                  <a:ext uri="{FF2B5EF4-FFF2-40B4-BE49-F238E27FC236}">
                    <a16:creationId xmlns:a16="http://schemas.microsoft.com/office/drawing/2014/main" id="{4A349096-FD4E-D731-541F-F50C888F4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282">
                <a:extLst>
                  <a:ext uri="{FF2B5EF4-FFF2-40B4-BE49-F238E27FC236}">
                    <a16:creationId xmlns:a16="http://schemas.microsoft.com/office/drawing/2014/main" id="{46AD2CE2-9F9B-45D3-B99E-F83D9083B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83">
                <a:extLst>
                  <a:ext uri="{FF2B5EF4-FFF2-40B4-BE49-F238E27FC236}">
                    <a16:creationId xmlns:a16="http://schemas.microsoft.com/office/drawing/2014/main" id="{DF666647-022F-4B6A-6C73-D8D972007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284">
                <a:extLst>
                  <a:ext uri="{FF2B5EF4-FFF2-40B4-BE49-F238E27FC236}">
                    <a16:creationId xmlns:a16="http://schemas.microsoft.com/office/drawing/2014/main" id="{72D4EB96-64AE-3B3B-CE7D-4DF2C3CF2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5">
                <a:extLst>
                  <a:ext uri="{FF2B5EF4-FFF2-40B4-BE49-F238E27FC236}">
                    <a16:creationId xmlns:a16="http://schemas.microsoft.com/office/drawing/2014/main" id="{1E589153-A7EC-EB7F-C160-6D546955B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6">
                <a:extLst>
                  <a:ext uri="{FF2B5EF4-FFF2-40B4-BE49-F238E27FC236}">
                    <a16:creationId xmlns:a16="http://schemas.microsoft.com/office/drawing/2014/main" id="{C6793866-7655-57DA-5800-783277AB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7">
                <a:extLst>
                  <a:ext uri="{FF2B5EF4-FFF2-40B4-BE49-F238E27FC236}">
                    <a16:creationId xmlns:a16="http://schemas.microsoft.com/office/drawing/2014/main" id="{7222A397-DACC-DE6E-0DEE-1734DC36A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288">
                <a:extLst>
                  <a:ext uri="{FF2B5EF4-FFF2-40B4-BE49-F238E27FC236}">
                    <a16:creationId xmlns:a16="http://schemas.microsoft.com/office/drawing/2014/main" id="{3295E661-CF55-8590-282B-1549D92FB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Line 289">
                <a:extLst>
                  <a:ext uri="{FF2B5EF4-FFF2-40B4-BE49-F238E27FC236}">
                    <a16:creationId xmlns:a16="http://schemas.microsoft.com/office/drawing/2014/main" id="{7DF04ABB-5F01-84C2-CF20-6F52C425C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5" name="Freeform 290">
                <a:extLst>
                  <a:ext uri="{FF2B5EF4-FFF2-40B4-BE49-F238E27FC236}">
                    <a16:creationId xmlns:a16="http://schemas.microsoft.com/office/drawing/2014/main" id="{F8CC527A-28F6-9502-D083-9F92F6FF8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2" name="Line 291">
                <a:extLst>
                  <a:ext uri="{FF2B5EF4-FFF2-40B4-BE49-F238E27FC236}">
                    <a16:creationId xmlns:a16="http://schemas.microsoft.com/office/drawing/2014/main" id="{183CE313-7AB2-6820-1064-F98904416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3" name="Line 292">
                <a:extLst>
                  <a:ext uri="{FF2B5EF4-FFF2-40B4-BE49-F238E27FC236}">
                    <a16:creationId xmlns:a16="http://schemas.microsoft.com/office/drawing/2014/main" id="{5AFC713E-8205-2A1F-CE62-9019B9989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4" name="Line 293">
                <a:extLst>
                  <a:ext uri="{FF2B5EF4-FFF2-40B4-BE49-F238E27FC236}">
                    <a16:creationId xmlns:a16="http://schemas.microsoft.com/office/drawing/2014/main" id="{9DBC51C0-4AFE-BEC5-1E13-A3EB55201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5" name="Line 294">
                <a:extLst>
                  <a:ext uri="{FF2B5EF4-FFF2-40B4-BE49-F238E27FC236}">
                    <a16:creationId xmlns:a16="http://schemas.microsoft.com/office/drawing/2014/main" id="{EA7997F7-D006-C40C-F0C4-90E3DE490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6" name="Line 295">
                <a:extLst>
                  <a:ext uri="{FF2B5EF4-FFF2-40B4-BE49-F238E27FC236}">
                    <a16:creationId xmlns:a16="http://schemas.microsoft.com/office/drawing/2014/main" id="{F18E7841-B822-9980-BFE0-A1EEE847B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7" name="Freeform 296">
                <a:extLst>
                  <a:ext uri="{FF2B5EF4-FFF2-40B4-BE49-F238E27FC236}">
                    <a16:creationId xmlns:a16="http://schemas.microsoft.com/office/drawing/2014/main" id="{300B8ABD-B3BE-AD03-2FA3-112AF3128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8" name="Line 297">
                <a:extLst>
                  <a:ext uri="{FF2B5EF4-FFF2-40B4-BE49-F238E27FC236}">
                    <a16:creationId xmlns:a16="http://schemas.microsoft.com/office/drawing/2014/main" id="{B33FBC54-F92F-4C0A-111E-A8F40D123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9" name="Line 298">
                <a:extLst>
                  <a:ext uri="{FF2B5EF4-FFF2-40B4-BE49-F238E27FC236}">
                    <a16:creationId xmlns:a16="http://schemas.microsoft.com/office/drawing/2014/main" id="{5C04DC32-1079-6BD3-7046-26942616C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0" name="Line 299">
                <a:extLst>
                  <a:ext uri="{FF2B5EF4-FFF2-40B4-BE49-F238E27FC236}">
                    <a16:creationId xmlns:a16="http://schemas.microsoft.com/office/drawing/2014/main" id="{221FF831-4085-49F7-E221-66A939F43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1" name="Line 300">
                <a:extLst>
                  <a:ext uri="{FF2B5EF4-FFF2-40B4-BE49-F238E27FC236}">
                    <a16:creationId xmlns:a16="http://schemas.microsoft.com/office/drawing/2014/main" id="{DA122960-CA80-A458-A695-420A0BB8A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2" name="Line 301">
                <a:extLst>
                  <a:ext uri="{FF2B5EF4-FFF2-40B4-BE49-F238E27FC236}">
                    <a16:creationId xmlns:a16="http://schemas.microsoft.com/office/drawing/2014/main" id="{ECE9CFB9-058D-0570-4CF0-F34ED5A7F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3" name="Freeform 302">
                <a:extLst>
                  <a:ext uri="{FF2B5EF4-FFF2-40B4-BE49-F238E27FC236}">
                    <a16:creationId xmlns:a16="http://schemas.microsoft.com/office/drawing/2014/main" id="{89B39711-EB05-307B-8D3D-9BC51D65E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4" name="Line 303">
                <a:extLst>
                  <a:ext uri="{FF2B5EF4-FFF2-40B4-BE49-F238E27FC236}">
                    <a16:creationId xmlns:a16="http://schemas.microsoft.com/office/drawing/2014/main" id="{A490023E-A7FD-5B12-C9C5-77D9C76C0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5" name="Line 304">
                <a:extLst>
                  <a:ext uri="{FF2B5EF4-FFF2-40B4-BE49-F238E27FC236}">
                    <a16:creationId xmlns:a16="http://schemas.microsoft.com/office/drawing/2014/main" id="{8924C5BD-5AD9-E3D8-A823-2F9388B3A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6" name="Line 305">
                <a:extLst>
                  <a:ext uri="{FF2B5EF4-FFF2-40B4-BE49-F238E27FC236}">
                    <a16:creationId xmlns:a16="http://schemas.microsoft.com/office/drawing/2014/main" id="{1FE5A46C-39E6-4EDD-CFB0-A0A58336B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7" name="Line 306">
                <a:extLst>
                  <a:ext uri="{FF2B5EF4-FFF2-40B4-BE49-F238E27FC236}">
                    <a16:creationId xmlns:a16="http://schemas.microsoft.com/office/drawing/2014/main" id="{AEFDF223-94A7-FF9D-A8CA-F6186BC96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8" name="Line 307">
                <a:extLst>
                  <a:ext uri="{FF2B5EF4-FFF2-40B4-BE49-F238E27FC236}">
                    <a16:creationId xmlns:a16="http://schemas.microsoft.com/office/drawing/2014/main" id="{A69D9021-2B73-3272-C646-80561FED5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" name="Group 373">
              <a:extLst>
                <a:ext uri="{FF2B5EF4-FFF2-40B4-BE49-F238E27FC236}">
                  <a16:creationId xmlns:a16="http://schemas.microsoft.com/office/drawing/2014/main" id="{2AF25341-C586-7859-B10F-9FD3A4EDD8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4" name="Group 4">
                <a:extLst>
                  <a:ext uri="{FF2B5EF4-FFF2-40B4-BE49-F238E27FC236}">
                    <a16:creationId xmlns:a16="http://schemas.microsoft.com/office/drawing/2014/main" id="{C22E3940-6906-85A5-C484-B332254AEA8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126" name="Freeform 6">
                  <a:extLst>
                    <a:ext uri="{FF2B5EF4-FFF2-40B4-BE49-F238E27FC236}">
                      <a16:creationId xmlns:a16="http://schemas.microsoft.com/office/drawing/2014/main" id="{9AA77119-75E7-DA26-90C2-B03D3B4643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7" name="Freeform 7">
                  <a:extLst>
                    <a:ext uri="{FF2B5EF4-FFF2-40B4-BE49-F238E27FC236}">
                      <a16:creationId xmlns:a16="http://schemas.microsoft.com/office/drawing/2014/main" id="{E00880D0-F349-33FB-55B9-00940FE2E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57559EC8-211E-FDD4-8A18-D2AA9B6A38A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124" name="Freeform 6">
                  <a:extLst>
                    <a:ext uri="{FF2B5EF4-FFF2-40B4-BE49-F238E27FC236}">
                      <a16:creationId xmlns:a16="http://schemas.microsoft.com/office/drawing/2014/main" id="{A1007674-3161-601D-2046-503E8CE936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5" name="Freeform 7">
                  <a:extLst>
                    <a:ext uri="{FF2B5EF4-FFF2-40B4-BE49-F238E27FC236}">
                      <a16:creationId xmlns:a16="http://schemas.microsoft.com/office/drawing/2014/main" id="{23849E16-5AD1-4638-9995-CB7045F8F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317FCF77-551F-CCD6-C2B6-4604B09D17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2BB2159-F6CC-D6A0-4A1C-E6E243B0F8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3" name="Freeform 7">
                  <a:extLst>
                    <a:ext uri="{FF2B5EF4-FFF2-40B4-BE49-F238E27FC236}">
                      <a16:creationId xmlns:a16="http://schemas.microsoft.com/office/drawing/2014/main" id="{CBC499BA-5856-AE44-DFCE-38BA841DBC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0DAD8613-D7BB-1A07-7136-613330D51630}"/>
              </a:ext>
            </a:extLst>
          </p:cNvPr>
          <p:cNvSpPr txBox="1"/>
          <p:nvPr/>
        </p:nvSpPr>
        <p:spPr>
          <a:xfrm>
            <a:off x="3972579" y="34312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E7CD2ED-45F1-6F4A-2436-A4F7ABF834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95658" y="3680404"/>
            <a:ext cx="188745" cy="286892"/>
            <a:chOff x="1762" y="1325"/>
            <a:chExt cx="300" cy="456"/>
          </a:xfrm>
        </p:grpSpPr>
        <p:sp>
          <p:nvSpPr>
            <p:cNvPr id="291" name="Freeform 28">
              <a:extLst>
                <a:ext uri="{FF2B5EF4-FFF2-40B4-BE49-F238E27FC236}">
                  <a16:creationId xmlns:a16="http://schemas.microsoft.com/office/drawing/2014/main" id="{E5DE64FC-2EA9-0B50-2484-E3C6ADF10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6F8748B-00C7-880E-5915-8BC8B754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3" name="Freeform 30">
              <a:extLst>
                <a:ext uri="{FF2B5EF4-FFF2-40B4-BE49-F238E27FC236}">
                  <a16:creationId xmlns:a16="http://schemas.microsoft.com/office/drawing/2014/main" id="{12908546-3063-523B-FB35-21DCF3108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4" name="Freeform 31">
              <a:extLst>
                <a:ext uri="{FF2B5EF4-FFF2-40B4-BE49-F238E27FC236}">
                  <a16:creationId xmlns:a16="http://schemas.microsoft.com/office/drawing/2014/main" id="{A96A44BF-D3CA-1200-62E2-95F951ED7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824BA4E1-4ADE-8A43-AE7D-1891D512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ABFB60A-3705-3804-86BD-8B0351D81C3B}"/>
              </a:ext>
            </a:extLst>
          </p:cNvPr>
          <p:cNvGrpSpPr/>
          <p:nvPr/>
        </p:nvGrpSpPr>
        <p:grpSpPr>
          <a:xfrm>
            <a:off x="4146341" y="3825139"/>
            <a:ext cx="245552" cy="399939"/>
            <a:chOff x="3901731" y="3694181"/>
            <a:chExt cx="635000" cy="965200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F2C7EC2-4237-7679-701C-54C2AEC675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02" name="Freeform 28">
                <a:extLst>
                  <a:ext uri="{FF2B5EF4-FFF2-40B4-BE49-F238E27FC236}">
                    <a16:creationId xmlns:a16="http://schemas.microsoft.com/office/drawing/2014/main" id="{FD51F5EB-AC8F-E014-51E8-BFDB24785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98AB4FDA-1495-21C7-DCA7-0723E1533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98" name="Group 360">
              <a:extLst>
                <a:ext uri="{FF2B5EF4-FFF2-40B4-BE49-F238E27FC236}">
                  <a16:creationId xmlns:a16="http://schemas.microsoft.com/office/drawing/2014/main" id="{66465407-7A30-40DF-F1B0-C0E6B4CFA1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99" name="Freeform 251">
                <a:extLst>
                  <a:ext uri="{FF2B5EF4-FFF2-40B4-BE49-F238E27FC236}">
                    <a16:creationId xmlns:a16="http://schemas.microsoft.com/office/drawing/2014/main" id="{66672962-DCD4-9238-578C-E83F45D2F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0" name="Freeform 256">
                <a:extLst>
                  <a:ext uri="{FF2B5EF4-FFF2-40B4-BE49-F238E27FC236}">
                    <a16:creationId xmlns:a16="http://schemas.microsoft.com/office/drawing/2014/main" id="{59AD295A-12C9-E7B5-DB73-7DE0583CF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1" name="Freeform 260">
                <a:extLst>
                  <a:ext uri="{FF2B5EF4-FFF2-40B4-BE49-F238E27FC236}">
                    <a16:creationId xmlns:a16="http://schemas.microsoft.com/office/drawing/2014/main" id="{E7E01483-98BF-28FF-2215-6CC414D1C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50" name="Group 593">
            <a:extLst>
              <a:ext uri="{FF2B5EF4-FFF2-40B4-BE49-F238E27FC236}">
                <a16:creationId xmlns:a16="http://schemas.microsoft.com/office/drawing/2014/main" id="{8688F111-CDDB-102E-84DA-BCDB8BBA1C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5093" y="3566089"/>
            <a:ext cx="513591" cy="432482"/>
            <a:chOff x="6146801" y="2133602"/>
            <a:chExt cx="644525" cy="566738"/>
          </a:xfrm>
        </p:grpSpPr>
        <p:sp>
          <p:nvSpPr>
            <p:cNvPr id="351" name="Freeform 278">
              <a:extLst>
                <a:ext uri="{FF2B5EF4-FFF2-40B4-BE49-F238E27FC236}">
                  <a16:creationId xmlns:a16="http://schemas.microsoft.com/office/drawing/2014/main" id="{527400A8-3C1F-3A27-9141-1C480BF69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2" name="Line 279">
              <a:extLst>
                <a:ext uri="{FF2B5EF4-FFF2-40B4-BE49-F238E27FC236}">
                  <a16:creationId xmlns:a16="http://schemas.microsoft.com/office/drawing/2014/main" id="{CFCFE14F-0EDA-B491-DE8B-F57C16402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3" name="Line 280">
              <a:extLst>
                <a:ext uri="{FF2B5EF4-FFF2-40B4-BE49-F238E27FC236}">
                  <a16:creationId xmlns:a16="http://schemas.microsoft.com/office/drawing/2014/main" id="{07FF4B3D-B994-2EC7-D083-4BED4BD5C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4" name="Line 281">
              <a:extLst>
                <a:ext uri="{FF2B5EF4-FFF2-40B4-BE49-F238E27FC236}">
                  <a16:creationId xmlns:a16="http://schemas.microsoft.com/office/drawing/2014/main" id="{1BFB9DAB-8490-4666-ABCC-DC18C45DF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5" name="Line 282">
              <a:extLst>
                <a:ext uri="{FF2B5EF4-FFF2-40B4-BE49-F238E27FC236}">
                  <a16:creationId xmlns:a16="http://schemas.microsoft.com/office/drawing/2014/main" id="{3B3AFD7F-5F32-89C3-28DD-7A97CC3EA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6" name="Line 283">
              <a:extLst>
                <a:ext uri="{FF2B5EF4-FFF2-40B4-BE49-F238E27FC236}">
                  <a16:creationId xmlns:a16="http://schemas.microsoft.com/office/drawing/2014/main" id="{87ED6BBC-27E4-6867-8A76-05EB17324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7" name="Freeform 284">
              <a:extLst>
                <a:ext uri="{FF2B5EF4-FFF2-40B4-BE49-F238E27FC236}">
                  <a16:creationId xmlns:a16="http://schemas.microsoft.com/office/drawing/2014/main" id="{151C6488-C86C-FE7C-878F-647DCA3F3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8" name="Line 285">
              <a:extLst>
                <a:ext uri="{FF2B5EF4-FFF2-40B4-BE49-F238E27FC236}">
                  <a16:creationId xmlns:a16="http://schemas.microsoft.com/office/drawing/2014/main" id="{92A112C5-C781-023D-F7F6-2B26C436F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9" name="Line 286">
              <a:extLst>
                <a:ext uri="{FF2B5EF4-FFF2-40B4-BE49-F238E27FC236}">
                  <a16:creationId xmlns:a16="http://schemas.microsoft.com/office/drawing/2014/main" id="{DF269DB3-8ACE-9F95-6A08-5713F63EC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0" name="Line 287">
              <a:extLst>
                <a:ext uri="{FF2B5EF4-FFF2-40B4-BE49-F238E27FC236}">
                  <a16:creationId xmlns:a16="http://schemas.microsoft.com/office/drawing/2014/main" id="{4C38061B-1145-7270-5568-CD4411697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1" name="Line 288">
              <a:extLst>
                <a:ext uri="{FF2B5EF4-FFF2-40B4-BE49-F238E27FC236}">
                  <a16:creationId xmlns:a16="http://schemas.microsoft.com/office/drawing/2014/main" id="{FDD6D8BC-F822-1239-53DC-6DDA73EC2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2" name="Line 289">
              <a:extLst>
                <a:ext uri="{FF2B5EF4-FFF2-40B4-BE49-F238E27FC236}">
                  <a16:creationId xmlns:a16="http://schemas.microsoft.com/office/drawing/2014/main" id="{C5D7ACAF-EE24-2E7C-0EA4-077077188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3" name="Freeform 290">
              <a:extLst>
                <a:ext uri="{FF2B5EF4-FFF2-40B4-BE49-F238E27FC236}">
                  <a16:creationId xmlns:a16="http://schemas.microsoft.com/office/drawing/2014/main" id="{007EDB82-D712-DB96-6C05-963164A24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4" name="Line 291">
              <a:extLst>
                <a:ext uri="{FF2B5EF4-FFF2-40B4-BE49-F238E27FC236}">
                  <a16:creationId xmlns:a16="http://schemas.microsoft.com/office/drawing/2014/main" id="{50C5CC42-B8FF-4D91-4E1E-348E01108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5" name="Line 292">
              <a:extLst>
                <a:ext uri="{FF2B5EF4-FFF2-40B4-BE49-F238E27FC236}">
                  <a16:creationId xmlns:a16="http://schemas.microsoft.com/office/drawing/2014/main" id="{3C5AAA57-24A6-EB23-74A3-5359C5298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6" name="Line 293">
              <a:extLst>
                <a:ext uri="{FF2B5EF4-FFF2-40B4-BE49-F238E27FC236}">
                  <a16:creationId xmlns:a16="http://schemas.microsoft.com/office/drawing/2014/main" id="{D3F0C231-6E60-9D17-14FF-AEA56F22F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7" name="Line 294">
              <a:extLst>
                <a:ext uri="{FF2B5EF4-FFF2-40B4-BE49-F238E27FC236}">
                  <a16:creationId xmlns:a16="http://schemas.microsoft.com/office/drawing/2014/main" id="{51727390-CB01-9369-38F9-4C414DAA9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8" name="Line 295">
              <a:extLst>
                <a:ext uri="{FF2B5EF4-FFF2-40B4-BE49-F238E27FC236}">
                  <a16:creationId xmlns:a16="http://schemas.microsoft.com/office/drawing/2014/main" id="{EF8A0DF6-9A36-FFE2-E4A8-221C4D342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9" name="Freeform 296">
              <a:extLst>
                <a:ext uri="{FF2B5EF4-FFF2-40B4-BE49-F238E27FC236}">
                  <a16:creationId xmlns:a16="http://schemas.microsoft.com/office/drawing/2014/main" id="{07ED8694-BC99-55AB-EE49-0A4E770CF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0" name="Line 297">
              <a:extLst>
                <a:ext uri="{FF2B5EF4-FFF2-40B4-BE49-F238E27FC236}">
                  <a16:creationId xmlns:a16="http://schemas.microsoft.com/office/drawing/2014/main" id="{09ACFD0D-4C95-4B2C-EFE4-2EC95476B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1" name="Line 298">
              <a:extLst>
                <a:ext uri="{FF2B5EF4-FFF2-40B4-BE49-F238E27FC236}">
                  <a16:creationId xmlns:a16="http://schemas.microsoft.com/office/drawing/2014/main" id="{40BE5C5F-1AA1-AC4C-6CBC-B018B8CF1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2" name="Line 299">
              <a:extLst>
                <a:ext uri="{FF2B5EF4-FFF2-40B4-BE49-F238E27FC236}">
                  <a16:creationId xmlns:a16="http://schemas.microsoft.com/office/drawing/2014/main" id="{5DBE4E0E-E5E6-F34C-F872-480DDE1FD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3" name="Line 300">
              <a:extLst>
                <a:ext uri="{FF2B5EF4-FFF2-40B4-BE49-F238E27FC236}">
                  <a16:creationId xmlns:a16="http://schemas.microsoft.com/office/drawing/2014/main" id="{95FFDDC9-D2EC-0E2D-585F-D7A089A8D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4" name="Line 301">
              <a:extLst>
                <a:ext uri="{FF2B5EF4-FFF2-40B4-BE49-F238E27FC236}">
                  <a16:creationId xmlns:a16="http://schemas.microsoft.com/office/drawing/2014/main" id="{1B0EAA16-F6B6-5EEC-C68C-AA6D8EFCA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5" name="Freeform 302">
              <a:extLst>
                <a:ext uri="{FF2B5EF4-FFF2-40B4-BE49-F238E27FC236}">
                  <a16:creationId xmlns:a16="http://schemas.microsoft.com/office/drawing/2014/main" id="{416395FE-AFE5-C5F3-CD95-11B6754A0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6" name="Line 303">
              <a:extLst>
                <a:ext uri="{FF2B5EF4-FFF2-40B4-BE49-F238E27FC236}">
                  <a16:creationId xmlns:a16="http://schemas.microsoft.com/office/drawing/2014/main" id="{20A343DD-5C7B-A321-38EA-FBA105A86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7" name="Line 304">
              <a:extLst>
                <a:ext uri="{FF2B5EF4-FFF2-40B4-BE49-F238E27FC236}">
                  <a16:creationId xmlns:a16="http://schemas.microsoft.com/office/drawing/2014/main" id="{01742BBE-091D-1B5B-7ED5-AE4C50438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8" name="Line 305">
              <a:extLst>
                <a:ext uri="{FF2B5EF4-FFF2-40B4-BE49-F238E27FC236}">
                  <a16:creationId xmlns:a16="http://schemas.microsoft.com/office/drawing/2014/main" id="{2515B01C-8A62-70DB-0C49-36C2F57ED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9" name="Line 306">
              <a:extLst>
                <a:ext uri="{FF2B5EF4-FFF2-40B4-BE49-F238E27FC236}">
                  <a16:creationId xmlns:a16="http://schemas.microsoft.com/office/drawing/2014/main" id="{EA489E83-A03C-45D8-9871-C4228ADB7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0" name="Line 307">
              <a:extLst>
                <a:ext uri="{FF2B5EF4-FFF2-40B4-BE49-F238E27FC236}">
                  <a16:creationId xmlns:a16="http://schemas.microsoft.com/office/drawing/2014/main" id="{57E5FCA1-491D-8D30-BE88-33E55C2FE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A1DD1B5-5B57-DE64-568E-F026A47E2FA9}"/>
              </a:ext>
            </a:extLst>
          </p:cNvPr>
          <p:cNvGrpSpPr/>
          <p:nvPr/>
        </p:nvGrpSpPr>
        <p:grpSpPr>
          <a:xfrm>
            <a:off x="2698472" y="3779466"/>
            <a:ext cx="243684" cy="370399"/>
            <a:chOff x="1011198" y="3444826"/>
            <a:chExt cx="243684" cy="370399"/>
          </a:xfrm>
        </p:grpSpPr>
        <p:sp>
          <p:nvSpPr>
            <p:cNvPr id="382" name="Freeform 28">
              <a:extLst>
                <a:ext uri="{FF2B5EF4-FFF2-40B4-BE49-F238E27FC236}">
                  <a16:creationId xmlns:a16="http://schemas.microsoft.com/office/drawing/2014/main" id="{176F236D-47BD-55F1-06DF-AACB0AFE0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A0F8E6E-97BB-2EB7-BB0B-49BD5ADE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4" name="Freeform 30">
              <a:extLst>
                <a:ext uri="{FF2B5EF4-FFF2-40B4-BE49-F238E27FC236}">
                  <a16:creationId xmlns:a16="http://schemas.microsoft.com/office/drawing/2014/main" id="{F0E7D3EA-F9C6-E565-CF8B-4D1A4173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5" name="Freeform 31">
              <a:extLst>
                <a:ext uri="{FF2B5EF4-FFF2-40B4-BE49-F238E27FC236}">
                  <a16:creationId xmlns:a16="http://schemas.microsoft.com/office/drawing/2014/main" id="{17398702-E73F-BE94-8E70-82CDDACAA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2F846127-79DF-5765-EB54-984AF17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63A50ACE-01E0-8148-5ED7-6A5FF6A7D375}"/>
              </a:ext>
            </a:extLst>
          </p:cNvPr>
          <p:cNvSpPr txBox="1"/>
          <p:nvPr/>
        </p:nvSpPr>
        <p:spPr>
          <a:xfrm>
            <a:off x="2205712" y="33398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3FD4D613-89E5-272D-2C6A-F29C8049E84D}"/>
              </a:ext>
            </a:extLst>
          </p:cNvPr>
          <p:cNvGrpSpPr/>
          <p:nvPr/>
        </p:nvGrpSpPr>
        <p:grpSpPr>
          <a:xfrm>
            <a:off x="2239378" y="3781390"/>
            <a:ext cx="245552" cy="399939"/>
            <a:chOff x="3901731" y="3694181"/>
            <a:chExt cx="635000" cy="965200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5D3198D8-C4C1-ADED-064B-E6EE7F971D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94" name="Freeform 28">
                <a:extLst>
                  <a:ext uri="{FF2B5EF4-FFF2-40B4-BE49-F238E27FC236}">
                    <a16:creationId xmlns:a16="http://schemas.microsoft.com/office/drawing/2014/main" id="{479C0707-1F55-D2A9-ECA5-2FAF32A5A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76A83CBD-8252-37C7-5C7B-FAED80746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90" name="Group 360">
              <a:extLst>
                <a:ext uri="{FF2B5EF4-FFF2-40B4-BE49-F238E27FC236}">
                  <a16:creationId xmlns:a16="http://schemas.microsoft.com/office/drawing/2014/main" id="{3B2B260A-F008-9DDF-F636-3FF59974C9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391" name="Freeform 251">
                <a:extLst>
                  <a:ext uri="{FF2B5EF4-FFF2-40B4-BE49-F238E27FC236}">
                    <a16:creationId xmlns:a16="http://schemas.microsoft.com/office/drawing/2014/main" id="{5D0958FA-23E5-BC26-3E8A-1213F5B6A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2" name="Freeform 256">
                <a:extLst>
                  <a:ext uri="{FF2B5EF4-FFF2-40B4-BE49-F238E27FC236}">
                    <a16:creationId xmlns:a16="http://schemas.microsoft.com/office/drawing/2014/main" id="{8EE30973-347C-5CE1-2728-28B8E8514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3" name="Freeform 260">
                <a:extLst>
                  <a:ext uri="{FF2B5EF4-FFF2-40B4-BE49-F238E27FC236}">
                    <a16:creationId xmlns:a16="http://schemas.microsoft.com/office/drawing/2014/main" id="{24BAC8EF-9579-5D6D-13CC-C74DE03E5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3D8C0228-67EF-ED4D-E10F-E74649F45654}"/>
              </a:ext>
            </a:extLst>
          </p:cNvPr>
          <p:cNvCxnSpPr>
            <a:cxnSpLocks/>
          </p:cNvCxnSpPr>
          <p:nvPr/>
        </p:nvCxnSpPr>
        <p:spPr>
          <a:xfrm>
            <a:off x="2909298" y="2644847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BA13696-32FD-825C-14DA-B0CA2D3BDD09}"/>
              </a:ext>
            </a:extLst>
          </p:cNvPr>
          <p:cNvCxnSpPr>
            <a:cxnSpLocks/>
          </p:cNvCxnSpPr>
          <p:nvPr/>
        </p:nvCxnSpPr>
        <p:spPr>
          <a:xfrm>
            <a:off x="2984028" y="3911760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A6F532FF-5C56-9126-31C7-5AEC12191511}"/>
              </a:ext>
            </a:extLst>
          </p:cNvPr>
          <p:cNvCxnSpPr>
            <a:cxnSpLocks/>
          </p:cNvCxnSpPr>
          <p:nvPr/>
        </p:nvCxnSpPr>
        <p:spPr>
          <a:xfrm flipV="1">
            <a:off x="2979238" y="2898422"/>
            <a:ext cx="1018595" cy="83816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2DFEC1C5-2D66-B7E6-045A-7661DAFE724F}"/>
              </a:ext>
            </a:extLst>
          </p:cNvPr>
          <p:cNvCxnSpPr>
            <a:cxnSpLocks/>
            <a:stCxn id="289" idx="0"/>
          </p:cNvCxnSpPr>
          <p:nvPr/>
        </p:nvCxnSpPr>
        <p:spPr>
          <a:xfrm flipH="1" flipV="1">
            <a:off x="4433407" y="3148437"/>
            <a:ext cx="1135" cy="28284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239B87B5-EF22-F7F5-B793-27B8EBDC88C7}"/>
              </a:ext>
            </a:extLst>
          </p:cNvPr>
          <p:cNvCxnSpPr>
            <a:cxnSpLocks/>
          </p:cNvCxnSpPr>
          <p:nvPr/>
        </p:nvCxnSpPr>
        <p:spPr>
          <a:xfrm flipV="1">
            <a:off x="4792739" y="2618342"/>
            <a:ext cx="1355997" cy="1940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4297F97-5B21-D50D-3D55-5FDA95599F5A}"/>
              </a:ext>
            </a:extLst>
          </p:cNvPr>
          <p:cNvCxnSpPr>
            <a:cxnSpLocks/>
          </p:cNvCxnSpPr>
          <p:nvPr/>
        </p:nvCxnSpPr>
        <p:spPr>
          <a:xfrm>
            <a:off x="4850857" y="2842118"/>
            <a:ext cx="1126388" cy="99259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Group 593">
            <a:extLst>
              <a:ext uri="{FF2B5EF4-FFF2-40B4-BE49-F238E27FC236}">
                <a16:creationId xmlns:a16="http://schemas.microsoft.com/office/drawing/2014/main" id="{8780462B-1671-2B12-71CB-03AEA9C3DB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39495" y="4559129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55" name="Freeform 278">
              <a:extLst>
                <a:ext uri="{FF2B5EF4-FFF2-40B4-BE49-F238E27FC236}">
                  <a16:creationId xmlns:a16="http://schemas.microsoft.com/office/drawing/2014/main" id="{B333645E-C890-463E-EF54-87E0816B7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6" name="Line 279">
              <a:extLst>
                <a:ext uri="{FF2B5EF4-FFF2-40B4-BE49-F238E27FC236}">
                  <a16:creationId xmlns:a16="http://schemas.microsoft.com/office/drawing/2014/main" id="{2DEE02D7-51CE-DB03-6112-07A33BCD7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7" name="Line 280">
              <a:extLst>
                <a:ext uri="{FF2B5EF4-FFF2-40B4-BE49-F238E27FC236}">
                  <a16:creationId xmlns:a16="http://schemas.microsoft.com/office/drawing/2014/main" id="{7C276EF4-678F-3299-9560-64CBAD1D0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8" name="Line 281">
              <a:extLst>
                <a:ext uri="{FF2B5EF4-FFF2-40B4-BE49-F238E27FC236}">
                  <a16:creationId xmlns:a16="http://schemas.microsoft.com/office/drawing/2014/main" id="{7AA097BA-7E36-6E77-A549-6598B8803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9" name="Line 282">
              <a:extLst>
                <a:ext uri="{FF2B5EF4-FFF2-40B4-BE49-F238E27FC236}">
                  <a16:creationId xmlns:a16="http://schemas.microsoft.com/office/drawing/2014/main" id="{BCDB7C62-332E-3C23-0BF4-FC70D429B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0" name="Line 283">
              <a:extLst>
                <a:ext uri="{FF2B5EF4-FFF2-40B4-BE49-F238E27FC236}">
                  <a16:creationId xmlns:a16="http://schemas.microsoft.com/office/drawing/2014/main" id="{7C65A7FD-F1E6-A202-EAD9-A64B33C10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1" name="Freeform 284">
              <a:extLst>
                <a:ext uri="{FF2B5EF4-FFF2-40B4-BE49-F238E27FC236}">
                  <a16:creationId xmlns:a16="http://schemas.microsoft.com/office/drawing/2014/main" id="{56EAC870-E67C-55A0-9E68-2009D77D7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2" name="Line 285">
              <a:extLst>
                <a:ext uri="{FF2B5EF4-FFF2-40B4-BE49-F238E27FC236}">
                  <a16:creationId xmlns:a16="http://schemas.microsoft.com/office/drawing/2014/main" id="{34ABE2AB-F46C-F180-EE20-45852D123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3" name="Line 286">
              <a:extLst>
                <a:ext uri="{FF2B5EF4-FFF2-40B4-BE49-F238E27FC236}">
                  <a16:creationId xmlns:a16="http://schemas.microsoft.com/office/drawing/2014/main" id="{CEEA4E5E-E1E6-50E6-0982-EF9B36D03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4" name="Line 287">
              <a:extLst>
                <a:ext uri="{FF2B5EF4-FFF2-40B4-BE49-F238E27FC236}">
                  <a16:creationId xmlns:a16="http://schemas.microsoft.com/office/drawing/2014/main" id="{F4B86019-C61E-CD85-B7C6-C8048E7B8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5" name="Line 288">
              <a:extLst>
                <a:ext uri="{FF2B5EF4-FFF2-40B4-BE49-F238E27FC236}">
                  <a16:creationId xmlns:a16="http://schemas.microsoft.com/office/drawing/2014/main" id="{744478FE-87FC-AD13-814A-9EEFD5007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6" name="Line 289">
              <a:extLst>
                <a:ext uri="{FF2B5EF4-FFF2-40B4-BE49-F238E27FC236}">
                  <a16:creationId xmlns:a16="http://schemas.microsoft.com/office/drawing/2014/main" id="{EA371340-E5E4-CE9D-B8B2-FB0BD363C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7" name="Freeform 290">
              <a:extLst>
                <a:ext uri="{FF2B5EF4-FFF2-40B4-BE49-F238E27FC236}">
                  <a16:creationId xmlns:a16="http://schemas.microsoft.com/office/drawing/2014/main" id="{FD412DD8-8DAC-107E-196C-CC33A439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8" name="Line 291">
              <a:extLst>
                <a:ext uri="{FF2B5EF4-FFF2-40B4-BE49-F238E27FC236}">
                  <a16:creationId xmlns:a16="http://schemas.microsoft.com/office/drawing/2014/main" id="{47AD03FA-BE31-B20C-2608-FB4DF968C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9" name="Line 292">
              <a:extLst>
                <a:ext uri="{FF2B5EF4-FFF2-40B4-BE49-F238E27FC236}">
                  <a16:creationId xmlns:a16="http://schemas.microsoft.com/office/drawing/2014/main" id="{F4700C2A-BF84-6984-4447-E424A28B3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0" name="Line 293">
              <a:extLst>
                <a:ext uri="{FF2B5EF4-FFF2-40B4-BE49-F238E27FC236}">
                  <a16:creationId xmlns:a16="http://schemas.microsoft.com/office/drawing/2014/main" id="{F7908BDB-BBC8-961F-9B91-42DF0413E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1" name="Line 294">
              <a:extLst>
                <a:ext uri="{FF2B5EF4-FFF2-40B4-BE49-F238E27FC236}">
                  <a16:creationId xmlns:a16="http://schemas.microsoft.com/office/drawing/2014/main" id="{A3AB9F36-7A22-31D9-0125-90A0DDB8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2" name="Line 295">
              <a:extLst>
                <a:ext uri="{FF2B5EF4-FFF2-40B4-BE49-F238E27FC236}">
                  <a16:creationId xmlns:a16="http://schemas.microsoft.com/office/drawing/2014/main" id="{4FB9BF01-E693-10D4-0991-97BE1F558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3" name="Freeform 296">
              <a:extLst>
                <a:ext uri="{FF2B5EF4-FFF2-40B4-BE49-F238E27FC236}">
                  <a16:creationId xmlns:a16="http://schemas.microsoft.com/office/drawing/2014/main" id="{FCA76F5C-7354-FA5E-A8AC-C6E064B22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4" name="Line 297">
              <a:extLst>
                <a:ext uri="{FF2B5EF4-FFF2-40B4-BE49-F238E27FC236}">
                  <a16:creationId xmlns:a16="http://schemas.microsoft.com/office/drawing/2014/main" id="{E45588C8-1B8D-4E17-1A6D-6EAEAD9FA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5" name="Line 298">
              <a:extLst>
                <a:ext uri="{FF2B5EF4-FFF2-40B4-BE49-F238E27FC236}">
                  <a16:creationId xmlns:a16="http://schemas.microsoft.com/office/drawing/2014/main" id="{46866D1D-70EA-6896-33E6-1EF84A2E3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6" name="Line 299">
              <a:extLst>
                <a:ext uri="{FF2B5EF4-FFF2-40B4-BE49-F238E27FC236}">
                  <a16:creationId xmlns:a16="http://schemas.microsoft.com/office/drawing/2014/main" id="{00D1B83B-B8F9-7DBD-769D-114CDB565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7" name="Line 300">
              <a:extLst>
                <a:ext uri="{FF2B5EF4-FFF2-40B4-BE49-F238E27FC236}">
                  <a16:creationId xmlns:a16="http://schemas.microsoft.com/office/drawing/2014/main" id="{1A4EE0B7-0059-70D8-391D-2584D57BD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8" name="Line 301">
              <a:extLst>
                <a:ext uri="{FF2B5EF4-FFF2-40B4-BE49-F238E27FC236}">
                  <a16:creationId xmlns:a16="http://schemas.microsoft.com/office/drawing/2014/main" id="{C9AE2F6F-0753-34D7-D820-DB68A42F0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9" name="Freeform 302">
              <a:extLst>
                <a:ext uri="{FF2B5EF4-FFF2-40B4-BE49-F238E27FC236}">
                  <a16:creationId xmlns:a16="http://schemas.microsoft.com/office/drawing/2014/main" id="{32B1E39B-226A-C0E0-4794-A3C8D92AD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0" name="Line 303">
              <a:extLst>
                <a:ext uri="{FF2B5EF4-FFF2-40B4-BE49-F238E27FC236}">
                  <a16:creationId xmlns:a16="http://schemas.microsoft.com/office/drawing/2014/main" id="{329748AF-8257-F874-0887-63EED1582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1" name="Line 304">
              <a:extLst>
                <a:ext uri="{FF2B5EF4-FFF2-40B4-BE49-F238E27FC236}">
                  <a16:creationId xmlns:a16="http://schemas.microsoft.com/office/drawing/2014/main" id="{2A43DA2D-7782-7197-92D7-255764F99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2" name="Line 305">
              <a:extLst>
                <a:ext uri="{FF2B5EF4-FFF2-40B4-BE49-F238E27FC236}">
                  <a16:creationId xmlns:a16="http://schemas.microsoft.com/office/drawing/2014/main" id="{2A065579-DE5E-96D9-0DFA-2699AA6BE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3" name="Line 306">
              <a:extLst>
                <a:ext uri="{FF2B5EF4-FFF2-40B4-BE49-F238E27FC236}">
                  <a16:creationId xmlns:a16="http://schemas.microsoft.com/office/drawing/2014/main" id="{8F0E28D4-9284-67CC-CDCF-B17176F43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4" name="Line 307">
              <a:extLst>
                <a:ext uri="{FF2B5EF4-FFF2-40B4-BE49-F238E27FC236}">
                  <a16:creationId xmlns:a16="http://schemas.microsoft.com/office/drawing/2014/main" id="{392BA21A-00FA-C958-9D9A-5D9BC2125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88F1AD2-2CB7-0BF3-3F53-93660B7D3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82721" y="4759223"/>
            <a:ext cx="243684" cy="370399"/>
            <a:chOff x="1762" y="1325"/>
            <a:chExt cx="300" cy="456"/>
          </a:xfrm>
        </p:grpSpPr>
        <p:sp>
          <p:nvSpPr>
            <p:cNvPr id="486" name="Freeform 28">
              <a:extLst>
                <a:ext uri="{FF2B5EF4-FFF2-40B4-BE49-F238E27FC236}">
                  <a16:creationId xmlns:a16="http://schemas.microsoft.com/office/drawing/2014/main" id="{66D86BC7-8540-E19A-4E60-547BCB5B4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FF8AABBF-F9EE-4533-61D9-95BBDF1D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8" name="Freeform 30">
              <a:extLst>
                <a:ext uri="{FF2B5EF4-FFF2-40B4-BE49-F238E27FC236}">
                  <a16:creationId xmlns:a16="http://schemas.microsoft.com/office/drawing/2014/main" id="{490C962E-8C1E-575A-0BF7-56BC839AB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9" name="Freeform 31">
              <a:extLst>
                <a:ext uri="{FF2B5EF4-FFF2-40B4-BE49-F238E27FC236}">
                  <a16:creationId xmlns:a16="http://schemas.microsoft.com/office/drawing/2014/main" id="{262F004A-8B5C-7FFF-CCC2-E91CEA6B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26EB8F08-C4BD-BBA2-3040-C4BFB48C1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AFC7CC6B-6846-15B6-6074-2DAF0C087B27}"/>
              </a:ext>
            </a:extLst>
          </p:cNvPr>
          <p:cNvCxnSpPr>
            <a:cxnSpLocks/>
          </p:cNvCxnSpPr>
          <p:nvPr/>
        </p:nvCxnSpPr>
        <p:spPr>
          <a:xfrm>
            <a:off x="4463796" y="4148120"/>
            <a:ext cx="0" cy="30568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Box 448">
            <a:extLst>
              <a:ext uri="{FF2B5EF4-FFF2-40B4-BE49-F238E27FC236}">
                <a16:creationId xmlns:a16="http://schemas.microsoft.com/office/drawing/2014/main" id="{07C29530-25B8-1E71-7C92-55C2D06923FA}"/>
              </a:ext>
            </a:extLst>
          </p:cNvPr>
          <p:cNvSpPr txBox="1"/>
          <p:nvPr/>
        </p:nvSpPr>
        <p:spPr>
          <a:xfrm>
            <a:off x="400966" y="780715"/>
            <a:ext cx="84840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and non SCIM sources including the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itself, where some object attributes come from SaaS application, and are updated in the SCIM object creator</a:t>
            </a:r>
          </a:p>
        </p:txBody>
      </p:sp>
    </p:spTree>
    <p:extLst>
      <p:ext uri="{BB962C8B-B14F-4D97-AF65-F5344CB8AC3E}">
        <p14:creationId xmlns:p14="http://schemas.microsoft.com/office/powerpoint/2010/main" val="107247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F5972B-8BEC-03C7-2B72-8DC2EECB0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Mapping SCIM use cases to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62008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695D93-7FC5-3A3A-063B-EAAD241DB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SCIM Triggers</a:t>
            </a:r>
          </a:p>
        </p:txBody>
      </p:sp>
    </p:spTree>
    <p:extLst>
      <p:ext uri="{BB962C8B-B14F-4D97-AF65-F5344CB8AC3E}">
        <p14:creationId xmlns:p14="http://schemas.microsoft.com/office/powerpoint/2010/main" val="340106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67975C-6A06-6ADA-D1E5-8C4A7F566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279878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05488-2134-F5AB-1378-78925DC2A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SCIM client will execute SCIM actions configured at specific interval of time.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9D8FC-C802-AB64-0C62-497934C2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Periodic Interval</a:t>
            </a:r>
          </a:p>
        </p:txBody>
      </p:sp>
    </p:spTree>
    <p:extLst>
      <p:ext uri="{BB962C8B-B14F-4D97-AF65-F5344CB8AC3E}">
        <p14:creationId xmlns:p14="http://schemas.microsoft.com/office/powerpoint/2010/main" val="956481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05488-2134-F5AB-1378-78925DC2A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9D8FC-C802-AB64-0C62-497934C2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159577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05488-2134-F5AB-1378-78925DC2A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GB" dirty="0"/>
              <a:t>Administrator Actions</a:t>
            </a:r>
          </a:p>
          <a:p>
            <a:pPr lvl="1"/>
            <a:r>
              <a:rPr lang="en-GB" dirty="0"/>
              <a:t>In the SCIM client administration consoles, will allow for a SCIM actions to be manually trigger, allowing one or multiple RO and its RA to be synchronized.</a:t>
            </a:r>
          </a:p>
          <a:p>
            <a:pPr marL="57150" indent="0">
              <a:buNone/>
            </a:pPr>
            <a:r>
              <a:rPr lang="en-GB" dirty="0"/>
              <a:t>User Actions</a:t>
            </a:r>
          </a:p>
          <a:p>
            <a:pPr lvl="1"/>
            <a:r>
              <a:rPr lang="en-GB" dirty="0"/>
              <a:t>???????????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9D8FC-C802-AB64-0C62-497934C2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Action </a:t>
            </a:r>
          </a:p>
        </p:txBody>
      </p:sp>
    </p:spTree>
    <p:extLst>
      <p:ext uri="{BB962C8B-B14F-4D97-AF65-F5344CB8AC3E}">
        <p14:creationId xmlns:p14="http://schemas.microsoft.com/office/powerpoint/2010/main" val="4241387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05488-2134-F5AB-1378-78925DC2A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 the SCIM client is also an SSO engine (IdP), a SCIM get will be trigger and will get addition RA for the user that just authenticate.</a:t>
            </a:r>
          </a:p>
          <a:p>
            <a:r>
              <a:rPr lang="en-GB" dirty="0"/>
              <a:t>Allowing like this to pass more attribute or attributes that would not be possible to exchange using JIT.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9D8FC-C802-AB64-0C62-497934C2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SSO</a:t>
            </a:r>
          </a:p>
        </p:txBody>
      </p:sp>
    </p:spTree>
    <p:extLst>
      <p:ext uri="{BB962C8B-B14F-4D97-AF65-F5344CB8AC3E}">
        <p14:creationId xmlns:p14="http://schemas.microsoft.com/office/powerpoint/2010/main" val="1187160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9BD73-BB2B-1C7A-AE19-9247DBCB4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SCIM Actions</a:t>
            </a:r>
          </a:p>
        </p:txBody>
      </p:sp>
    </p:spTree>
    <p:extLst>
      <p:ext uri="{BB962C8B-B14F-4D97-AF65-F5344CB8AC3E}">
        <p14:creationId xmlns:p14="http://schemas.microsoft.com/office/powerpoint/2010/main" val="1596416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AB308-E6AF-B3BD-4A5C-293A36E3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actions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37DFB6B-FC22-497F-079F-5A0FAB241E06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Create</a:t>
            </a:r>
          </a:p>
          <a:p>
            <a:r>
              <a:rPr lang="en-GB" dirty="0"/>
              <a:t>Update</a:t>
            </a:r>
          </a:p>
          <a:p>
            <a:r>
              <a:rPr lang="en-GB" dirty="0"/>
              <a:t>Delete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367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SCIM Actions</a:t>
            </a:r>
            <a:br>
              <a:rPr lang="en-GB" dirty="0"/>
            </a:br>
            <a:r>
              <a:rPr lang="en-GB" sz="3600" dirty="0"/>
              <a:t>Client Active Push</a:t>
            </a:r>
          </a:p>
        </p:txBody>
      </p:sp>
    </p:spTree>
    <p:extLst>
      <p:ext uri="{BB962C8B-B14F-4D97-AF65-F5344CB8AC3E}">
        <p14:creationId xmlns:p14="http://schemas.microsoft.com/office/powerpoint/2010/main" val="3345518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AB308-E6AF-B3BD-4A5C-293A36E3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actions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37DFB6B-FC22-497F-079F-5A0FAB241E06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Will first get from SCIM Server the RO and its RA for each resource  configured for this agreement.</a:t>
            </a:r>
          </a:p>
          <a:p>
            <a:r>
              <a:rPr lang="en-GB" dirty="0"/>
              <a:t>Typically, the SCIM Client will have a changes database that will allow it to create a list of changes that need to happen in the next synchronization.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193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805033" y="1723714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 /users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18B9C8C-BCE3-73B3-1605-5C14C9676ED1}"/>
              </a:ext>
            </a:extLst>
          </p:cNvPr>
          <p:cNvCxnSpPr>
            <a:cxnSpLocks/>
          </p:cNvCxnSpPr>
          <p:nvPr/>
        </p:nvCxnSpPr>
        <p:spPr>
          <a:xfrm flipH="1">
            <a:off x="2866714" y="128137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D9FE822-F956-B128-19EB-87C9E1889503}"/>
              </a:ext>
            </a:extLst>
          </p:cNvPr>
          <p:cNvSpPr txBox="1"/>
          <p:nvPr/>
        </p:nvSpPr>
        <p:spPr>
          <a:xfrm rot="20050093">
            <a:off x="3847305" y="180094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20X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7C769C-F227-510E-31A0-BD5A876F4898}"/>
              </a:ext>
            </a:extLst>
          </p:cNvPr>
          <p:cNvSpPr txBox="1"/>
          <p:nvPr/>
        </p:nvSpPr>
        <p:spPr>
          <a:xfrm rot="20050093">
            <a:off x="3905189" y="1903029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 /users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24597" y="1379165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393FD5-D815-F28E-3116-8F0F93AEAE3F}"/>
              </a:ext>
            </a:extLst>
          </p:cNvPr>
          <p:cNvCxnSpPr>
            <a:cxnSpLocks/>
          </p:cNvCxnSpPr>
          <p:nvPr/>
        </p:nvCxnSpPr>
        <p:spPr>
          <a:xfrm flipH="1">
            <a:off x="2989838" y="147052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B21DA18A-9CF4-3D28-EAB9-160D76D78E5C}"/>
              </a:ext>
            </a:extLst>
          </p:cNvPr>
          <p:cNvSpPr txBox="1"/>
          <p:nvPr/>
        </p:nvSpPr>
        <p:spPr>
          <a:xfrm rot="20050093">
            <a:off x="3970429" y="199009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20X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814220" y="2858649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074010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6512893" y="2392334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6452413" y="320033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6376222" y="360164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534945">
            <a:off x="3206567" y="1886590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4052940" y="3618441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4083306D-4C69-0519-2B90-905BA7B303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7438" y="2407211"/>
            <a:ext cx="666693" cy="586592"/>
            <a:chOff x="6146801" y="2133602"/>
            <a:chExt cx="644525" cy="566738"/>
          </a:xfrm>
        </p:grpSpPr>
        <p:sp>
          <p:nvSpPr>
            <p:cNvPr id="37" name="Freeform 278">
              <a:extLst>
                <a:ext uri="{FF2B5EF4-FFF2-40B4-BE49-F238E27FC236}">
                  <a16:creationId xmlns:a16="http://schemas.microsoft.com/office/drawing/2014/main" id="{71151138-CC0A-291D-FC55-19F4906D3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279">
              <a:extLst>
                <a:ext uri="{FF2B5EF4-FFF2-40B4-BE49-F238E27FC236}">
                  <a16:creationId xmlns:a16="http://schemas.microsoft.com/office/drawing/2014/main" id="{C1F2EE08-A8BD-8406-E43F-C51F5992E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Line 280">
              <a:extLst>
                <a:ext uri="{FF2B5EF4-FFF2-40B4-BE49-F238E27FC236}">
                  <a16:creationId xmlns:a16="http://schemas.microsoft.com/office/drawing/2014/main" id="{AF494500-FEA7-03BD-02C1-BE76D0E05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281">
              <a:extLst>
                <a:ext uri="{FF2B5EF4-FFF2-40B4-BE49-F238E27FC236}">
                  <a16:creationId xmlns:a16="http://schemas.microsoft.com/office/drawing/2014/main" id="{DB43DA58-B1BE-DDDE-FE62-CB72A67A5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282">
              <a:extLst>
                <a:ext uri="{FF2B5EF4-FFF2-40B4-BE49-F238E27FC236}">
                  <a16:creationId xmlns:a16="http://schemas.microsoft.com/office/drawing/2014/main" id="{57F6EEC3-E21F-7215-E4AA-17A764A99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283">
              <a:extLst>
                <a:ext uri="{FF2B5EF4-FFF2-40B4-BE49-F238E27FC236}">
                  <a16:creationId xmlns:a16="http://schemas.microsoft.com/office/drawing/2014/main" id="{85353CF4-DD9D-9F66-B3D6-ABEAFB8E7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Freeform 284">
              <a:extLst>
                <a:ext uri="{FF2B5EF4-FFF2-40B4-BE49-F238E27FC236}">
                  <a16:creationId xmlns:a16="http://schemas.microsoft.com/office/drawing/2014/main" id="{5C3C2328-072D-F93F-AB2F-D1DD78DBF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5">
              <a:extLst>
                <a:ext uri="{FF2B5EF4-FFF2-40B4-BE49-F238E27FC236}">
                  <a16:creationId xmlns:a16="http://schemas.microsoft.com/office/drawing/2014/main" id="{CA06C2A7-1829-6D8A-3F70-2497B3DC4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6">
              <a:extLst>
                <a:ext uri="{FF2B5EF4-FFF2-40B4-BE49-F238E27FC236}">
                  <a16:creationId xmlns:a16="http://schemas.microsoft.com/office/drawing/2014/main" id="{E7BA2B15-4FEA-BAF5-B444-61F4B339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7">
              <a:extLst>
                <a:ext uri="{FF2B5EF4-FFF2-40B4-BE49-F238E27FC236}">
                  <a16:creationId xmlns:a16="http://schemas.microsoft.com/office/drawing/2014/main" id="{6C3670B9-1BCE-261E-386C-01E892F7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88">
              <a:extLst>
                <a:ext uri="{FF2B5EF4-FFF2-40B4-BE49-F238E27FC236}">
                  <a16:creationId xmlns:a16="http://schemas.microsoft.com/office/drawing/2014/main" id="{C2847095-DAC2-C07B-273D-C0BBE8012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89">
              <a:extLst>
                <a:ext uri="{FF2B5EF4-FFF2-40B4-BE49-F238E27FC236}">
                  <a16:creationId xmlns:a16="http://schemas.microsoft.com/office/drawing/2014/main" id="{F6F4AE2D-73C7-D7D8-6615-E0E8F6C80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Freeform 290">
              <a:extLst>
                <a:ext uri="{FF2B5EF4-FFF2-40B4-BE49-F238E27FC236}">
                  <a16:creationId xmlns:a16="http://schemas.microsoft.com/office/drawing/2014/main" id="{950FA626-B7BE-34F4-5680-C6EA87E48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91">
              <a:extLst>
                <a:ext uri="{FF2B5EF4-FFF2-40B4-BE49-F238E27FC236}">
                  <a16:creationId xmlns:a16="http://schemas.microsoft.com/office/drawing/2014/main" id="{D00EE38D-7DA3-5CD2-43CE-042C61D6A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Line 292">
              <a:extLst>
                <a:ext uri="{FF2B5EF4-FFF2-40B4-BE49-F238E27FC236}">
                  <a16:creationId xmlns:a16="http://schemas.microsoft.com/office/drawing/2014/main" id="{633F35E9-984C-7B9A-BA8C-B722D537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3">
              <a:extLst>
                <a:ext uri="{FF2B5EF4-FFF2-40B4-BE49-F238E27FC236}">
                  <a16:creationId xmlns:a16="http://schemas.microsoft.com/office/drawing/2014/main" id="{2E82DB15-B9B4-0CD7-2993-A270229B5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4">
              <a:extLst>
                <a:ext uri="{FF2B5EF4-FFF2-40B4-BE49-F238E27FC236}">
                  <a16:creationId xmlns:a16="http://schemas.microsoft.com/office/drawing/2014/main" id="{27760C4A-C305-91B9-6B36-3029A24D0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5">
              <a:extLst>
                <a:ext uri="{FF2B5EF4-FFF2-40B4-BE49-F238E27FC236}">
                  <a16:creationId xmlns:a16="http://schemas.microsoft.com/office/drawing/2014/main" id="{0B66F9FD-C5CC-5426-D85A-3CA070B99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296">
              <a:extLst>
                <a:ext uri="{FF2B5EF4-FFF2-40B4-BE49-F238E27FC236}">
                  <a16:creationId xmlns:a16="http://schemas.microsoft.com/office/drawing/2014/main" id="{1B34D412-F0A2-7075-3536-5052DCAB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7">
              <a:extLst>
                <a:ext uri="{FF2B5EF4-FFF2-40B4-BE49-F238E27FC236}">
                  <a16:creationId xmlns:a16="http://schemas.microsoft.com/office/drawing/2014/main" id="{3BB483C6-4096-938F-B806-C6F178CFA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Line 298">
              <a:extLst>
                <a:ext uri="{FF2B5EF4-FFF2-40B4-BE49-F238E27FC236}">
                  <a16:creationId xmlns:a16="http://schemas.microsoft.com/office/drawing/2014/main" id="{5F5309C5-7230-FC94-AFCE-465E79E0F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9">
              <a:extLst>
                <a:ext uri="{FF2B5EF4-FFF2-40B4-BE49-F238E27FC236}">
                  <a16:creationId xmlns:a16="http://schemas.microsoft.com/office/drawing/2014/main" id="{F356CC94-2891-0AB2-C615-8865A1D53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300">
              <a:extLst>
                <a:ext uri="{FF2B5EF4-FFF2-40B4-BE49-F238E27FC236}">
                  <a16:creationId xmlns:a16="http://schemas.microsoft.com/office/drawing/2014/main" id="{1055CDAB-C697-21AF-071D-0C6BC17EE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301">
              <a:extLst>
                <a:ext uri="{FF2B5EF4-FFF2-40B4-BE49-F238E27FC236}">
                  <a16:creationId xmlns:a16="http://schemas.microsoft.com/office/drawing/2014/main" id="{7715F1F7-DD3F-BFD7-E5C2-91D0AB8AF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Freeform 302">
              <a:extLst>
                <a:ext uri="{FF2B5EF4-FFF2-40B4-BE49-F238E27FC236}">
                  <a16:creationId xmlns:a16="http://schemas.microsoft.com/office/drawing/2014/main" id="{0BBC9781-1507-420C-26DE-D725E318B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3">
              <a:extLst>
                <a:ext uri="{FF2B5EF4-FFF2-40B4-BE49-F238E27FC236}">
                  <a16:creationId xmlns:a16="http://schemas.microsoft.com/office/drawing/2014/main" id="{80E39BE5-DD51-49E8-326B-A05EB98B2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304">
              <a:extLst>
                <a:ext uri="{FF2B5EF4-FFF2-40B4-BE49-F238E27FC236}">
                  <a16:creationId xmlns:a16="http://schemas.microsoft.com/office/drawing/2014/main" id="{7F01225E-323F-3971-0DD4-C27D91ADA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5">
              <a:extLst>
                <a:ext uri="{FF2B5EF4-FFF2-40B4-BE49-F238E27FC236}">
                  <a16:creationId xmlns:a16="http://schemas.microsoft.com/office/drawing/2014/main" id="{C76CDB33-631D-85AF-D6BD-876D44878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6">
              <a:extLst>
                <a:ext uri="{FF2B5EF4-FFF2-40B4-BE49-F238E27FC236}">
                  <a16:creationId xmlns:a16="http://schemas.microsoft.com/office/drawing/2014/main" id="{BF588EBD-F750-C6B1-E40C-7F714DA87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7">
              <a:extLst>
                <a:ext uri="{FF2B5EF4-FFF2-40B4-BE49-F238E27FC236}">
                  <a16:creationId xmlns:a16="http://schemas.microsoft.com/office/drawing/2014/main" id="{D9210041-80DB-B4A0-E184-19F8D627F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0784A3D-B9E0-69EB-A12F-3EAB177249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05065" y="2722013"/>
            <a:ext cx="322803" cy="490660"/>
            <a:chOff x="1762" y="1325"/>
            <a:chExt cx="300" cy="456"/>
          </a:xfrm>
        </p:grpSpPr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AACBC822-D99A-39A8-A73C-A2E433A05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FE7C561-F7E7-CCF0-5CB8-5AC057083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8E53CAC6-0661-94F7-CB04-A5AEC481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5395F527-4F8A-E6ED-69E3-AEA20A5D3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A61A145-D066-2A84-FBEC-6DBB6BF3E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3B72E9C7-44EC-81FC-32FA-696138670533}"/>
              </a:ext>
            </a:extLst>
          </p:cNvPr>
          <p:cNvSpPr txBox="1"/>
          <p:nvPr/>
        </p:nvSpPr>
        <p:spPr>
          <a:xfrm>
            <a:off x="2203942" y="30807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E1B4E25-BD00-D93D-1C43-5FAF9A82CC38}"/>
              </a:ext>
            </a:extLst>
          </p:cNvPr>
          <p:cNvSpPr txBox="1"/>
          <p:nvPr/>
        </p:nvSpPr>
        <p:spPr>
          <a:xfrm>
            <a:off x="2215949" y="346098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240" name="Group 107">
            <a:extLst>
              <a:ext uri="{FF2B5EF4-FFF2-40B4-BE49-F238E27FC236}">
                <a16:creationId xmlns:a16="http://schemas.microsoft.com/office/drawing/2014/main" id="{028B9187-85CF-3670-D3A0-9233FFC9D7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1105" y="3140628"/>
            <a:ext cx="800299" cy="461020"/>
            <a:chOff x="980" y="1435"/>
            <a:chExt cx="602" cy="346"/>
          </a:xfrm>
        </p:grpSpPr>
        <p:sp>
          <p:nvSpPr>
            <p:cNvPr id="241" name="AutoShape 106">
              <a:extLst>
                <a:ext uri="{FF2B5EF4-FFF2-40B4-BE49-F238E27FC236}">
                  <a16:creationId xmlns:a16="http://schemas.microsoft.com/office/drawing/2014/main" id="{65F2B56F-6639-FFD0-86C2-153BD64AFE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EC8AD7AB-4E8A-33E9-764B-539983D1D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8978AC4-3584-0B44-F05B-9ADCFE546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8293524E-DBAA-CD29-18C7-CECFC880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5" name="Freeform 111">
              <a:extLst>
                <a:ext uri="{FF2B5EF4-FFF2-40B4-BE49-F238E27FC236}">
                  <a16:creationId xmlns:a16="http://schemas.microsoft.com/office/drawing/2014/main" id="{91FF20C2-1514-4635-C76C-61352110F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6" name="Oval 112">
              <a:extLst>
                <a:ext uri="{FF2B5EF4-FFF2-40B4-BE49-F238E27FC236}">
                  <a16:creationId xmlns:a16="http://schemas.microsoft.com/office/drawing/2014/main" id="{5EDB40C7-FF66-4E3B-96DC-7232E411F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2A3CDDFF-07D8-3B22-96B2-46B0645B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ABD4A4B0-FE18-B65D-F71B-28BDB953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619B5F54-A895-512F-3E62-F28CB8FB7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8B9F9-F3B4-FF9C-0AF1-26F4B158AA98}"/>
              </a:ext>
            </a:extLst>
          </p:cNvPr>
          <p:cNvSpPr txBox="1"/>
          <p:nvPr/>
        </p:nvSpPr>
        <p:spPr>
          <a:xfrm>
            <a:off x="6425414" y="21498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1E779-C3AE-AFA1-1FFF-95D7ACF390BB}"/>
              </a:ext>
            </a:extLst>
          </p:cNvPr>
          <p:cNvSpPr txBox="1"/>
          <p:nvPr/>
        </p:nvSpPr>
        <p:spPr>
          <a:xfrm>
            <a:off x="2233020" y="21631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</p:spTree>
    <p:extLst>
      <p:ext uri="{BB962C8B-B14F-4D97-AF65-F5344CB8AC3E}">
        <p14:creationId xmlns:p14="http://schemas.microsoft.com/office/powerpoint/2010/main" val="243899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556FA8-7E9C-6C1F-22A0-01E720D6D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Entitlements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34861-9458-104E-0A4E-E305C27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Schemas</a:t>
            </a:r>
          </a:p>
        </p:txBody>
      </p:sp>
    </p:spTree>
    <p:extLst>
      <p:ext uri="{BB962C8B-B14F-4D97-AF65-F5344CB8AC3E}">
        <p14:creationId xmlns:p14="http://schemas.microsoft.com/office/powerpoint/2010/main" val="3363284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 and consumption from a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35475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923031" y="32516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68436" y="3774924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801247" y="3057562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55827" y="2060966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4057777" y="191636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8011690" y="222406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98662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813464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205848" y="317223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05848" y="349842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286146D-6CE5-8E78-18BF-C83F39F392BF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88245" y="2072835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79779" y="324078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8C33E-3621-D420-EC50-B0AF39CBB375}"/>
              </a:ext>
            </a:extLst>
          </p:cNvPr>
          <p:cNvSpPr txBox="1"/>
          <p:nvPr/>
        </p:nvSpPr>
        <p:spPr>
          <a:xfrm>
            <a:off x="6037544" y="402563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6" name="Group 107">
            <a:extLst>
              <a:ext uri="{FF2B5EF4-FFF2-40B4-BE49-F238E27FC236}">
                <a16:creationId xmlns:a16="http://schemas.microsoft.com/office/drawing/2014/main" id="{E530F7AA-ADC1-6E27-DDF4-7C2496D2BF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25709" y="3547822"/>
            <a:ext cx="800299" cy="461020"/>
            <a:chOff x="980" y="1435"/>
            <a:chExt cx="602" cy="346"/>
          </a:xfrm>
        </p:grpSpPr>
        <p:sp>
          <p:nvSpPr>
            <p:cNvPr id="121" name="AutoShape 106">
              <a:extLst>
                <a:ext uri="{FF2B5EF4-FFF2-40B4-BE49-F238E27FC236}">
                  <a16:creationId xmlns:a16="http://schemas.microsoft.com/office/drawing/2014/main" id="{0CB57989-BB68-676F-5E51-8E657EBEE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2" name="Freeform 108">
              <a:extLst>
                <a:ext uri="{FF2B5EF4-FFF2-40B4-BE49-F238E27FC236}">
                  <a16:creationId xmlns:a16="http://schemas.microsoft.com/office/drawing/2014/main" id="{B7111D8C-00C2-782B-1991-9248D33F5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9">
              <a:extLst>
                <a:ext uri="{FF2B5EF4-FFF2-40B4-BE49-F238E27FC236}">
                  <a16:creationId xmlns:a16="http://schemas.microsoft.com/office/drawing/2014/main" id="{7DB50B65-B2DB-9816-72E2-9F651DE30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A6A8876A-A59C-FDD5-392B-7971EA54C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1">
              <a:extLst>
                <a:ext uri="{FF2B5EF4-FFF2-40B4-BE49-F238E27FC236}">
                  <a16:creationId xmlns:a16="http://schemas.microsoft.com/office/drawing/2014/main" id="{54CAABF0-F398-875C-D383-89BC065B3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6" name="Oval 112">
              <a:extLst>
                <a:ext uri="{FF2B5EF4-FFF2-40B4-BE49-F238E27FC236}">
                  <a16:creationId xmlns:a16="http://schemas.microsoft.com/office/drawing/2014/main" id="{6D8D707B-9BC0-EE74-01ED-7ABF8B675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3C335EC8-27CE-78FE-628F-2DDCCB25B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76591ADE-08DE-5272-7767-63A79D2E9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85A4E834-8519-5A02-372A-D419D1B91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00723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 and consumption from a SaaS application that is master for specific RA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505478" y="216828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088467" y="3969499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785635" y="1944593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26059" y="1637472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157335" y="215563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179950" y="384416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36944" y="1664094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49600" y="193414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EFEB3-5ED0-9424-A1FE-329491E98D28}"/>
              </a:ext>
            </a:extLst>
          </p:cNvPr>
          <p:cNvSpPr txBox="1"/>
          <p:nvPr/>
        </p:nvSpPr>
        <p:spPr>
          <a:xfrm>
            <a:off x="160457" y="3051298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EF59EE-E436-E9B8-169C-42E49823A0A9}"/>
              </a:ext>
            </a:extLst>
          </p:cNvPr>
          <p:cNvGrpSpPr/>
          <p:nvPr/>
        </p:nvGrpSpPr>
        <p:grpSpPr>
          <a:xfrm rot="1819641">
            <a:off x="1378781" y="2261163"/>
            <a:ext cx="2471639" cy="1574753"/>
            <a:chOff x="8294764" y="1995428"/>
            <a:chExt cx="3039300" cy="15747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3D7379A-7E69-AFEE-19DC-F430FD051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4A08E1-AA40-F854-DA51-92D19BAC7C56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1A5D79F-3AF7-6D6A-8BF5-2C27FF833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BEC3A8C-2AEC-CCD8-2065-ADFE0716C257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B66495D-1B0C-64BB-3503-5CD025BF1E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F644561-75BE-83EA-4255-4E3C8933F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CE62AF3-F87F-F160-F214-C738FBF87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49B08EE-DCAB-F652-1425-51EED5DBDF05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FA10B180-D280-215C-6BC8-21964568F6B8}"/>
              </a:ext>
            </a:extLst>
          </p:cNvPr>
          <p:cNvSpPr txBox="1"/>
          <p:nvPr/>
        </p:nvSpPr>
        <p:spPr>
          <a:xfrm>
            <a:off x="3940276" y="321871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CECEDF-0DC2-970C-EEAE-721BB00CDC91}"/>
              </a:ext>
            </a:extLst>
          </p:cNvPr>
          <p:cNvSpPr txBox="1"/>
          <p:nvPr/>
        </p:nvSpPr>
        <p:spPr>
          <a:xfrm>
            <a:off x="4613157" y="3198420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1CBA99-6E51-BB59-2C89-088575C6F88C}"/>
              </a:ext>
            </a:extLst>
          </p:cNvPr>
          <p:cNvGrpSpPr/>
          <p:nvPr/>
        </p:nvGrpSpPr>
        <p:grpSpPr>
          <a:xfrm rot="1819641">
            <a:off x="5232256" y="2263921"/>
            <a:ext cx="2471639" cy="1574753"/>
            <a:chOff x="8294764" y="1995428"/>
            <a:chExt cx="3039300" cy="1574753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A655308-7A06-0514-3E08-D10C7097C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D7453D3-0BB5-BA12-BCFA-CB24788D64E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CAC6484-DA14-141B-030B-B200F404A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F6800FE-A1AD-B6D3-FA40-BEB99674D035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9CA7CA-6EB0-4D97-F3B5-166E0412D3F0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3055FB3-9206-2507-AC14-79295B6A2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16CED1F-A197-D59B-E0D9-B118A6D1F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27C683E-220B-387E-B325-E5F4030EB98E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BCD6816B-6671-8B14-9C3D-D232BE75B8C6}"/>
              </a:ext>
            </a:extLst>
          </p:cNvPr>
          <p:cNvSpPr txBox="1"/>
          <p:nvPr/>
        </p:nvSpPr>
        <p:spPr>
          <a:xfrm>
            <a:off x="7802518" y="31219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DC1E8E6-7FE9-33AE-F792-63184BE8B470}"/>
              </a:ext>
            </a:extLst>
          </p:cNvPr>
          <p:cNvSpPr txBox="1"/>
          <p:nvPr/>
        </p:nvSpPr>
        <p:spPr>
          <a:xfrm>
            <a:off x="2060756" y="1420991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</a:t>
            </a:r>
          </a:p>
        </p:txBody>
      </p:sp>
      <p:grpSp>
        <p:nvGrpSpPr>
          <p:cNvPr id="140" name="Group 107">
            <a:extLst>
              <a:ext uri="{FF2B5EF4-FFF2-40B4-BE49-F238E27FC236}">
                <a16:creationId xmlns:a16="http://schemas.microsoft.com/office/drawing/2014/main" id="{ACAEC661-022F-A67B-B3A8-F8414384BD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49562" y="1527103"/>
            <a:ext cx="800299" cy="461020"/>
            <a:chOff x="980" y="1435"/>
            <a:chExt cx="602" cy="346"/>
          </a:xfrm>
        </p:grpSpPr>
        <p:sp>
          <p:nvSpPr>
            <p:cNvPr id="141" name="AutoShape 106">
              <a:extLst>
                <a:ext uri="{FF2B5EF4-FFF2-40B4-BE49-F238E27FC236}">
                  <a16:creationId xmlns:a16="http://schemas.microsoft.com/office/drawing/2014/main" id="{7154A322-0B5C-2C34-59EB-67966AA520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2" name="Freeform 108">
              <a:extLst>
                <a:ext uri="{FF2B5EF4-FFF2-40B4-BE49-F238E27FC236}">
                  <a16:creationId xmlns:a16="http://schemas.microsoft.com/office/drawing/2014/main" id="{5F3E32F9-9C9D-D19F-BC6C-97D831869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3" name="Freeform 109">
              <a:extLst>
                <a:ext uri="{FF2B5EF4-FFF2-40B4-BE49-F238E27FC236}">
                  <a16:creationId xmlns:a16="http://schemas.microsoft.com/office/drawing/2014/main" id="{C48DB283-AD04-A9CD-8D1D-5ABB66CA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10">
              <a:extLst>
                <a:ext uri="{FF2B5EF4-FFF2-40B4-BE49-F238E27FC236}">
                  <a16:creationId xmlns:a16="http://schemas.microsoft.com/office/drawing/2014/main" id="{A4EA92D0-C76E-29FE-A546-1E751952F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11">
              <a:extLst>
                <a:ext uri="{FF2B5EF4-FFF2-40B4-BE49-F238E27FC236}">
                  <a16:creationId xmlns:a16="http://schemas.microsoft.com/office/drawing/2014/main" id="{D563C74B-C321-C614-5AF1-6ABE0C66E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Oval 112">
              <a:extLst>
                <a:ext uri="{FF2B5EF4-FFF2-40B4-BE49-F238E27FC236}">
                  <a16:creationId xmlns:a16="http://schemas.microsoft.com/office/drawing/2014/main" id="{6830AB0F-39ED-5F05-E78C-B91B5198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Freeform 113">
              <a:extLst>
                <a:ext uri="{FF2B5EF4-FFF2-40B4-BE49-F238E27FC236}">
                  <a16:creationId xmlns:a16="http://schemas.microsoft.com/office/drawing/2014/main" id="{4D101FB2-D98E-B104-3249-32B00466C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14">
              <a:extLst>
                <a:ext uri="{FF2B5EF4-FFF2-40B4-BE49-F238E27FC236}">
                  <a16:creationId xmlns:a16="http://schemas.microsoft.com/office/drawing/2014/main" id="{43C5EFD8-155A-6B33-648F-7886F8DDD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15">
              <a:extLst>
                <a:ext uri="{FF2B5EF4-FFF2-40B4-BE49-F238E27FC236}">
                  <a16:creationId xmlns:a16="http://schemas.microsoft.com/office/drawing/2014/main" id="{4475F845-1F21-5392-75A9-727502D7D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D8EF492-2365-10B5-ED4E-9387A7CF9DB2}"/>
              </a:ext>
            </a:extLst>
          </p:cNvPr>
          <p:cNvSpPr txBox="1"/>
          <p:nvPr/>
        </p:nvSpPr>
        <p:spPr>
          <a:xfrm>
            <a:off x="5978907" y="1364783"/>
            <a:ext cx="1749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1" name="Group 107">
            <a:extLst>
              <a:ext uri="{FF2B5EF4-FFF2-40B4-BE49-F238E27FC236}">
                <a16:creationId xmlns:a16="http://schemas.microsoft.com/office/drawing/2014/main" id="{E67FEF14-BE5E-8A6D-A19A-C5EF6D732D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72284" y="1495991"/>
            <a:ext cx="800299" cy="461020"/>
            <a:chOff x="980" y="1435"/>
            <a:chExt cx="602" cy="346"/>
          </a:xfrm>
        </p:grpSpPr>
        <p:sp>
          <p:nvSpPr>
            <p:cNvPr id="152" name="AutoShape 106">
              <a:extLst>
                <a:ext uri="{FF2B5EF4-FFF2-40B4-BE49-F238E27FC236}">
                  <a16:creationId xmlns:a16="http://schemas.microsoft.com/office/drawing/2014/main" id="{29852AF7-5CE2-D5EC-7782-6C15B07AD3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3" name="Freeform 108">
              <a:extLst>
                <a:ext uri="{FF2B5EF4-FFF2-40B4-BE49-F238E27FC236}">
                  <a16:creationId xmlns:a16="http://schemas.microsoft.com/office/drawing/2014/main" id="{ECEA083A-39DD-8F18-3710-51B6143E0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4" name="Freeform 109">
              <a:extLst>
                <a:ext uri="{FF2B5EF4-FFF2-40B4-BE49-F238E27FC236}">
                  <a16:creationId xmlns:a16="http://schemas.microsoft.com/office/drawing/2014/main" id="{50ACE66F-E0FC-8A8F-6A00-CDFC2480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5" name="Freeform 110">
              <a:extLst>
                <a:ext uri="{FF2B5EF4-FFF2-40B4-BE49-F238E27FC236}">
                  <a16:creationId xmlns:a16="http://schemas.microsoft.com/office/drawing/2014/main" id="{431EB8DD-4703-46A3-C1F6-DCDFAC692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6" name="Freeform 111">
              <a:extLst>
                <a:ext uri="{FF2B5EF4-FFF2-40B4-BE49-F238E27FC236}">
                  <a16:creationId xmlns:a16="http://schemas.microsoft.com/office/drawing/2014/main" id="{E565260E-DDED-22F9-FB4E-D3E40C7A3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7" name="Oval 112">
              <a:extLst>
                <a:ext uri="{FF2B5EF4-FFF2-40B4-BE49-F238E27FC236}">
                  <a16:creationId xmlns:a16="http://schemas.microsoft.com/office/drawing/2014/main" id="{AC8E5FBB-7A4F-103A-A0AC-18CF3CAA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Freeform 113">
              <a:extLst>
                <a:ext uri="{FF2B5EF4-FFF2-40B4-BE49-F238E27FC236}">
                  <a16:creationId xmlns:a16="http://schemas.microsoft.com/office/drawing/2014/main" id="{E6F8AA78-1C8D-4523-23AE-D1731C0A4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14">
              <a:extLst>
                <a:ext uri="{FF2B5EF4-FFF2-40B4-BE49-F238E27FC236}">
                  <a16:creationId xmlns:a16="http://schemas.microsoft.com/office/drawing/2014/main" id="{28D16A34-3359-06FB-75FB-C5CD2F27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15">
              <a:extLst>
                <a:ext uri="{FF2B5EF4-FFF2-40B4-BE49-F238E27FC236}">
                  <a16:creationId xmlns:a16="http://schemas.microsoft.com/office/drawing/2014/main" id="{702028B1-310F-A138-01DB-E63B0650A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112CC8A-78C8-B175-274B-533F4479C4B0}"/>
              </a:ext>
            </a:extLst>
          </p:cNvPr>
          <p:cNvGrpSpPr/>
          <p:nvPr/>
        </p:nvGrpSpPr>
        <p:grpSpPr>
          <a:xfrm>
            <a:off x="5235113" y="4049835"/>
            <a:ext cx="1119885" cy="546145"/>
            <a:chOff x="5405841" y="1446061"/>
            <a:chExt cx="1954119" cy="1125689"/>
          </a:xfrm>
        </p:grpSpPr>
        <p:grpSp>
          <p:nvGrpSpPr>
            <p:cNvPr id="162" name="Group 107">
              <a:extLst>
                <a:ext uri="{FF2B5EF4-FFF2-40B4-BE49-F238E27FC236}">
                  <a16:creationId xmlns:a16="http://schemas.microsoft.com/office/drawing/2014/main" id="{6AB5F457-8406-FF59-FE0A-FA09CCB313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66" name="AutoShape 106">
                <a:extLst>
                  <a:ext uri="{FF2B5EF4-FFF2-40B4-BE49-F238E27FC236}">
                    <a16:creationId xmlns:a16="http://schemas.microsoft.com/office/drawing/2014/main" id="{CF6D087D-0664-09AF-A817-F68E0CB374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7" name="Oval 112">
                <a:extLst>
                  <a:ext uri="{FF2B5EF4-FFF2-40B4-BE49-F238E27FC236}">
                    <a16:creationId xmlns:a16="http://schemas.microsoft.com/office/drawing/2014/main" id="{8B49459D-25FB-A838-C258-B4448D195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8" name="Freeform 113">
                <a:extLst>
                  <a:ext uri="{FF2B5EF4-FFF2-40B4-BE49-F238E27FC236}">
                    <a16:creationId xmlns:a16="http://schemas.microsoft.com/office/drawing/2014/main" id="{8B310CCF-DCC4-0593-C25F-C14AE68A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" name="Freeform 114">
                <a:extLst>
                  <a:ext uri="{FF2B5EF4-FFF2-40B4-BE49-F238E27FC236}">
                    <a16:creationId xmlns:a16="http://schemas.microsoft.com/office/drawing/2014/main" id="{25DFFEAB-A125-12A8-5A32-FB5878816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" name="Freeform 115">
                <a:extLst>
                  <a:ext uri="{FF2B5EF4-FFF2-40B4-BE49-F238E27FC236}">
                    <a16:creationId xmlns:a16="http://schemas.microsoft.com/office/drawing/2014/main" id="{25B01733-BBAF-E4C8-0908-FF45A6896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63" name="Group 134">
              <a:extLst>
                <a:ext uri="{FF2B5EF4-FFF2-40B4-BE49-F238E27FC236}">
                  <a16:creationId xmlns:a16="http://schemas.microsoft.com/office/drawing/2014/main" id="{566D1F58-1CF3-E9FF-7FF4-212C56CE68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64" name="Freeform 135">
                <a:extLst>
                  <a:ext uri="{FF2B5EF4-FFF2-40B4-BE49-F238E27FC236}">
                    <a16:creationId xmlns:a16="http://schemas.microsoft.com/office/drawing/2014/main" id="{59D46123-90C4-E19E-B132-2D50C27871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5" name="Freeform 136">
                <a:extLst>
                  <a:ext uri="{FF2B5EF4-FFF2-40B4-BE49-F238E27FC236}">
                    <a16:creationId xmlns:a16="http://schemas.microsoft.com/office/drawing/2014/main" id="{C8302C2B-478A-A81E-02F5-E6DFA6901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11248A5A-97C5-C269-5412-2F008E8A455F}"/>
              </a:ext>
            </a:extLst>
          </p:cNvPr>
          <p:cNvSpPr txBox="1"/>
          <p:nvPr/>
        </p:nvSpPr>
        <p:spPr>
          <a:xfrm>
            <a:off x="5995000" y="4056846"/>
            <a:ext cx="17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responsibility.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E44B5FD-CEC7-69D1-D684-9FEE7EF65EF1}"/>
              </a:ext>
            </a:extLst>
          </p:cNvPr>
          <p:cNvGrpSpPr/>
          <p:nvPr/>
        </p:nvGrpSpPr>
        <p:grpSpPr>
          <a:xfrm>
            <a:off x="1508422" y="3988367"/>
            <a:ext cx="1119885" cy="546145"/>
            <a:chOff x="5405841" y="1446061"/>
            <a:chExt cx="1954119" cy="1125689"/>
          </a:xfrm>
        </p:grpSpPr>
        <p:grpSp>
          <p:nvGrpSpPr>
            <p:cNvPr id="173" name="Group 107">
              <a:extLst>
                <a:ext uri="{FF2B5EF4-FFF2-40B4-BE49-F238E27FC236}">
                  <a16:creationId xmlns:a16="http://schemas.microsoft.com/office/drawing/2014/main" id="{43C1DFC9-52AE-D6B0-2A22-F3592CE79B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77" name="AutoShape 106">
                <a:extLst>
                  <a:ext uri="{FF2B5EF4-FFF2-40B4-BE49-F238E27FC236}">
                    <a16:creationId xmlns:a16="http://schemas.microsoft.com/office/drawing/2014/main" id="{9DD51832-E04B-50AB-E93D-D7BBCE59D7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8" name="Oval 112">
                <a:extLst>
                  <a:ext uri="{FF2B5EF4-FFF2-40B4-BE49-F238E27FC236}">
                    <a16:creationId xmlns:a16="http://schemas.microsoft.com/office/drawing/2014/main" id="{BA97F1C4-7E0B-9CDF-5873-240A3E8C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79" name="Freeform 113">
                <a:extLst>
                  <a:ext uri="{FF2B5EF4-FFF2-40B4-BE49-F238E27FC236}">
                    <a16:creationId xmlns:a16="http://schemas.microsoft.com/office/drawing/2014/main" id="{834BB542-E430-B2ED-76E5-2D687371B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" name="Freeform 114">
                <a:extLst>
                  <a:ext uri="{FF2B5EF4-FFF2-40B4-BE49-F238E27FC236}">
                    <a16:creationId xmlns:a16="http://schemas.microsoft.com/office/drawing/2014/main" id="{D021B634-0329-20BC-32E2-450B4262A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115">
                <a:extLst>
                  <a:ext uri="{FF2B5EF4-FFF2-40B4-BE49-F238E27FC236}">
                    <a16:creationId xmlns:a16="http://schemas.microsoft.com/office/drawing/2014/main" id="{A355DFC3-8EAA-0EC3-A453-C6A6A40A7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74" name="Group 134">
              <a:extLst>
                <a:ext uri="{FF2B5EF4-FFF2-40B4-BE49-F238E27FC236}">
                  <a16:creationId xmlns:a16="http://schemas.microsoft.com/office/drawing/2014/main" id="{EBA7F274-6D57-53C8-E650-820AFBCDBC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75" name="Freeform 135">
                <a:extLst>
                  <a:ext uri="{FF2B5EF4-FFF2-40B4-BE49-F238E27FC236}">
                    <a16:creationId xmlns:a16="http://schemas.microsoft.com/office/drawing/2014/main" id="{6702E0F3-C5DE-C4A1-EDB1-D7DE09580B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6" name="Freeform 136">
                <a:extLst>
                  <a:ext uri="{FF2B5EF4-FFF2-40B4-BE49-F238E27FC236}">
                    <a16:creationId xmlns:a16="http://schemas.microsoft.com/office/drawing/2014/main" id="{A9EBF257-091C-E33B-342E-91C101599E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CEAD8BE-3B7E-DAA6-9AC1-E77C1059FF88}"/>
              </a:ext>
            </a:extLst>
          </p:cNvPr>
          <p:cNvSpPr txBox="1"/>
          <p:nvPr/>
        </p:nvSpPr>
        <p:spPr>
          <a:xfrm>
            <a:off x="2268309" y="3995378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31F86E2-2EDF-3688-04A9-48034C5B5492}"/>
              </a:ext>
            </a:extLst>
          </p:cNvPr>
          <p:cNvSpPr txBox="1"/>
          <p:nvPr/>
        </p:nvSpPr>
        <p:spPr>
          <a:xfrm>
            <a:off x="169728" y="1782018"/>
            <a:ext cx="10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19D3957-2533-B253-E77E-A39B49AA7568}"/>
              </a:ext>
            </a:extLst>
          </p:cNvPr>
          <p:cNvSpPr txBox="1"/>
          <p:nvPr/>
        </p:nvSpPr>
        <p:spPr>
          <a:xfrm>
            <a:off x="7785635" y="1725565"/>
            <a:ext cx="108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 / RS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BFD79CF-6092-B67F-84BB-68E16CFC2867}"/>
              </a:ext>
            </a:extLst>
          </p:cNvPr>
          <p:cNvSpPr txBox="1"/>
          <p:nvPr/>
        </p:nvSpPr>
        <p:spPr>
          <a:xfrm>
            <a:off x="3996941" y="1572819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</p:spTree>
    <p:extLst>
      <p:ext uri="{BB962C8B-B14F-4D97-AF65-F5344CB8AC3E}">
        <p14:creationId xmlns:p14="http://schemas.microsoft.com/office/powerpoint/2010/main" val="2503980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SCIM Actions</a:t>
            </a:r>
            <a:br>
              <a:rPr lang="en-GB" dirty="0"/>
            </a:br>
            <a:r>
              <a:rPr lang="en-GB" sz="3600" dirty="0"/>
              <a:t>Client Active Pull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193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AB308-E6AF-B3BD-4A5C-293A36E3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actions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37DFB6B-FC22-497F-079F-5A0FAB241E06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SCIM Client will blindly get all the RO and is RA that were configured to be synchronized from the SCIM Server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9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A1C42B-900D-FD9D-5442-91FE63D21456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20E1505-FF0E-5F17-D0E5-78D92EFCADC7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18B9C8C-BCE3-73B3-1605-5C14C9676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D9FE822-F956-B128-19EB-87C9E1889503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444030D-1079-66B7-A1B9-C534D5637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8F6FF1-EE49-9D6C-9F11-F16B6DD4E4BF}"/>
              </a:ext>
            </a:extLst>
          </p:cNvPr>
          <p:cNvGrpSpPr/>
          <p:nvPr/>
        </p:nvGrpSpPr>
        <p:grpSpPr>
          <a:xfrm rot="2498742">
            <a:off x="2879845" y="2943737"/>
            <a:ext cx="2942991" cy="1421744"/>
            <a:chOff x="2866714" y="1281372"/>
            <a:chExt cx="2942991" cy="14217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7E77CA-100C-836E-EA8A-CD258D0EF906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9C8685F-D724-933F-740C-9AF0AB3A5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EFA3AE-FD47-A806-BAF7-43F60507D557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1656BE-7F08-82D1-08DD-440B82331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753376-6804-ACAB-60A4-86FF21E9780A}"/>
              </a:ext>
            </a:extLst>
          </p:cNvPr>
          <p:cNvSpPr txBox="1"/>
          <p:nvPr/>
        </p:nvSpPr>
        <p:spPr>
          <a:xfrm>
            <a:off x="1831586" y="23450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RS/RM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CB5F2-9BCA-1132-10A0-FB0C9610F031}"/>
              </a:ext>
            </a:extLst>
          </p:cNvPr>
          <p:cNvSpPr txBox="1"/>
          <p:nvPr/>
        </p:nvSpPr>
        <p:spPr>
          <a:xfrm>
            <a:off x="5928273" y="8097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89BA8-AB54-D4C9-9BE9-5F45DEBC8BC3}"/>
              </a:ext>
            </a:extLst>
          </p:cNvPr>
          <p:cNvSpPr txBox="1"/>
          <p:nvPr/>
        </p:nvSpPr>
        <p:spPr>
          <a:xfrm>
            <a:off x="5943885" y="20964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C2E1A-FA2B-093D-EEFA-4EABC7E6C4F0}"/>
              </a:ext>
            </a:extLst>
          </p:cNvPr>
          <p:cNvSpPr txBox="1"/>
          <p:nvPr/>
        </p:nvSpPr>
        <p:spPr>
          <a:xfrm>
            <a:off x="5974988" y="34848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grpSp>
        <p:nvGrpSpPr>
          <p:cNvPr id="14" name="Group 593">
            <a:extLst>
              <a:ext uri="{FF2B5EF4-FFF2-40B4-BE49-F238E27FC236}">
                <a16:creationId xmlns:a16="http://schemas.microsoft.com/office/drawing/2014/main" id="{A8C4DB04-78BB-7B8C-F817-60529D144B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0079" y="1024442"/>
            <a:ext cx="666693" cy="586592"/>
            <a:chOff x="6146801" y="2133602"/>
            <a:chExt cx="644525" cy="566738"/>
          </a:xfrm>
        </p:grpSpPr>
        <p:sp>
          <p:nvSpPr>
            <p:cNvPr id="15" name="Freeform 278">
              <a:extLst>
                <a:ext uri="{FF2B5EF4-FFF2-40B4-BE49-F238E27FC236}">
                  <a16:creationId xmlns:a16="http://schemas.microsoft.com/office/drawing/2014/main" id="{44B3DC5D-25C2-FD30-31EC-298C8BCB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79">
              <a:extLst>
                <a:ext uri="{FF2B5EF4-FFF2-40B4-BE49-F238E27FC236}">
                  <a16:creationId xmlns:a16="http://schemas.microsoft.com/office/drawing/2014/main" id="{5AFC6A26-6D3B-554A-25D6-008E7C156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0">
              <a:extLst>
                <a:ext uri="{FF2B5EF4-FFF2-40B4-BE49-F238E27FC236}">
                  <a16:creationId xmlns:a16="http://schemas.microsoft.com/office/drawing/2014/main" id="{DAA1A551-E3D8-AADA-42F4-E60BFBC3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1">
              <a:extLst>
                <a:ext uri="{FF2B5EF4-FFF2-40B4-BE49-F238E27FC236}">
                  <a16:creationId xmlns:a16="http://schemas.microsoft.com/office/drawing/2014/main" id="{610DE956-39B7-3A92-5315-107F39799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2">
              <a:extLst>
                <a:ext uri="{FF2B5EF4-FFF2-40B4-BE49-F238E27FC236}">
                  <a16:creationId xmlns:a16="http://schemas.microsoft.com/office/drawing/2014/main" id="{8B3B5B11-084F-FE64-E169-79C777F91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83">
              <a:extLst>
                <a:ext uri="{FF2B5EF4-FFF2-40B4-BE49-F238E27FC236}">
                  <a16:creationId xmlns:a16="http://schemas.microsoft.com/office/drawing/2014/main" id="{01057B95-3D8F-5761-208F-7049FE3AC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Freeform 284">
              <a:extLst>
                <a:ext uri="{FF2B5EF4-FFF2-40B4-BE49-F238E27FC236}">
                  <a16:creationId xmlns:a16="http://schemas.microsoft.com/office/drawing/2014/main" id="{33E09C1E-0FCF-1039-3DCF-FD2336015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85">
              <a:extLst>
                <a:ext uri="{FF2B5EF4-FFF2-40B4-BE49-F238E27FC236}">
                  <a16:creationId xmlns:a16="http://schemas.microsoft.com/office/drawing/2014/main" id="{9BB51E8F-65CF-30DE-BF34-95A0FF96C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86">
              <a:extLst>
                <a:ext uri="{FF2B5EF4-FFF2-40B4-BE49-F238E27FC236}">
                  <a16:creationId xmlns:a16="http://schemas.microsoft.com/office/drawing/2014/main" id="{0B2497E3-3F07-4FE7-AB73-C167EE9F7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87">
              <a:extLst>
                <a:ext uri="{FF2B5EF4-FFF2-40B4-BE49-F238E27FC236}">
                  <a16:creationId xmlns:a16="http://schemas.microsoft.com/office/drawing/2014/main" id="{945EDB7D-3C55-EAA2-A3AA-8423D561B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88">
              <a:extLst>
                <a:ext uri="{FF2B5EF4-FFF2-40B4-BE49-F238E27FC236}">
                  <a16:creationId xmlns:a16="http://schemas.microsoft.com/office/drawing/2014/main" id="{9AEC1D46-2983-42CC-B8DB-EF0B00417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289">
              <a:extLst>
                <a:ext uri="{FF2B5EF4-FFF2-40B4-BE49-F238E27FC236}">
                  <a16:creationId xmlns:a16="http://schemas.microsoft.com/office/drawing/2014/main" id="{B24B3CC0-1842-53D1-2151-CEE242597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Freeform 290">
              <a:extLst>
                <a:ext uri="{FF2B5EF4-FFF2-40B4-BE49-F238E27FC236}">
                  <a16:creationId xmlns:a16="http://schemas.microsoft.com/office/drawing/2014/main" id="{277C338C-D604-E761-EC1D-15B229F90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1">
              <a:extLst>
                <a:ext uri="{FF2B5EF4-FFF2-40B4-BE49-F238E27FC236}">
                  <a16:creationId xmlns:a16="http://schemas.microsoft.com/office/drawing/2014/main" id="{154F22F9-AF5F-2D13-E61B-8A74687A4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2">
              <a:extLst>
                <a:ext uri="{FF2B5EF4-FFF2-40B4-BE49-F238E27FC236}">
                  <a16:creationId xmlns:a16="http://schemas.microsoft.com/office/drawing/2014/main" id="{39D285FD-FAEC-B8D7-2ADD-D8AA02879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293">
              <a:extLst>
                <a:ext uri="{FF2B5EF4-FFF2-40B4-BE49-F238E27FC236}">
                  <a16:creationId xmlns:a16="http://schemas.microsoft.com/office/drawing/2014/main" id="{404C555C-0372-6A31-BD32-233BE00BF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294">
              <a:extLst>
                <a:ext uri="{FF2B5EF4-FFF2-40B4-BE49-F238E27FC236}">
                  <a16:creationId xmlns:a16="http://schemas.microsoft.com/office/drawing/2014/main" id="{9F06B406-FC82-E0C9-31AD-03A6C1CE9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295">
              <a:extLst>
                <a:ext uri="{FF2B5EF4-FFF2-40B4-BE49-F238E27FC236}">
                  <a16:creationId xmlns:a16="http://schemas.microsoft.com/office/drawing/2014/main" id="{8ECA3A12-74EA-980F-C126-D3328CA98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Freeform 296">
              <a:extLst>
                <a:ext uri="{FF2B5EF4-FFF2-40B4-BE49-F238E27FC236}">
                  <a16:creationId xmlns:a16="http://schemas.microsoft.com/office/drawing/2014/main" id="{4BD029BD-95D9-760D-432B-B9A743ABE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297">
              <a:extLst>
                <a:ext uri="{FF2B5EF4-FFF2-40B4-BE49-F238E27FC236}">
                  <a16:creationId xmlns:a16="http://schemas.microsoft.com/office/drawing/2014/main" id="{18FC825D-4A51-0E4F-3298-958396410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298">
              <a:extLst>
                <a:ext uri="{FF2B5EF4-FFF2-40B4-BE49-F238E27FC236}">
                  <a16:creationId xmlns:a16="http://schemas.microsoft.com/office/drawing/2014/main" id="{C70F3AE7-98C7-862B-7E7C-DDEE4DC4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299">
              <a:extLst>
                <a:ext uri="{FF2B5EF4-FFF2-40B4-BE49-F238E27FC236}">
                  <a16:creationId xmlns:a16="http://schemas.microsoft.com/office/drawing/2014/main" id="{A4D3B5D0-A283-2C61-A35A-BF247D5F2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0">
              <a:extLst>
                <a:ext uri="{FF2B5EF4-FFF2-40B4-BE49-F238E27FC236}">
                  <a16:creationId xmlns:a16="http://schemas.microsoft.com/office/drawing/2014/main" id="{F8BA9B7C-9A6D-752A-0A7F-EACA2EC53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301">
              <a:extLst>
                <a:ext uri="{FF2B5EF4-FFF2-40B4-BE49-F238E27FC236}">
                  <a16:creationId xmlns:a16="http://schemas.microsoft.com/office/drawing/2014/main" id="{3A813F0D-6253-9303-0E29-D48B737F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Freeform 302">
              <a:extLst>
                <a:ext uri="{FF2B5EF4-FFF2-40B4-BE49-F238E27FC236}">
                  <a16:creationId xmlns:a16="http://schemas.microsoft.com/office/drawing/2014/main" id="{ED645082-EF72-754A-34A7-67BB08B61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303">
              <a:extLst>
                <a:ext uri="{FF2B5EF4-FFF2-40B4-BE49-F238E27FC236}">
                  <a16:creationId xmlns:a16="http://schemas.microsoft.com/office/drawing/2014/main" id="{84644693-2621-7506-A3E3-93C0F9235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304">
              <a:extLst>
                <a:ext uri="{FF2B5EF4-FFF2-40B4-BE49-F238E27FC236}">
                  <a16:creationId xmlns:a16="http://schemas.microsoft.com/office/drawing/2014/main" id="{4E6F3898-2DB4-407B-6759-A429163B0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305">
              <a:extLst>
                <a:ext uri="{FF2B5EF4-FFF2-40B4-BE49-F238E27FC236}">
                  <a16:creationId xmlns:a16="http://schemas.microsoft.com/office/drawing/2014/main" id="{82595309-FE9A-81C3-E677-D37CB5254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Line 306">
              <a:extLst>
                <a:ext uri="{FF2B5EF4-FFF2-40B4-BE49-F238E27FC236}">
                  <a16:creationId xmlns:a16="http://schemas.microsoft.com/office/drawing/2014/main" id="{FB6069F6-E61B-648C-92A4-4F8E4A764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307">
              <a:extLst>
                <a:ext uri="{FF2B5EF4-FFF2-40B4-BE49-F238E27FC236}">
                  <a16:creationId xmlns:a16="http://schemas.microsoft.com/office/drawing/2014/main" id="{5639CF28-7EFE-AD82-0CE8-BFA715656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B3CC5CC-E3B0-F950-5268-ADB712A37C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97706" y="1339244"/>
            <a:ext cx="322803" cy="490660"/>
            <a:chOff x="1762" y="1325"/>
            <a:chExt cx="300" cy="456"/>
          </a:xfrm>
        </p:grpSpPr>
        <p:sp>
          <p:nvSpPr>
            <p:cNvPr id="193" name="Freeform 28">
              <a:extLst>
                <a:ext uri="{FF2B5EF4-FFF2-40B4-BE49-F238E27FC236}">
                  <a16:creationId xmlns:a16="http://schemas.microsoft.com/office/drawing/2014/main" id="{AFCFE93D-57F9-965E-1C14-B292E343A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88450D7-F5F1-EFAD-28A4-58B946AB7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1FEF1D65-34D3-26DC-A39A-DC6250444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1BB33797-EFE6-9B32-F7A2-F6562EF57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DBA0FD2D-7BBA-213A-31DC-E71FE5351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1" name="Group 593">
            <a:extLst>
              <a:ext uri="{FF2B5EF4-FFF2-40B4-BE49-F238E27FC236}">
                <a16:creationId xmlns:a16="http://schemas.microsoft.com/office/drawing/2014/main" id="{CC10562E-33E4-B254-DFAB-4219E6EDD8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4639" y="2345096"/>
            <a:ext cx="666693" cy="586592"/>
            <a:chOff x="6146801" y="2133602"/>
            <a:chExt cx="644525" cy="566738"/>
          </a:xfrm>
        </p:grpSpPr>
        <p:sp>
          <p:nvSpPr>
            <p:cNvPr id="202" name="Freeform 278">
              <a:extLst>
                <a:ext uri="{FF2B5EF4-FFF2-40B4-BE49-F238E27FC236}">
                  <a16:creationId xmlns:a16="http://schemas.microsoft.com/office/drawing/2014/main" id="{4EC4E247-FE67-0F7C-0C54-923801720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79">
              <a:extLst>
                <a:ext uri="{FF2B5EF4-FFF2-40B4-BE49-F238E27FC236}">
                  <a16:creationId xmlns:a16="http://schemas.microsoft.com/office/drawing/2014/main" id="{1A8931E6-8827-0DB6-1A95-EF3B277D9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280">
              <a:extLst>
                <a:ext uri="{FF2B5EF4-FFF2-40B4-BE49-F238E27FC236}">
                  <a16:creationId xmlns:a16="http://schemas.microsoft.com/office/drawing/2014/main" id="{325AAB27-3553-CB0D-3839-6BE0110BC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81">
              <a:extLst>
                <a:ext uri="{FF2B5EF4-FFF2-40B4-BE49-F238E27FC236}">
                  <a16:creationId xmlns:a16="http://schemas.microsoft.com/office/drawing/2014/main" id="{D31120BF-62AC-2A7D-B763-ACAC8F685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82">
              <a:extLst>
                <a:ext uri="{FF2B5EF4-FFF2-40B4-BE49-F238E27FC236}">
                  <a16:creationId xmlns:a16="http://schemas.microsoft.com/office/drawing/2014/main" id="{B186C87C-59EF-3940-7610-7C3EE006E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83">
              <a:extLst>
                <a:ext uri="{FF2B5EF4-FFF2-40B4-BE49-F238E27FC236}">
                  <a16:creationId xmlns:a16="http://schemas.microsoft.com/office/drawing/2014/main" id="{85C96625-2B3F-6713-F6EE-9C325908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Freeform 284">
              <a:extLst>
                <a:ext uri="{FF2B5EF4-FFF2-40B4-BE49-F238E27FC236}">
                  <a16:creationId xmlns:a16="http://schemas.microsoft.com/office/drawing/2014/main" id="{827F181A-B009-8B0F-7E18-711D4E05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285">
              <a:extLst>
                <a:ext uri="{FF2B5EF4-FFF2-40B4-BE49-F238E27FC236}">
                  <a16:creationId xmlns:a16="http://schemas.microsoft.com/office/drawing/2014/main" id="{69856940-E288-F8BE-50E6-E8EC08E52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Line 286">
              <a:extLst>
                <a:ext uri="{FF2B5EF4-FFF2-40B4-BE49-F238E27FC236}">
                  <a16:creationId xmlns:a16="http://schemas.microsoft.com/office/drawing/2014/main" id="{F6A9D4BA-E495-B08E-E059-2F4525BC1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287">
              <a:extLst>
                <a:ext uri="{FF2B5EF4-FFF2-40B4-BE49-F238E27FC236}">
                  <a16:creationId xmlns:a16="http://schemas.microsoft.com/office/drawing/2014/main" id="{CC8110AF-56D8-91BF-554E-F7CA0C0B2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288">
              <a:extLst>
                <a:ext uri="{FF2B5EF4-FFF2-40B4-BE49-F238E27FC236}">
                  <a16:creationId xmlns:a16="http://schemas.microsoft.com/office/drawing/2014/main" id="{6BE60C27-2ACC-6D06-1A2D-37848864F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89">
              <a:extLst>
                <a:ext uri="{FF2B5EF4-FFF2-40B4-BE49-F238E27FC236}">
                  <a16:creationId xmlns:a16="http://schemas.microsoft.com/office/drawing/2014/main" id="{FAA1FB09-2373-C260-6D77-D98A1A0D9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Freeform 290">
              <a:extLst>
                <a:ext uri="{FF2B5EF4-FFF2-40B4-BE49-F238E27FC236}">
                  <a16:creationId xmlns:a16="http://schemas.microsoft.com/office/drawing/2014/main" id="{07498408-4205-E9A7-6384-3C89245D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1">
              <a:extLst>
                <a:ext uri="{FF2B5EF4-FFF2-40B4-BE49-F238E27FC236}">
                  <a16:creationId xmlns:a16="http://schemas.microsoft.com/office/drawing/2014/main" id="{51B43790-C641-57CE-B890-41DB87E02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2">
              <a:extLst>
                <a:ext uri="{FF2B5EF4-FFF2-40B4-BE49-F238E27FC236}">
                  <a16:creationId xmlns:a16="http://schemas.microsoft.com/office/drawing/2014/main" id="{84AD7573-AE0B-3C4E-3AA0-F5DEF48CE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3">
              <a:extLst>
                <a:ext uri="{FF2B5EF4-FFF2-40B4-BE49-F238E27FC236}">
                  <a16:creationId xmlns:a16="http://schemas.microsoft.com/office/drawing/2014/main" id="{8BF323F1-5741-DA81-19DE-F745E6912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Line 294">
              <a:extLst>
                <a:ext uri="{FF2B5EF4-FFF2-40B4-BE49-F238E27FC236}">
                  <a16:creationId xmlns:a16="http://schemas.microsoft.com/office/drawing/2014/main" id="{4D89A993-F0AC-4035-78E1-4A008D8E7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5">
              <a:extLst>
                <a:ext uri="{FF2B5EF4-FFF2-40B4-BE49-F238E27FC236}">
                  <a16:creationId xmlns:a16="http://schemas.microsoft.com/office/drawing/2014/main" id="{377D2EC7-AB0B-394F-5BC4-4C1E92BB4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Freeform 296">
              <a:extLst>
                <a:ext uri="{FF2B5EF4-FFF2-40B4-BE49-F238E27FC236}">
                  <a16:creationId xmlns:a16="http://schemas.microsoft.com/office/drawing/2014/main" id="{0F144276-6E53-FEC0-354F-0D08C197F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7">
              <a:extLst>
                <a:ext uri="{FF2B5EF4-FFF2-40B4-BE49-F238E27FC236}">
                  <a16:creationId xmlns:a16="http://schemas.microsoft.com/office/drawing/2014/main" id="{B52610EE-A3FF-7949-CF1A-ABA7F958D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298">
              <a:extLst>
                <a:ext uri="{FF2B5EF4-FFF2-40B4-BE49-F238E27FC236}">
                  <a16:creationId xmlns:a16="http://schemas.microsoft.com/office/drawing/2014/main" id="{1A5B49F1-307B-F365-A398-5249E2447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299">
              <a:extLst>
                <a:ext uri="{FF2B5EF4-FFF2-40B4-BE49-F238E27FC236}">
                  <a16:creationId xmlns:a16="http://schemas.microsoft.com/office/drawing/2014/main" id="{245051E0-33F7-DC5A-A8D8-3510BFD11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Line 300">
              <a:extLst>
                <a:ext uri="{FF2B5EF4-FFF2-40B4-BE49-F238E27FC236}">
                  <a16:creationId xmlns:a16="http://schemas.microsoft.com/office/drawing/2014/main" id="{D2AFCE8E-1724-C697-1583-20DBC107D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1">
              <a:extLst>
                <a:ext uri="{FF2B5EF4-FFF2-40B4-BE49-F238E27FC236}">
                  <a16:creationId xmlns:a16="http://schemas.microsoft.com/office/drawing/2014/main" id="{FAD700DB-9831-C30C-FE18-34E664238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Freeform 302">
              <a:extLst>
                <a:ext uri="{FF2B5EF4-FFF2-40B4-BE49-F238E27FC236}">
                  <a16:creationId xmlns:a16="http://schemas.microsoft.com/office/drawing/2014/main" id="{B00A9BE5-92A3-050E-320A-29523707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3">
              <a:extLst>
                <a:ext uri="{FF2B5EF4-FFF2-40B4-BE49-F238E27FC236}">
                  <a16:creationId xmlns:a16="http://schemas.microsoft.com/office/drawing/2014/main" id="{54B58E56-5BF7-32F9-E71D-6DD70DD76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4">
              <a:extLst>
                <a:ext uri="{FF2B5EF4-FFF2-40B4-BE49-F238E27FC236}">
                  <a16:creationId xmlns:a16="http://schemas.microsoft.com/office/drawing/2014/main" id="{36E334FE-FB54-1695-BC53-6BA20E92D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5">
              <a:extLst>
                <a:ext uri="{FF2B5EF4-FFF2-40B4-BE49-F238E27FC236}">
                  <a16:creationId xmlns:a16="http://schemas.microsoft.com/office/drawing/2014/main" id="{C12F39E7-2965-D8B2-48B6-14D3054B5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306">
              <a:extLst>
                <a:ext uri="{FF2B5EF4-FFF2-40B4-BE49-F238E27FC236}">
                  <a16:creationId xmlns:a16="http://schemas.microsoft.com/office/drawing/2014/main" id="{D52C68E9-3FA8-9E70-AED0-1A1F95E01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Line 307">
              <a:extLst>
                <a:ext uri="{FF2B5EF4-FFF2-40B4-BE49-F238E27FC236}">
                  <a16:creationId xmlns:a16="http://schemas.microsoft.com/office/drawing/2014/main" id="{34AFF7F3-6CEE-D2D4-4375-47302029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A3A1972-DD4E-8DF1-0DB0-9858BC397A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2266" y="2659898"/>
            <a:ext cx="322803" cy="490660"/>
            <a:chOff x="1762" y="1325"/>
            <a:chExt cx="300" cy="456"/>
          </a:xfrm>
        </p:grpSpPr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5543D39A-CDC3-8955-F7C2-3B61ED37E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4DC52870-9B0D-2479-EF23-7CDA7F74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A7A6E1A9-4700-DB86-0057-23B82E74C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D55A7780-4E14-73E4-0773-E2E32A46E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C94AC47-D636-E1DE-2525-7DFD173B8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0" name="Group 593">
            <a:extLst>
              <a:ext uri="{FF2B5EF4-FFF2-40B4-BE49-F238E27FC236}">
                <a16:creationId xmlns:a16="http://schemas.microsoft.com/office/drawing/2014/main" id="{2177189E-5A22-CF9A-BD06-D20F27AF8B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6982" y="3712649"/>
            <a:ext cx="666693" cy="586592"/>
            <a:chOff x="6146801" y="2133602"/>
            <a:chExt cx="644525" cy="566738"/>
          </a:xfrm>
        </p:grpSpPr>
        <p:sp>
          <p:nvSpPr>
            <p:cNvPr id="241" name="Freeform 278">
              <a:extLst>
                <a:ext uri="{FF2B5EF4-FFF2-40B4-BE49-F238E27FC236}">
                  <a16:creationId xmlns:a16="http://schemas.microsoft.com/office/drawing/2014/main" id="{107633A7-DDE7-4952-4490-B323E820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79">
              <a:extLst>
                <a:ext uri="{FF2B5EF4-FFF2-40B4-BE49-F238E27FC236}">
                  <a16:creationId xmlns:a16="http://schemas.microsoft.com/office/drawing/2014/main" id="{076544C5-E472-AF15-70EE-62CF1E478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80">
              <a:extLst>
                <a:ext uri="{FF2B5EF4-FFF2-40B4-BE49-F238E27FC236}">
                  <a16:creationId xmlns:a16="http://schemas.microsoft.com/office/drawing/2014/main" id="{49B1E68A-7912-4432-E98A-3390DF952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81">
              <a:extLst>
                <a:ext uri="{FF2B5EF4-FFF2-40B4-BE49-F238E27FC236}">
                  <a16:creationId xmlns:a16="http://schemas.microsoft.com/office/drawing/2014/main" id="{046A36A9-D9E9-08FB-4390-31397DFD3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Line 282">
              <a:extLst>
                <a:ext uri="{FF2B5EF4-FFF2-40B4-BE49-F238E27FC236}">
                  <a16:creationId xmlns:a16="http://schemas.microsoft.com/office/drawing/2014/main" id="{1AA0E543-E9AC-D58C-A802-5C7C09E8B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83">
              <a:extLst>
                <a:ext uri="{FF2B5EF4-FFF2-40B4-BE49-F238E27FC236}">
                  <a16:creationId xmlns:a16="http://schemas.microsoft.com/office/drawing/2014/main" id="{A345DDE1-6E5F-841B-B9F0-51F1A10A4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Freeform 284">
              <a:extLst>
                <a:ext uri="{FF2B5EF4-FFF2-40B4-BE49-F238E27FC236}">
                  <a16:creationId xmlns:a16="http://schemas.microsoft.com/office/drawing/2014/main" id="{4A9FD54D-BE98-ABEF-3588-8F266AACF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85">
              <a:extLst>
                <a:ext uri="{FF2B5EF4-FFF2-40B4-BE49-F238E27FC236}">
                  <a16:creationId xmlns:a16="http://schemas.microsoft.com/office/drawing/2014/main" id="{EB9D4EE0-9845-93C6-7406-E76E4C0FE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286">
              <a:extLst>
                <a:ext uri="{FF2B5EF4-FFF2-40B4-BE49-F238E27FC236}">
                  <a16:creationId xmlns:a16="http://schemas.microsoft.com/office/drawing/2014/main" id="{AB84E27F-6CF4-5872-614F-C04320609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287">
              <a:extLst>
                <a:ext uri="{FF2B5EF4-FFF2-40B4-BE49-F238E27FC236}">
                  <a16:creationId xmlns:a16="http://schemas.microsoft.com/office/drawing/2014/main" id="{DC77D419-4E09-4256-4B1B-D28D1FEF3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Line 288">
              <a:extLst>
                <a:ext uri="{FF2B5EF4-FFF2-40B4-BE49-F238E27FC236}">
                  <a16:creationId xmlns:a16="http://schemas.microsoft.com/office/drawing/2014/main" id="{7F631DCC-0908-6AFF-A77A-BD0B260EC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289">
              <a:extLst>
                <a:ext uri="{FF2B5EF4-FFF2-40B4-BE49-F238E27FC236}">
                  <a16:creationId xmlns:a16="http://schemas.microsoft.com/office/drawing/2014/main" id="{9BCB339A-370C-7956-E151-3E60BB042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Freeform 290">
              <a:extLst>
                <a:ext uri="{FF2B5EF4-FFF2-40B4-BE49-F238E27FC236}">
                  <a16:creationId xmlns:a16="http://schemas.microsoft.com/office/drawing/2014/main" id="{3E5E6F1A-C272-460F-F6D6-C43789013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291">
              <a:extLst>
                <a:ext uri="{FF2B5EF4-FFF2-40B4-BE49-F238E27FC236}">
                  <a16:creationId xmlns:a16="http://schemas.microsoft.com/office/drawing/2014/main" id="{6700862E-E342-1B81-D5CA-FEF92EE08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292">
              <a:extLst>
                <a:ext uri="{FF2B5EF4-FFF2-40B4-BE49-F238E27FC236}">
                  <a16:creationId xmlns:a16="http://schemas.microsoft.com/office/drawing/2014/main" id="{409E42D5-EB37-B457-64FA-FDE622D55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293">
              <a:extLst>
                <a:ext uri="{FF2B5EF4-FFF2-40B4-BE49-F238E27FC236}">
                  <a16:creationId xmlns:a16="http://schemas.microsoft.com/office/drawing/2014/main" id="{F05AEA91-5705-5D1A-AA03-091856A2D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7" name="Line 294">
              <a:extLst>
                <a:ext uri="{FF2B5EF4-FFF2-40B4-BE49-F238E27FC236}">
                  <a16:creationId xmlns:a16="http://schemas.microsoft.com/office/drawing/2014/main" id="{464BB92E-98A9-2221-F3F5-D9DD9A384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8" name="Line 295">
              <a:extLst>
                <a:ext uri="{FF2B5EF4-FFF2-40B4-BE49-F238E27FC236}">
                  <a16:creationId xmlns:a16="http://schemas.microsoft.com/office/drawing/2014/main" id="{31F24F2A-1A67-99A9-1342-C946F4EF0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Freeform 296">
              <a:extLst>
                <a:ext uri="{FF2B5EF4-FFF2-40B4-BE49-F238E27FC236}">
                  <a16:creationId xmlns:a16="http://schemas.microsoft.com/office/drawing/2014/main" id="{FE0D9969-672D-37DC-A5B8-858D33FFF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Line 297">
              <a:extLst>
                <a:ext uri="{FF2B5EF4-FFF2-40B4-BE49-F238E27FC236}">
                  <a16:creationId xmlns:a16="http://schemas.microsoft.com/office/drawing/2014/main" id="{6AC98A88-9E5B-98DA-EADB-671835AD9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Line 298">
              <a:extLst>
                <a:ext uri="{FF2B5EF4-FFF2-40B4-BE49-F238E27FC236}">
                  <a16:creationId xmlns:a16="http://schemas.microsoft.com/office/drawing/2014/main" id="{8F861FCB-271C-7E08-71F2-BFDC347EA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Line 299">
              <a:extLst>
                <a:ext uri="{FF2B5EF4-FFF2-40B4-BE49-F238E27FC236}">
                  <a16:creationId xmlns:a16="http://schemas.microsoft.com/office/drawing/2014/main" id="{15E310C7-B431-1F7F-4628-7621EE1A6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3" name="Line 300">
              <a:extLst>
                <a:ext uri="{FF2B5EF4-FFF2-40B4-BE49-F238E27FC236}">
                  <a16:creationId xmlns:a16="http://schemas.microsoft.com/office/drawing/2014/main" id="{B563B4F6-6139-BFF2-04ED-1F571856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4" name="Line 301">
              <a:extLst>
                <a:ext uri="{FF2B5EF4-FFF2-40B4-BE49-F238E27FC236}">
                  <a16:creationId xmlns:a16="http://schemas.microsoft.com/office/drawing/2014/main" id="{21EF8657-DC1E-657F-863F-7CF32ABF2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5" name="Freeform 302">
              <a:extLst>
                <a:ext uri="{FF2B5EF4-FFF2-40B4-BE49-F238E27FC236}">
                  <a16:creationId xmlns:a16="http://schemas.microsoft.com/office/drawing/2014/main" id="{2335CBDB-F4DC-3AB5-C24C-A8E0F757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Line 303">
              <a:extLst>
                <a:ext uri="{FF2B5EF4-FFF2-40B4-BE49-F238E27FC236}">
                  <a16:creationId xmlns:a16="http://schemas.microsoft.com/office/drawing/2014/main" id="{A5629C5A-A263-69AB-0FAF-F2C370859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Line 304">
              <a:extLst>
                <a:ext uri="{FF2B5EF4-FFF2-40B4-BE49-F238E27FC236}">
                  <a16:creationId xmlns:a16="http://schemas.microsoft.com/office/drawing/2014/main" id="{8380F034-35D8-CED7-14A7-08419A487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Line 305">
              <a:extLst>
                <a:ext uri="{FF2B5EF4-FFF2-40B4-BE49-F238E27FC236}">
                  <a16:creationId xmlns:a16="http://schemas.microsoft.com/office/drawing/2014/main" id="{FD1B05F0-2211-9563-F323-3409BD455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Line 306">
              <a:extLst>
                <a:ext uri="{FF2B5EF4-FFF2-40B4-BE49-F238E27FC236}">
                  <a16:creationId xmlns:a16="http://schemas.microsoft.com/office/drawing/2014/main" id="{7F17FD4E-9EEC-F03E-7EAB-39E0E2DCC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0" name="Line 307">
              <a:extLst>
                <a:ext uri="{FF2B5EF4-FFF2-40B4-BE49-F238E27FC236}">
                  <a16:creationId xmlns:a16="http://schemas.microsoft.com/office/drawing/2014/main" id="{813A1AF5-4997-A846-0EE3-69C372DFD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095195F-6B18-2F35-4F29-A8B0C7FD24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34609" y="4027451"/>
            <a:ext cx="322803" cy="490660"/>
            <a:chOff x="1762" y="1325"/>
            <a:chExt cx="300" cy="456"/>
          </a:xfrm>
        </p:grpSpPr>
        <p:sp>
          <p:nvSpPr>
            <p:cNvPr id="272" name="Freeform 28">
              <a:extLst>
                <a:ext uri="{FF2B5EF4-FFF2-40B4-BE49-F238E27FC236}">
                  <a16:creationId xmlns:a16="http://schemas.microsoft.com/office/drawing/2014/main" id="{B7DC9651-DD6E-26F0-6844-E3C03589A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4D916461-891A-D9D4-2E59-9E2131A6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4" name="Freeform 30">
              <a:extLst>
                <a:ext uri="{FF2B5EF4-FFF2-40B4-BE49-F238E27FC236}">
                  <a16:creationId xmlns:a16="http://schemas.microsoft.com/office/drawing/2014/main" id="{18508A82-0A2B-5DEB-BC53-E36C7E63E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5" name="Freeform 31">
              <a:extLst>
                <a:ext uri="{FF2B5EF4-FFF2-40B4-BE49-F238E27FC236}">
                  <a16:creationId xmlns:a16="http://schemas.microsoft.com/office/drawing/2014/main" id="{3B258E99-2DCB-B5BB-4D2A-31F84FE6B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22765095-E23C-62BC-1A99-71429E65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D963F5B9-456C-224E-A1F2-C9ABE728ED9C}"/>
              </a:ext>
            </a:extLst>
          </p:cNvPr>
          <p:cNvSpPr txBox="1"/>
          <p:nvPr/>
        </p:nvSpPr>
        <p:spPr>
          <a:xfrm>
            <a:off x="3587999" y="4474210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278" name="Group 107">
            <a:extLst>
              <a:ext uri="{FF2B5EF4-FFF2-40B4-BE49-F238E27FC236}">
                <a16:creationId xmlns:a16="http://schemas.microsoft.com/office/drawing/2014/main" id="{12815C6E-EBFC-4241-ED7C-BCABD2844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76164" y="3996397"/>
            <a:ext cx="800299" cy="461020"/>
            <a:chOff x="980" y="1435"/>
            <a:chExt cx="602" cy="346"/>
          </a:xfrm>
        </p:grpSpPr>
        <p:sp>
          <p:nvSpPr>
            <p:cNvPr id="279" name="AutoShape 106">
              <a:extLst>
                <a:ext uri="{FF2B5EF4-FFF2-40B4-BE49-F238E27FC236}">
                  <a16:creationId xmlns:a16="http://schemas.microsoft.com/office/drawing/2014/main" id="{4917C141-F8D4-F1A5-6D52-F49140ABC31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0" name="Freeform 108">
              <a:extLst>
                <a:ext uri="{FF2B5EF4-FFF2-40B4-BE49-F238E27FC236}">
                  <a16:creationId xmlns:a16="http://schemas.microsoft.com/office/drawing/2014/main" id="{630AE077-1B8D-84A0-92E7-A26D8499E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1" name="Freeform 109">
              <a:extLst>
                <a:ext uri="{FF2B5EF4-FFF2-40B4-BE49-F238E27FC236}">
                  <a16:creationId xmlns:a16="http://schemas.microsoft.com/office/drawing/2014/main" id="{AC4F91C6-96FD-8F9E-33A0-4574A3ACF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2" name="Freeform 110">
              <a:extLst>
                <a:ext uri="{FF2B5EF4-FFF2-40B4-BE49-F238E27FC236}">
                  <a16:creationId xmlns:a16="http://schemas.microsoft.com/office/drawing/2014/main" id="{05331163-09F7-F957-02A5-8B1487DCA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3" name="Freeform 111">
              <a:extLst>
                <a:ext uri="{FF2B5EF4-FFF2-40B4-BE49-F238E27FC236}">
                  <a16:creationId xmlns:a16="http://schemas.microsoft.com/office/drawing/2014/main" id="{D52B138A-C56C-EC1E-AC66-40D51E131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4" name="Oval 112">
              <a:extLst>
                <a:ext uri="{FF2B5EF4-FFF2-40B4-BE49-F238E27FC236}">
                  <a16:creationId xmlns:a16="http://schemas.microsoft.com/office/drawing/2014/main" id="{48360661-9EA1-8100-088C-518A2B7F0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5" name="Freeform 113">
              <a:extLst>
                <a:ext uri="{FF2B5EF4-FFF2-40B4-BE49-F238E27FC236}">
                  <a16:creationId xmlns:a16="http://schemas.microsoft.com/office/drawing/2014/main" id="{41DAEEA5-DD30-D529-0CBA-13E714074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" name="Freeform 114">
              <a:extLst>
                <a:ext uri="{FF2B5EF4-FFF2-40B4-BE49-F238E27FC236}">
                  <a16:creationId xmlns:a16="http://schemas.microsoft.com/office/drawing/2014/main" id="{A53BEDDF-211E-CFDC-1555-9D6002305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" name="Freeform 115">
              <a:extLst>
                <a:ext uri="{FF2B5EF4-FFF2-40B4-BE49-F238E27FC236}">
                  <a16:creationId xmlns:a16="http://schemas.microsoft.com/office/drawing/2014/main" id="{3A9B2F5D-BEAF-4516-FDBF-05658FD52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783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 Subscription 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54816D7-7097-8E2A-1CB0-CD47AB05A2FE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332" name="Group 593">
              <a:extLst>
                <a:ext uri="{FF2B5EF4-FFF2-40B4-BE49-F238E27FC236}">
                  <a16:creationId xmlns:a16="http://schemas.microsoft.com/office/drawing/2014/main" id="{FA58F3A7-2097-2367-A8D5-A648620965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343" name="Freeform 278">
                <a:extLst>
                  <a:ext uri="{FF2B5EF4-FFF2-40B4-BE49-F238E27FC236}">
                    <a16:creationId xmlns:a16="http://schemas.microsoft.com/office/drawing/2014/main" id="{FA041997-DDBA-34D0-4DC6-FBD6567BF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4" name="Line 279">
                <a:extLst>
                  <a:ext uri="{FF2B5EF4-FFF2-40B4-BE49-F238E27FC236}">
                    <a16:creationId xmlns:a16="http://schemas.microsoft.com/office/drawing/2014/main" id="{84FC309D-5F00-0521-5A3B-64A095F16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5" name="Line 280">
                <a:extLst>
                  <a:ext uri="{FF2B5EF4-FFF2-40B4-BE49-F238E27FC236}">
                    <a16:creationId xmlns:a16="http://schemas.microsoft.com/office/drawing/2014/main" id="{54298798-12F6-1553-8EE9-3A9182587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6" name="Line 281">
                <a:extLst>
                  <a:ext uri="{FF2B5EF4-FFF2-40B4-BE49-F238E27FC236}">
                    <a16:creationId xmlns:a16="http://schemas.microsoft.com/office/drawing/2014/main" id="{25BE6A9D-61B4-7C16-4D3A-F746E337F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7" name="Line 282">
                <a:extLst>
                  <a:ext uri="{FF2B5EF4-FFF2-40B4-BE49-F238E27FC236}">
                    <a16:creationId xmlns:a16="http://schemas.microsoft.com/office/drawing/2014/main" id="{E3DF6850-0362-C4B6-1837-FF7AF7191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8" name="Line 283">
                <a:extLst>
                  <a:ext uri="{FF2B5EF4-FFF2-40B4-BE49-F238E27FC236}">
                    <a16:creationId xmlns:a16="http://schemas.microsoft.com/office/drawing/2014/main" id="{8907B869-D04E-C7B2-F2D1-CC62611A3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9" name="Freeform 284">
                <a:extLst>
                  <a:ext uri="{FF2B5EF4-FFF2-40B4-BE49-F238E27FC236}">
                    <a16:creationId xmlns:a16="http://schemas.microsoft.com/office/drawing/2014/main" id="{81ABAAB5-1294-F97D-9CDA-363C7A485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0" name="Line 285">
                <a:extLst>
                  <a:ext uri="{FF2B5EF4-FFF2-40B4-BE49-F238E27FC236}">
                    <a16:creationId xmlns:a16="http://schemas.microsoft.com/office/drawing/2014/main" id="{0A8AE06A-05B6-2F15-2185-E5AE3150E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1" name="Line 286">
                <a:extLst>
                  <a:ext uri="{FF2B5EF4-FFF2-40B4-BE49-F238E27FC236}">
                    <a16:creationId xmlns:a16="http://schemas.microsoft.com/office/drawing/2014/main" id="{670F90F6-D57B-C299-FA62-A26329C8C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2" name="Line 287">
                <a:extLst>
                  <a:ext uri="{FF2B5EF4-FFF2-40B4-BE49-F238E27FC236}">
                    <a16:creationId xmlns:a16="http://schemas.microsoft.com/office/drawing/2014/main" id="{54A4FD63-508A-7784-2473-F092835E4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3" name="Line 288">
                <a:extLst>
                  <a:ext uri="{FF2B5EF4-FFF2-40B4-BE49-F238E27FC236}">
                    <a16:creationId xmlns:a16="http://schemas.microsoft.com/office/drawing/2014/main" id="{8DB976DA-DCBC-D719-BEC5-39096C12D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4" name="Line 289">
                <a:extLst>
                  <a:ext uri="{FF2B5EF4-FFF2-40B4-BE49-F238E27FC236}">
                    <a16:creationId xmlns:a16="http://schemas.microsoft.com/office/drawing/2014/main" id="{7A313E4A-57D8-3F2D-EEE6-2FADBD2A2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5" name="Freeform 290">
                <a:extLst>
                  <a:ext uri="{FF2B5EF4-FFF2-40B4-BE49-F238E27FC236}">
                    <a16:creationId xmlns:a16="http://schemas.microsoft.com/office/drawing/2014/main" id="{23BB668E-AA72-5B2B-71C1-9610DE517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6" name="Line 291">
                <a:extLst>
                  <a:ext uri="{FF2B5EF4-FFF2-40B4-BE49-F238E27FC236}">
                    <a16:creationId xmlns:a16="http://schemas.microsoft.com/office/drawing/2014/main" id="{6662502F-5EA4-0AE9-860F-7E5F54D07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7" name="Line 292">
                <a:extLst>
                  <a:ext uri="{FF2B5EF4-FFF2-40B4-BE49-F238E27FC236}">
                    <a16:creationId xmlns:a16="http://schemas.microsoft.com/office/drawing/2014/main" id="{FF501B29-4479-AD96-8D9D-C29B3FD0D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8" name="Line 293">
                <a:extLst>
                  <a:ext uri="{FF2B5EF4-FFF2-40B4-BE49-F238E27FC236}">
                    <a16:creationId xmlns:a16="http://schemas.microsoft.com/office/drawing/2014/main" id="{DEC8AB6E-779D-C0F5-01C5-B5AB0643B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9" name="Line 294">
                <a:extLst>
                  <a:ext uri="{FF2B5EF4-FFF2-40B4-BE49-F238E27FC236}">
                    <a16:creationId xmlns:a16="http://schemas.microsoft.com/office/drawing/2014/main" id="{1FBC03F5-FFDB-E51E-8886-F1C7C43AC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0" name="Line 295">
                <a:extLst>
                  <a:ext uri="{FF2B5EF4-FFF2-40B4-BE49-F238E27FC236}">
                    <a16:creationId xmlns:a16="http://schemas.microsoft.com/office/drawing/2014/main" id="{33D5FACD-54D9-2AC9-3805-123C4EC5D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1" name="Freeform 296">
                <a:extLst>
                  <a:ext uri="{FF2B5EF4-FFF2-40B4-BE49-F238E27FC236}">
                    <a16:creationId xmlns:a16="http://schemas.microsoft.com/office/drawing/2014/main" id="{AE0B8E45-60B8-CEFB-4E70-18D4EE391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2" name="Line 297">
                <a:extLst>
                  <a:ext uri="{FF2B5EF4-FFF2-40B4-BE49-F238E27FC236}">
                    <a16:creationId xmlns:a16="http://schemas.microsoft.com/office/drawing/2014/main" id="{DC90A1C7-C5D9-3601-690A-1F24ABEAC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3" name="Line 298">
                <a:extLst>
                  <a:ext uri="{FF2B5EF4-FFF2-40B4-BE49-F238E27FC236}">
                    <a16:creationId xmlns:a16="http://schemas.microsoft.com/office/drawing/2014/main" id="{FFA32734-7906-C35C-07CB-EDE595DB7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4" name="Line 299">
                <a:extLst>
                  <a:ext uri="{FF2B5EF4-FFF2-40B4-BE49-F238E27FC236}">
                    <a16:creationId xmlns:a16="http://schemas.microsoft.com/office/drawing/2014/main" id="{936A4A71-8E19-7239-E11E-87F9CB2DD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5" name="Line 300">
                <a:extLst>
                  <a:ext uri="{FF2B5EF4-FFF2-40B4-BE49-F238E27FC236}">
                    <a16:creationId xmlns:a16="http://schemas.microsoft.com/office/drawing/2014/main" id="{4701A736-0083-FFF1-C06C-C3016271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6" name="Line 301">
                <a:extLst>
                  <a:ext uri="{FF2B5EF4-FFF2-40B4-BE49-F238E27FC236}">
                    <a16:creationId xmlns:a16="http://schemas.microsoft.com/office/drawing/2014/main" id="{1E6B01F5-A259-459F-D94A-3EF659A90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7" name="Freeform 302">
                <a:extLst>
                  <a:ext uri="{FF2B5EF4-FFF2-40B4-BE49-F238E27FC236}">
                    <a16:creationId xmlns:a16="http://schemas.microsoft.com/office/drawing/2014/main" id="{C1E02AE6-761B-FB96-91C1-B47DB9F09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8" name="Line 303">
                <a:extLst>
                  <a:ext uri="{FF2B5EF4-FFF2-40B4-BE49-F238E27FC236}">
                    <a16:creationId xmlns:a16="http://schemas.microsoft.com/office/drawing/2014/main" id="{B87EAA6A-4FF8-531E-8B93-B2916F3B0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9" name="Line 304">
                <a:extLst>
                  <a:ext uri="{FF2B5EF4-FFF2-40B4-BE49-F238E27FC236}">
                    <a16:creationId xmlns:a16="http://schemas.microsoft.com/office/drawing/2014/main" id="{84ECEF94-3DC5-586D-F636-51C730BB7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0" name="Line 305">
                <a:extLst>
                  <a:ext uri="{FF2B5EF4-FFF2-40B4-BE49-F238E27FC236}">
                    <a16:creationId xmlns:a16="http://schemas.microsoft.com/office/drawing/2014/main" id="{8DD16F1C-5C2F-507B-7EDC-C618BDE59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1" name="Line 306">
                <a:extLst>
                  <a:ext uri="{FF2B5EF4-FFF2-40B4-BE49-F238E27FC236}">
                    <a16:creationId xmlns:a16="http://schemas.microsoft.com/office/drawing/2014/main" id="{249CD9C7-DCC3-4941-99EC-314D2688F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2" name="Line 307">
                <a:extLst>
                  <a:ext uri="{FF2B5EF4-FFF2-40B4-BE49-F238E27FC236}">
                    <a16:creationId xmlns:a16="http://schemas.microsoft.com/office/drawing/2014/main" id="{532613ED-3CE0-D761-3060-A1242A7AE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3" name="Group 373">
              <a:extLst>
                <a:ext uri="{FF2B5EF4-FFF2-40B4-BE49-F238E27FC236}">
                  <a16:creationId xmlns:a16="http://schemas.microsoft.com/office/drawing/2014/main" id="{0B7F4373-D782-F80D-CE32-EC03BEDE9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34" name="Group 4">
                <a:extLst>
                  <a:ext uri="{FF2B5EF4-FFF2-40B4-BE49-F238E27FC236}">
                    <a16:creationId xmlns:a16="http://schemas.microsoft.com/office/drawing/2014/main" id="{ADBD18D9-E135-3C37-D7E3-E983E2A053F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341" name="Freeform 6">
                  <a:extLst>
                    <a:ext uri="{FF2B5EF4-FFF2-40B4-BE49-F238E27FC236}">
                      <a16:creationId xmlns:a16="http://schemas.microsoft.com/office/drawing/2014/main" id="{1B9E0CA9-5529-6C78-984E-744CB5D29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2" name="Freeform 7">
                  <a:extLst>
                    <a:ext uri="{FF2B5EF4-FFF2-40B4-BE49-F238E27FC236}">
                      <a16:creationId xmlns:a16="http://schemas.microsoft.com/office/drawing/2014/main" id="{9522D3A5-CFA9-59A9-7E66-23B7AD410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5" name="Group 4">
                <a:extLst>
                  <a:ext uri="{FF2B5EF4-FFF2-40B4-BE49-F238E27FC236}">
                    <a16:creationId xmlns:a16="http://schemas.microsoft.com/office/drawing/2014/main" id="{BFEC999F-A34C-7FEA-A0F6-C49481C200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339" name="Freeform 6">
                  <a:extLst>
                    <a:ext uri="{FF2B5EF4-FFF2-40B4-BE49-F238E27FC236}">
                      <a16:creationId xmlns:a16="http://schemas.microsoft.com/office/drawing/2014/main" id="{5E9E61AB-28D5-B5CF-4913-7B7EAE341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0" name="Freeform 7">
                  <a:extLst>
                    <a:ext uri="{FF2B5EF4-FFF2-40B4-BE49-F238E27FC236}">
                      <a16:creationId xmlns:a16="http://schemas.microsoft.com/office/drawing/2014/main" id="{106322A1-10FD-AEEF-801C-71485FFF6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6" name="Group 4">
                <a:extLst>
                  <a:ext uri="{FF2B5EF4-FFF2-40B4-BE49-F238E27FC236}">
                    <a16:creationId xmlns:a16="http://schemas.microsoft.com/office/drawing/2014/main" id="{9C52116F-C63A-9F64-3BC8-CBE8AA5C2DF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37" name="Freeform 6">
                  <a:extLst>
                    <a:ext uri="{FF2B5EF4-FFF2-40B4-BE49-F238E27FC236}">
                      <a16:creationId xmlns:a16="http://schemas.microsoft.com/office/drawing/2014/main" id="{A85603A6-5C25-C73E-668F-76EC6323D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8" name="Freeform 7">
                  <a:extLst>
                    <a:ext uri="{FF2B5EF4-FFF2-40B4-BE49-F238E27FC236}">
                      <a16:creationId xmlns:a16="http://schemas.microsoft.com/office/drawing/2014/main" id="{EA769534-1DBA-4DC2-DF0A-887FD1E640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39C5D283-8D25-37CD-2C66-3CB4AA2700C7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18A63FA9-BB97-9AFD-1059-F7FF40261193}"/>
              </a:ext>
            </a:extLst>
          </p:cNvPr>
          <p:cNvSpPr txBox="1"/>
          <p:nvPr/>
        </p:nvSpPr>
        <p:spPr>
          <a:xfrm>
            <a:off x="1674720" y="3350793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/contact</a:t>
            </a:r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71662398-18A9-A935-07F1-DA8300B047D9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0282B741-7A31-CA4A-EED1-61C107E20400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69499A51-9B49-5C9D-6D79-679833C41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88E26DA7-60F6-766E-7F15-70D16EBA3B60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2312B018-193C-0918-EE55-A1AAD5D1A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1B13F8A-3B5E-3DD1-7261-026F49F66BDC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E2A2306-1E61-95A3-1B66-7D2C405533DF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Service</a:t>
            </a:r>
          </a:p>
        </p:txBody>
      </p: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8111D3-E36B-FE7B-9A12-67376C1527FE}"/>
              </a:ext>
            </a:extLst>
          </p:cNvPr>
          <p:cNvGrpSpPr/>
          <p:nvPr/>
        </p:nvGrpSpPr>
        <p:grpSpPr>
          <a:xfrm rot="2498742">
            <a:off x="2879844" y="2943737"/>
            <a:ext cx="2942991" cy="1421746"/>
            <a:chOff x="2866714" y="1281372"/>
            <a:chExt cx="2942991" cy="1421746"/>
          </a:xfrm>
        </p:grpSpPr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8015F26-D505-752E-8920-8D37004DDB1B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D0C2C88A-F874-FAC7-A50C-262A17301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86926B9-3419-EC47-2AA6-E5AE577392C2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9B80FAB1-6A67-F840-B444-84B7DC603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EBEE4C-4851-A3E3-D3D0-10DB6702C397}"/>
              </a:ext>
            </a:extLst>
          </p:cNvPr>
          <p:cNvSpPr txBox="1"/>
          <p:nvPr/>
        </p:nvSpPr>
        <p:spPr>
          <a:xfrm>
            <a:off x="5755801" y="15508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3C8D5-AAA2-11F5-4B84-E9CFA9A0F1F2}"/>
              </a:ext>
            </a:extLst>
          </p:cNvPr>
          <p:cNvSpPr txBox="1"/>
          <p:nvPr/>
        </p:nvSpPr>
        <p:spPr>
          <a:xfrm>
            <a:off x="5788584" y="419422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B1BBD-938D-96E7-6E93-FFD8E24F1341}"/>
              </a:ext>
            </a:extLst>
          </p:cNvPr>
          <p:cNvSpPr txBox="1"/>
          <p:nvPr/>
        </p:nvSpPr>
        <p:spPr>
          <a:xfrm>
            <a:off x="1828300" y="2187484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RC / 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2369D-51C2-8B82-3432-B5410B278D79}"/>
              </a:ext>
            </a:extLst>
          </p:cNvPr>
          <p:cNvSpPr txBox="1"/>
          <p:nvPr/>
        </p:nvSpPr>
        <p:spPr>
          <a:xfrm>
            <a:off x="6057566" y="204898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D4C4E-2DF5-7761-0C4F-70B39770B88C}"/>
              </a:ext>
            </a:extLst>
          </p:cNvPr>
          <p:cNvSpPr txBox="1"/>
          <p:nvPr/>
        </p:nvSpPr>
        <p:spPr>
          <a:xfrm>
            <a:off x="6057891" y="33893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19DBEE-6DCD-A9A6-093E-39D58F0A8A36}"/>
              </a:ext>
            </a:extLst>
          </p:cNvPr>
          <p:cNvGrpSpPr/>
          <p:nvPr/>
        </p:nvGrpSpPr>
        <p:grpSpPr>
          <a:xfrm>
            <a:off x="5881183" y="1005309"/>
            <a:ext cx="833185" cy="687386"/>
            <a:chOff x="5794093" y="1672102"/>
            <a:chExt cx="833185" cy="687386"/>
          </a:xfrm>
        </p:grpSpPr>
        <p:grpSp>
          <p:nvGrpSpPr>
            <p:cNvPr id="11" name="Group 593">
              <a:extLst>
                <a:ext uri="{FF2B5EF4-FFF2-40B4-BE49-F238E27FC236}">
                  <a16:creationId xmlns:a16="http://schemas.microsoft.com/office/drawing/2014/main" id="{EFF915E0-5684-DDD7-3DFE-2F937EC8CD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3" name="Freeform 278">
                <a:extLst>
                  <a:ext uri="{FF2B5EF4-FFF2-40B4-BE49-F238E27FC236}">
                    <a16:creationId xmlns:a16="http://schemas.microsoft.com/office/drawing/2014/main" id="{46075FB2-E2CF-5D16-C63D-CE72F9904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Line 279">
                <a:extLst>
                  <a:ext uri="{FF2B5EF4-FFF2-40B4-BE49-F238E27FC236}">
                    <a16:creationId xmlns:a16="http://schemas.microsoft.com/office/drawing/2014/main" id="{247AA27B-90C4-B90B-916F-6710DB7ED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Line 280">
                <a:extLst>
                  <a:ext uri="{FF2B5EF4-FFF2-40B4-BE49-F238E27FC236}">
                    <a16:creationId xmlns:a16="http://schemas.microsoft.com/office/drawing/2014/main" id="{D8AF116F-9F84-D789-5355-414E11A62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Line 281">
                <a:extLst>
                  <a:ext uri="{FF2B5EF4-FFF2-40B4-BE49-F238E27FC236}">
                    <a16:creationId xmlns:a16="http://schemas.microsoft.com/office/drawing/2014/main" id="{C0620106-28A3-996D-3B13-21478CFB9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Line 282">
                <a:extLst>
                  <a:ext uri="{FF2B5EF4-FFF2-40B4-BE49-F238E27FC236}">
                    <a16:creationId xmlns:a16="http://schemas.microsoft.com/office/drawing/2014/main" id="{9224C47F-505A-B56C-8065-589B89419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Line 283">
                <a:extLst>
                  <a:ext uri="{FF2B5EF4-FFF2-40B4-BE49-F238E27FC236}">
                    <a16:creationId xmlns:a16="http://schemas.microsoft.com/office/drawing/2014/main" id="{CB43805F-0512-FCA9-3953-395F870C6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Freeform 284">
                <a:extLst>
                  <a:ext uri="{FF2B5EF4-FFF2-40B4-BE49-F238E27FC236}">
                    <a16:creationId xmlns:a16="http://schemas.microsoft.com/office/drawing/2014/main" id="{953D1684-58D5-A9B4-61BD-2264ED6D6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Line 285">
                <a:extLst>
                  <a:ext uri="{FF2B5EF4-FFF2-40B4-BE49-F238E27FC236}">
                    <a16:creationId xmlns:a16="http://schemas.microsoft.com/office/drawing/2014/main" id="{4798407F-662D-BBDC-4337-3697C826A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Line 286">
                <a:extLst>
                  <a:ext uri="{FF2B5EF4-FFF2-40B4-BE49-F238E27FC236}">
                    <a16:creationId xmlns:a16="http://schemas.microsoft.com/office/drawing/2014/main" id="{E8ED6BDB-16DF-69EF-0420-AE60130FE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Line 287">
                <a:extLst>
                  <a:ext uri="{FF2B5EF4-FFF2-40B4-BE49-F238E27FC236}">
                    <a16:creationId xmlns:a16="http://schemas.microsoft.com/office/drawing/2014/main" id="{AC4EF970-35AF-13AB-87FE-9E0CE372C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Line 288">
                <a:extLst>
                  <a:ext uri="{FF2B5EF4-FFF2-40B4-BE49-F238E27FC236}">
                    <a16:creationId xmlns:a16="http://schemas.microsoft.com/office/drawing/2014/main" id="{A4841AC3-D074-E940-1FF1-59A0BA77C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Line 289">
                <a:extLst>
                  <a:ext uri="{FF2B5EF4-FFF2-40B4-BE49-F238E27FC236}">
                    <a16:creationId xmlns:a16="http://schemas.microsoft.com/office/drawing/2014/main" id="{D9EAFD49-8A81-9B09-D716-E13189E7E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Freeform 290">
                <a:extLst>
                  <a:ext uri="{FF2B5EF4-FFF2-40B4-BE49-F238E27FC236}">
                    <a16:creationId xmlns:a16="http://schemas.microsoft.com/office/drawing/2014/main" id="{75E54EB9-6186-1EA4-5F2E-283CD5A8F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Line 291">
                <a:extLst>
                  <a:ext uri="{FF2B5EF4-FFF2-40B4-BE49-F238E27FC236}">
                    <a16:creationId xmlns:a16="http://schemas.microsoft.com/office/drawing/2014/main" id="{C7E4B7C1-C8B9-8F95-CF4C-58759B5AD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Line 292">
                <a:extLst>
                  <a:ext uri="{FF2B5EF4-FFF2-40B4-BE49-F238E27FC236}">
                    <a16:creationId xmlns:a16="http://schemas.microsoft.com/office/drawing/2014/main" id="{5A23DA68-9E2A-4080-1F60-585C9DACF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Line 293">
                <a:extLst>
                  <a:ext uri="{FF2B5EF4-FFF2-40B4-BE49-F238E27FC236}">
                    <a16:creationId xmlns:a16="http://schemas.microsoft.com/office/drawing/2014/main" id="{DD12A791-3004-0FDC-1D77-FE29DB086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Line 294">
                <a:extLst>
                  <a:ext uri="{FF2B5EF4-FFF2-40B4-BE49-F238E27FC236}">
                    <a16:creationId xmlns:a16="http://schemas.microsoft.com/office/drawing/2014/main" id="{58C1D6D7-75D3-F9C7-48EB-F7149DAD1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Line 295">
                <a:extLst>
                  <a:ext uri="{FF2B5EF4-FFF2-40B4-BE49-F238E27FC236}">
                    <a16:creationId xmlns:a16="http://schemas.microsoft.com/office/drawing/2014/main" id="{2D97656B-12D9-0844-931C-3E73A5A3A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296">
                <a:extLst>
                  <a:ext uri="{FF2B5EF4-FFF2-40B4-BE49-F238E27FC236}">
                    <a16:creationId xmlns:a16="http://schemas.microsoft.com/office/drawing/2014/main" id="{50910B4E-C14B-9749-2F4F-EBD33D2B5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Line 297">
                <a:extLst>
                  <a:ext uri="{FF2B5EF4-FFF2-40B4-BE49-F238E27FC236}">
                    <a16:creationId xmlns:a16="http://schemas.microsoft.com/office/drawing/2014/main" id="{E07DA7AA-580F-B0B8-B064-71CE6A75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Line 298">
                <a:extLst>
                  <a:ext uri="{FF2B5EF4-FFF2-40B4-BE49-F238E27FC236}">
                    <a16:creationId xmlns:a16="http://schemas.microsoft.com/office/drawing/2014/main" id="{1F633FE0-FCD7-5D6F-68C6-F1E857881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Line 299">
                <a:extLst>
                  <a:ext uri="{FF2B5EF4-FFF2-40B4-BE49-F238E27FC236}">
                    <a16:creationId xmlns:a16="http://schemas.microsoft.com/office/drawing/2014/main" id="{FA733C18-4B9C-F64D-092D-9EC5E5E5F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Line 300">
                <a:extLst>
                  <a:ext uri="{FF2B5EF4-FFF2-40B4-BE49-F238E27FC236}">
                    <a16:creationId xmlns:a16="http://schemas.microsoft.com/office/drawing/2014/main" id="{5236B3E4-F860-32AD-30FD-FF1C73B4B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Line 301">
                <a:extLst>
                  <a:ext uri="{FF2B5EF4-FFF2-40B4-BE49-F238E27FC236}">
                    <a16:creationId xmlns:a16="http://schemas.microsoft.com/office/drawing/2014/main" id="{B5BB2EA3-3B0B-9136-0DF7-4F94475EF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Freeform 302">
                <a:extLst>
                  <a:ext uri="{FF2B5EF4-FFF2-40B4-BE49-F238E27FC236}">
                    <a16:creationId xmlns:a16="http://schemas.microsoft.com/office/drawing/2014/main" id="{1193490A-A44B-379F-E034-A1247DAEF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Line 303">
                <a:extLst>
                  <a:ext uri="{FF2B5EF4-FFF2-40B4-BE49-F238E27FC236}">
                    <a16:creationId xmlns:a16="http://schemas.microsoft.com/office/drawing/2014/main" id="{186337D0-24A0-4D65-123D-231448374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Line 304">
                <a:extLst>
                  <a:ext uri="{FF2B5EF4-FFF2-40B4-BE49-F238E27FC236}">
                    <a16:creationId xmlns:a16="http://schemas.microsoft.com/office/drawing/2014/main" id="{5B827602-937F-62D7-3155-B2755C364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Line 305">
                <a:extLst>
                  <a:ext uri="{FF2B5EF4-FFF2-40B4-BE49-F238E27FC236}">
                    <a16:creationId xmlns:a16="http://schemas.microsoft.com/office/drawing/2014/main" id="{D23CA017-EBAD-19A4-CD8F-96BB0E746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Line 306">
                <a:extLst>
                  <a:ext uri="{FF2B5EF4-FFF2-40B4-BE49-F238E27FC236}">
                    <a16:creationId xmlns:a16="http://schemas.microsoft.com/office/drawing/2014/main" id="{718DB503-D192-76B4-1A58-5ED342986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Line 307">
                <a:extLst>
                  <a:ext uri="{FF2B5EF4-FFF2-40B4-BE49-F238E27FC236}">
                    <a16:creationId xmlns:a16="http://schemas.microsoft.com/office/drawing/2014/main" id="{7E928D48-659F-B0E9-8613-48BD33462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Freeform 594">
              <a:extLst>
                <a:ext uri="{FF2B5EF4-FFF2-40B4-BE49-F238E27FC236}">
                  <a16:creationId xmlns:a16="http://schemas.microsoft.com/office/drawing/2014/main" id="{6177188D-D5EF-C6BD-E1D0-3FB17174B26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65BD73-D7F7-5D1A-2FF8-A05BE91B5BD0}"/>
              </a:ext>
            </a:extLst>
          </p:cNvPr>
          <p:cNvGrpSpPr/>
          <p:nvPr/>
        </p:nvGrpSpPr>
        <p:grpSpPr>
          <a:xfrm>
            <a:off x="5895468" y="2264359"/>
            <a:ext cx="833185" cy="687386"/>
            <a:chOff x="5794093" y="1672102"/>
            <a:chExt cx="833185" cy="687386"/>
          </a:xfrm>
        </p:grpSpPr>
        <p:grpSp>
          <p:nvGrpSpPr>
            <p:cNvPr id="44" name="Group 593">
              <a:extLst>
                <a:ext uri="{FF2B5EF4-FFF2-40B4-BE49-F238E27FC236}">
                  <a16:creationId xmlns:a16="http://schemas.microsoft.com/office/drawing/2014/main" id="{CA0B7359-39C9-9FD0-D4E0-7A41E4D6FB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" name="Freeform 278">
                <a:extLst>
                  <a:ext uri="{FF2B5EF4-FFF2-40B4-BE49-F238E27FC236}">
                    <a16:creationId xmlns:a16="http://schemas.microsoft.com/office/drawing/2014/main" id="{127D777B-B408-6AD8-4EE3-1D0C96090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Line 279">
                <a:extLst>
                  <a:ext uri="{FF2B5EF4-FFF2-40B4-BE49-F238E27FC236}">
                    <a16:creationId xmlns:a16="http://schemas.microsoft.com/office/drawing/2014/main" id="{FDB01CC6-BD0D-5DF1-E38D-511FEF508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Line 280">
                <a:extLst>
                  <a:ext uri="{FF2B5EF4-FFF2-40B4-BE49-F238E27FC236}">
                    <a16:creationId xmlns:a16="http://schemas.microsoft.com/office/drawing/2014/main" id="{D7DEA028-D30E-13F6-9CDA-0F1573E7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Line 281">
                <a:extLst>
                  <a:ext uri="{FF2B5EF4-FFF2-40B4-BE49-F238E27FC236}">
                    <a16:creationId xmlns:a16="http://schemas.microsoft.com/office/drawing/2014/main" id="{5D6BD3E4-B5B9-21E0-4D86-3DC1E9B7F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Line 282">
                <a:extLst>
                  <a:ext uri="{FF2B5EF4-FFF2-40B4-BE49-F238E27FC236}">
                    <a16:creationId xmlns:a16="http://schemas.microsoft.com/office/drawing/2014/main" id="{A74BF0F0-C1E2-CC33-CD77-63F5A6C7F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Line 283">
                <a:extLst>
                  <a:ext uri="{FF2B5EF4-FFF2-40B4-BE49-F238E27FC236}">
                    <a16:creationId xmlns:a16="http://schemas.microsoft.com/office/drawing/2014/main" id="{01F5A726-3DBF-0635-E6D8-33412662C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84">
                <a:extLst>
                  <a:ext uri="{FF2B5EF4-FFF2-40B4-BE49-F238E27FC236}">
                    <a16:creationId xmlns:a16="http://schemas.microsoft.com/office/drawing/2014/main" id="{22065E92-D5D7-B761-CA83-3CCF245F6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85">
                <a:extLst>
                  <a:ext uri="{FF2B5EF4-FFF2-40B4-BE49-F238E27FC236}">
                    <a16:creationId xmlns:a16="http://schemas.microsoft.com/office/drawing/2014/main" id="{23F9B06A-9122-C4D2-986A-41A28867C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6">
                <a:extLst>
                  <a:ext uri="{FF2B5EF4-FFF2-40B4-BE49-F238E27FC236}">
                    <a16:creationId xmlns:a16="http://schemas.microsoft.com/office/drawing/2014/main" id="{30DA646A-C6C3-AA77-D34C-2FD743DF7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7">
                <a:extLst>
                  <a:ext uri="{FF2B5EF4-FFF2-40B4-BE49-F238E27FC236}">
                    <a16:creationId xmlns:a16="http://schemas.microsoft.com/office/drawing/2014/main" id="{57873D9D-D1C9-660D-2482-EF632384C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8">
                <a:extLst>
                  <a:ext uri="{FF2B5EF4-FFF2-40B4-BE49-F238E27FC236}">
                    <a16:creationId xmlns:a16="http://schemas.microsoft.com/office/drawing/2014/main" id="{E98F95D6-AB79-F462-F867-B846BC565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9">
                <a:extLst>
                  <a:ext uri="{FF2B5EF4-FFF2-40B4-BE49-F238E27FC236}">
                    <a16:creationId xmlns:a16="http://schemas.microsoft.com/office/drawing/2014/main" id="{D12C72E2-A163-20A0-38C4-7F28BE21F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90">
                <a:extLst>
                  <a:ext uri="{FF2B5EF4-FFF2-40B4-BE49-F238E27FC236}">
                    <a16:creationId xmlns:a16="http://schemas.microsoft.com/office/drawing/2014/main" id="{11A592EA-BDFD-8847-0B72-D99684CDA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91">
                <a:extLst>
                  <a:ext uri="{FF2B5EF4-FFF2-40B4-BE49-F238E27FC236}">
                    <a16:creationId xmlns:a16="http://schemas.microsoft.com/office/drawing/2014/main" id="{DED77E0F-91F2-F665-A0BF-954033D0C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92">
                <a:extLst>
                  <a:ext uri="{FF2B5EF4-FFF2-40B4-BE49-F238E27FC236}">
                    <a16:creationId xmlns:a16="http://schemas.microsoft.com/office/drawing/2014/main" id="{7F5CA89C-FB50-06CD-EC62-9C9E4F24F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93">
                <a:extLst>
                  <a:ext uri="{FF2B5EF4-FFF2-40B4-BE49-F238E27FC236}">
                    <a16:creationId xmlns:a16="http://schemas.microsoft.com/office/drawing/2014/main" id="{5697A240-689E-20B0-46AC-EA07D1BFA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94">
                <a:extLst>
                  <a:ext uri="{FF2B5EF4-FFF2-40B4-BE49-F238E27FC236}">
                    <a16:creationId xmlns:a16="http://schemas.microsoft.com/office/drawing/2014/main" id="{3DA49DED-9ECA-ED48-9B61-9AC9FF1C1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95">
                <a:extLst>
                  <a:ext uri="{FF2B5EF4-FFF2-40B4-BE49-F238E27FC236}">
                    <a16:creationId xmlns:a16="http://schemas.microsoft.com/office/drawing/2014/main" id="{3270A8FB-5B03-9858-99B5-CFE189F83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8" name="Freeform 296">
                <a:extLst>
                  <a:ext uri="{FF2B5EF4-FFF2-40B4-BE49-F238E27FC236}">
                    <a16:creationId xmlns:a16="http://schemas.microsoft.com/office/drawing/2014/main" id="{2370A6FB-D2C6-9E92-ACCB-03FC07B50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9" name="Line 297">
                <a:extLst>
                  <a:ext uri="{FF2B5EF4-FFF2-40B4-BE49-F238E27FC236}">
                    <a16:creationId xmlns:a16="http://schemas.microsoft.com/office/drawing/2014/main" id="{4909A201-6357-E5F0-0BB9-B5793BE67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0" name="Line 298">
                <a:extLst>
                  <a:ext uri="{FF2B5EF4-FFF2-40B4-BE49-F238E27FC236}">
                    <a16:creationId xmlns:a16="http://schemas.microsoft.com/office/drawing/2014/main" id="{1C75D31B-FA7A-A725-00C1-FB20384FE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1" name="Line 299">
                <a:extLst>
                  <a:ext uri="{FF2B5EF4-FFF2-40B4-BE49-F238E27FC236}">
                    <a16:creationId xmlns:a16="http://schemas.microsoft.com/office/drawing/2014/main" id="{40B4937F-6336-B964-8A18-93B3E097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2" name="Line 300">
                <a:extLst>
                  <a:ext uri="{FF2B5EF4-FFF2-40B4-BE49-F238E27FC236}">
                    <a16:creationId xmlns:a16="http://schemas.microsoft.com/office/drawing/2014/main" id="{68C494AE-19FA-3A10-414D-E4CC4F862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3" name="Line 301">
                <a:extLst>
                  <a:ext uri="{FF2B5EF4-FFF2-40B4-BE49-F238E27FC236}">
                    <a16:creationId xmlns:a16="http://schemas.microsoft.com/office/drawing/2014/main" id="{C5532DC9-87D2-5357-576F-673E6D039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4" name="Freeform 302">
                <a:extLst>
                  <a:ext uri="{FF2B5EF4-FFF2-40B4-BE49-F238E27FC236}">
                    <a16:creationId xmlns:a16="http://schemas.microsoft.com/office/drawing/2014/main" id="{6EFE9FF4-A8C9-C16E-E4F2-F45C1B237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5" name="Line 303">
                <a:extLst>
                  <a:ext uri="{FF2B5EF4-FFF2-40B4-BE49-F238E27FC236}">
                    <a16:creationId xmlns:a16="http://schemas.microsoft.com/office/drawing/2014/main" id="{F6477667-AC20-BE4D-10F2-E08E075EF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6" name="Line 304">
                <a:extLst>
                  <a:ext uri="{FF2B5EF4-FFF2-40B4-BE49-F238E27FC236}">
                    <a16:creationId xmlns:a16="http://schemas.microsoft.com/office/drawing/2014/main" id="{4540F5CD-C698-2627-8E9E-20FC5C7CE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7" name="Line 305">
                <a:extLst>
                  <a:ext uri="{FF2B5EF4-FFF2-40B4-BE49-F238E27FC236}">
                    <a16:creationId xmlns:a16="http://schemas.microsoft.com/office/drawing/2014/main" id="{A14AEC65-F7C8-9B92-AC4F-094143288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8" name="Line 306">
                <a:extLst>
                  <a:ext uri="{FF2B5EF4-FFF2-40B4-BE49-F238E27FC236}">
                    <a16:creationId xmlns:a16="http://schemas.microsoft.com/office/drawing/2014/main" id="{3A523A4A-E662-2427-AB17-6E44D6B65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9" name="Line 307">
                <a:extLst>
                  <a:ext uri="{FF2B5EF4-FFF2-40B4-BE49-F238E27FC236}">
                    <a16:creationId xmlns:a16="http://schemas.microsoft.com/office/drawing/2014/main" id="{A4BF9724-B9A4-B48E-E74D-DC3C31891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5" name="Freeform 594">
              <a:extLst>
                <a:ext uri="{FF2B5EF4-FFF2-40B4-BE49-F238E27FC236}">
                  <a16:creationId xmlns:a16="http://schemas.microsoft.com/office/drawing/2014/main" id="{505D1333-63E0-F90E-4AF0-E3C25CA062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59A18D0B-3E58-8B21-761F-D203715FA2EA}"/>
              </a:ext>
            </a:extLst>
          </p:cNvPr>
          <p:cNvGrpSpPr/>
          <p:nvPr/>
        </p:nvGrpSpPr>
        <p:grpSpPr>
          <a:xfrm>
            <a:off x="5901812" y="3649340"/>
            <a:ext cx="833185" cy="687386"/>
            <a:chOff x="5794093" y="1672102"/>
            <a:chExt cx="833185" cy="687386"/>
          </a:xfrm>
        </p:grpSpPr>
        <p:grpSp>
          <p:nvGrpSpPr>
            <p:cNvPr id="461" name="Group 593">
              <a:extLst>
                <a:ext uri="{FF2B5EF4-FFF2-40B4-BE49-F238E27FC236}">
                  <a16:creationId xmlns:a16="http://schemas.microsoft.com/office/drawing/2014/main" id="{1E97B90E-771E-4CE4-11B6-F915336D16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3" name="Freeform 278">
                <a:extLst>
                  <a:ext uri="{FF2B5EF4-FFF2-40B4-BE49-F238E27FC236}">
                    <a16:creationId xmlns:a16="http://schemas.microsoft.com/office/drawing/2014/main" id="{348651C5-9C54-69D5-108F-52424B12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4" name="Line 279">
                <a:extLst>
                  <a:ext uri="{FF2B5EF4-FFF2-40B4-BE49-F238E27FC236}">
                    <a16:creationId xmlns:a16="http://schemas.microsoft.com/office/drawing/2014/main" id="{117C1E57-09C2-4F2C-28CF-127D19045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5" name="Line 280">
                <a:extLst>
                  <a:ext uri="{FF2B5EF4-FFF2-40B4-BE49-F238E27FC236}">
                    <a16:creationId xmlns:a16="http://schemas.microsoft.com/office/drawing/2014/main" id="{014F9431-026F-5E55-029D-29BD6B813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6" name="Line 281">
                <a:extLst>
                  <a:ext uri="{FF2B5EF4-FFF2-40B4-BE49-F238E27FC236}">
                    <a16:creationId xmlns:a16="http://schemas.microsoft.com/office/drawing/2014/main" id="{8CCD8D0E-144F-1649-8439-7D7F50106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7" name="Line 282">
                <a:extLst>
                  <a:ext uri="{FF2B5EF4-FFF2-40B4-BE49-F238E27FC236}">
                    <a16:creationId xmlns:a16="http://schemas.microsoft.com/office/drawing/2014/main" id="{1509D5E8-F1CF-275A-5128-E14C5F19D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8" name="Line 283">
                <a:extLst>
                  <a:ext uri="{FF2B5EF4-FFF2-40B4-BE49-F238E27FC236}">
                    <a16:creationId xmlns:a16="http://schemas.microsoft.com/office/drawing/2014/main" id="{BA38A0FA-2F17-92A8-0116-2188417CE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9" name="Freeform 284">
                <a:extLst>
                  <a:ext uri="{FF2B5EF4-FFF2-40B4-BE49-F238E27FC236}">
                    <a16:creationId xmlns:a16="http://schemas.microsoft.com/office/drawing/2014/main" id="{685F4C35-B114-EAC7-C962-C415E16D5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0" name="Line 285">
                <a:extLst>
                  <a:ext uri="{FF2B5EF4-FFF2-40B4-BE49-F238E27FC236}">
                    <a16:creationId xmlns:a16="http://schemas.microsoft.com/office/drawing/2014/main" id="{D1E22E13-D73C-2286-F484-FC510FC7F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1" name="Line 286">
                <a:extLst>
                  <a:ext uri="{FF2B5EF4-FFF2-40B4-BE49-F238E27FC236}">
                    <a16:creationId xmlns:a16="http://schemas.microsoft.com/office/drawing/2014/main" id="{5FC1D852-4FF1-5FBF-C2F5-E82468A96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2" name="Line 287">
                <a:extLst>
                  <a:ext uri="{FF2B5EF4-FFF2-40B4-BE49-F238E27FC236}">
                    <a16:creationId xmlns:a16="http://schemas.microsoft.com/office/drawing/2014/main" id="{5D5BED90-EBD2-3783-562B-F43755E65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3" name="Line 288">
                <a:extLst>
                  <a:ext uri="{FF2B5EF4-FFF2-40B4-BE49-F238E27FC236}">
                    <a16:creationId xmlns:a16="http://schemas.microsoft.com/office/drawing/2014/main" id="{994F6F98-4687-06F3-B014-F74005FA0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5" name="Line 289">
                <a:extLst>
                  <a:ext uri="{FF2B5EF4-FFF2-40B4-BE49-F238E27FC236}">
                    <a16:creationId xmlns:a16="http://schemas.microsoft.com/office/drawing/2014/main" id="{A7F5441E-CC25-0725-B9E2-B7F5DCA6F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6" name="Freeform 290">
                <a:extLst>
                  <a:ext uri="{FF2B5EF4-FFF2-40B4-BE49-F238E27FC236}">
                    <a16:creationId xmlns:a16="http://schemas.microsoft.com/office/drawing/2014/main" id="{4E4B3FA6-DE35-1515-F87F-5309870A4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4" name="Line 291">
                <a:extLst>
                  <a:ext uri="{FF2B5EF4-FFF2-40B4-BE49-F238E27FC236}">
                    <a16:creationId xmlns:a16="http://schemas.microsoft.com/office/drawing/2014/main" id="{C88E8E05-26EC-ACD8-79FA-85B8B42C1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5" name="Line 292">
                <a:extLst>
                  <a:ext uri="{FF2B5EF4-FFF2-40B4-BE49-F238E27FC236}">
                    <a16:creationId xmlns:a16="http://schemas.microsoft.com/office/drawing/2014/main" id="{0F1E1FF0-6923-495C-2585-00CA1CACF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6" name="Line 293">
                <a:extLst>
                  <a:ext uri="{FF2B5EF4-FFF2-40B4-BE49-F238E27FC236}">
                    <a16:creationId xmlns:a16="http://schemas.microsoft.com/office/drawing/2014/main" id="{D5751DD8-31A1-E8D0-FF04-5B96E42B6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7" name="Line 294">
                <a:extLst>
                  <a:ext uri="{FF2B5EF4-FFF2-40B4-BE49-F238E27FC236}">
                    <a16:creationId xmlns:a16="http://schemas.microsoft.com/office/drawing/2014/main" id="{FE68EB19-01F3-12B9-D9BA-234C83A64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4" name="Line 295">
                <a:extLst>
                  <a:ext uri="{FF2B5EF4-FFF2-40B4-BE49-F238E27FC236}">
                    <a16:creationId xmlns:a16="http://schemas.microsoft.com/office/drawing/2014/main" id="{D04D503F-F9E1-3388-B18C-E4D4AF271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5" name="Freeform 296">
                <a:extLst>
                  <a:ext uri="{FF2B5EF4-FFF2-40B4-BE49-F238E27FC236}">
                    <a16:creationId xmlns:a16="http://schemas.microsoft.com/office/drawing/2014/main" id="{E9F09FC6-C0C4-5FA4-05BC-FC9CE23B8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6" name="Line 297">
                <a:extLst>
                  <a:ext uri="{FF2B5EF4-FFF2-40B4-BE49-F238E27FC236}">
                    <a16:creationId xmlns:a16="http://schemas.microsoft.com/office/drawing/2014/main" id="{A768B3AE-E12B-FDA1-58F7-1495919BB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7" name="Line 298">
                <a:extLst>
                  <a:ext uri="{FF2B5EF4-FFF2-40B4-BE49-F238E27FC236}">
                    <a16:creationId xmlns:a16="http://schemas.microsoft.com/office/drawing/2014/main" id="{FF8C79C3-7144-B720-6CD1-FF49A4650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8" name="Line 299">
                <a:extLst>
                  <a:ext uri="{FF2B5EF4-FFF2-40B4-BE49-F238E27FC236}">
                    <a16:creationId xmlns:a16="http://schemas.microsoft.com/office/drawing/2014/main" id="{10AFAB42-CCFB-C1EC-B3DA-126048CE1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9" name="Line 300">
                <a:extLst>
                  <a:ext uri="{FF2B5EF4-FFF2-40B4-BE49-F238E27FC236}">
                    <a16:creationId xmlns:a16="http://schemas.microsoft.com/office/drawing/2014/main" id="{1239B78F-38FE-C8FA-4588-BC056E77F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0" name="Line 301">
                <a:extLst>
                  <a:ext uri="{FF2B5EF4-FFF2-40B4-BE49-F238E27FC236}">
                    <a16:creationId xmlns:a16="http://schemas.microsoft.com/office/drawing/2014/main" id="{B9ADA210-FDA0-CC27-60AA-7C3185681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1" name="Freeform 302">
                <a:extLst>
                  <a:ext uri="{FF2B5EF4-FFF2-40B4-BE49-F238E27FC236}">
                    <a16:creationId xmlns:a16="http://schemas.microsoft.com/office/drawing/2014/main" id="{FC4E6F0D-8EF3-8547-9218-B3B94C4FA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2" name="Line 303">
                <a:extLst>
                  <a:ext uri="{FF2B5EF4-FFF2-40B4-BE49-F238E27FC236}">
                    <a16:creationId xmlns:a16="http://schemas.microsoft.com/office/drawing/2014/main" id="{5724F669-92FF-D619-4FE5-2D87EAA0B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3" name="Line 304">
                <a:extLst>
                  <a:ext uri="{FF2B5EF4-FFF2-40B4-BE49-F238E27FC236}">
                    <a16:creationId xmlns:a16="http://schemas.microsoft.com/office/drawing/2014/main" id="{67FB8846-8079-0865-051B-A8892BDCA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4" name="Line 305">
                <a:extLst>
                  <a:ext uri="{FF2B5EF4-FFF2-40B4-BE49-F238E27FC236}">
                    <a16:creationId xmlns:a16="http://schemas.microsoft.com/office/drawing/2014/main" id="{9050F5E7-05F3-FD66-DE4C-62A7CDA0F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5" name="Line 306">
                <a:extLst>
                  <a:ext uri="{FF2B5EF4-FFF2-40B4-BE49-F238E27FC236}">
                    <a16:creationId xmlns:a16="http://schemas.microsoft.com/office/drawing/2014/main" id="{8F742320-2241-0C9B-5FFB-DEAB2A36D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6" name="Line 307">
                <a:extLst>
                  <a:ext uri="{FF2B5EF4-FFF2-40B4-BE49-F238E27FC236}">
                    <a16:creationId xmlns:a16="http://schemas.microsoft.com/office/drawing/2014/main" id="{F51A5759-DD46-CDF9-E236-82FC33FF3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62" name="Freeform 594">
              <a:extLst>
                <a:ext uri="{FF2B5EF4-FFF2-40B4-BE49-F238E27FC236}">
                  <a16:creationId xmlns:a16="http://schemas.microsoft.com/office/drawing/2014/main" id="{796D8BA6-E3F3-A4FB-D7CE-1C6B7A0C815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617" name="TextBox 616">
            <a:extLst>
              <a:ext uri="{FF2B5EF4-FFF2-40B4-BE49-F238E27FC236}">
                <a16:creationId xmlns:a16="http://schemas.microsoft.com/office/drawing/2014/main" id="{7078D8F9-5881-26AE-4D6C-4BF9F9CFAD71}"/>
              </a:ext>
            </a:extLst>
          </p:cNvPr>
          <p:cNvSpPr txBox="1"/>
          <p:nvPr/>
        </p:nvSpPr>
        <p:spPr>
          <a:xfrm>
            <a:off x="6039334" y="77423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D1B9D30C-327F-6309-874C-FEA85B94466E}"/>
              </a:ext>
            </a:extLst>
          </p:cNvPr>
          <p:cNvSpPr txBox="1"/>
          <p:nvPr/>
        </p:nvSpPr>
        <p:spPr>
          <a:xfrm>
            <a:off x="5779062" y="287463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31214DB7-CF11-A26F-8C0A-0462A0AAEDB5}"/>
              </a:ext>
            </a:extLst>
          </p:cNvPr>
          <p:cNvSpPr txBox="1"/>
          <p:nvPr/>
        </p:nvSpPr>
        <p:spPr>
          <a:xfrm>
            <a:off x="3704312" y="4387748"/>
            <a:ext cx="143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</a:t>
            </a:r>
          </a:p>
        </p:txBody>
      </p:sp>
      <p:grpSp>
        <p:nvGrpSpPr>
          <p:cNvPr id="620" name="Group 107">
            <a:extLst>
              <a:ext uri="{FF2B5EF4-FFF2-40B4-BE49-F238E27FC236}">
                <a16:creationId xmlns:a16="http://schemas.microsoft.com/office/drawing/2014/main" id="{AF60B422-EE73-70CD-FE95-1869BD1124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09676" y="3909935"/>
            <a:ext cx="800299" cy="461020"/>
            <a:chOff x="980" y="1435"/>
            <a:chExt cx="602" cy="346"/>
          </a:xfrm>
        </p:grpSpPr>
        <p:sp>
          <p:nvSpPr>
            <p:cNvPr id="621" name="AutoShape 106">
              <a:extLst>
                <a:ext uri="{FF2B5EF4-FFF2-40B4-BE49-F238E27FC236}">
                  <a16:creationId xmlns:a16="http://schemas.microsoft.com/office/drawing/2014/main" id="{A4DCD6C0-A374-8EB1-C1B1-44EBA370CC9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2" name="Freeform 108">
              <a:extLst>
                <a:ext uri="{FF2B5EF4-FFF2-40B4-BE49-F238E27FC236}">
                  <a16:creationId xmlns:a16="http://schemas.microsoft.com/office/drawing/2014/main" id="{B9B7DA21-1E24-A8EF-5482-39239D2E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3" name="Freeform 109">
              <a:extLst>
                <a:ext uri="{FF2B5EF4-FFF2-40B4-BE49-F238E27FC236}">
                  <a16:creationId xmlns:a16="http://schemas.microsoft.com/office/drawing/2014/main" id="{18D2C88F-3B71-0FD3-7539-B0FFC7884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4" name="Freeform 110">
              <a:extLst>
                <a:ext uri="{FF2B5EF4-FFF2-40B4-BE49-F238E27FC236}">
                  <a16:creationId xmlns:a16="http://schemas.microsoft.com/office/drawing/2014/main" id="{EC881FD7-664A-9C66-9A62-54ACFA914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5" name="Freeform 111">
              <a:extLst>
                <a:ext uri="{FF2B5EF4-FFF2-40B4-BE49-F238E27FC236}">
                  <a16:creationId xmlns:a16="http://schemas.microsoft.com/office/drawing/2014/main" id="{4140C32C-8EAA-FD93-BB0D-A7944DD1D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6" name="Oval 112">
              <a:extLst>
                <a:ext uri="{FF2B5EF4-FFF2-40B4-BE49-F238E27FC236}">
                  <a16:creationId xmlns:a16="http://schemas.microsoft.com/office/drawing/2014/main" id="{FA204FE2-27D9-8F8E-654A-2692A8AF7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7" name="Freeform 113">
              <a:extLst>
                <a:ext uri="{FF2B5EF4-FFF2-40B4-BE49-F238E27FC236}">
                  <a16:creationId xmlns:a16="http://schemas.microsoft.com/office/drawing/2014/main" id="{EF4DAEE0-7EC2-E21F-92F9-FCC39EFC6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" name="Freeform 114">
              <a:extLst>
                <a:ext uri="{FF2B5EF4-FFF2-40B4-BE49-F238E27FC236}">
                  <a16:creationId xmlns:a16="http://schemas.microsoft.com/office/drawing/2014/main" id="{0F247685-7F06-308D-EBD7-1CD484BD4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9" name="Freeform 115">
              <a:extLst>
                <a:ext uri="{FF2B5EF4-FFF2-40B4-BE49-F238E27FC236}">
                  <a16:creationId xmlns:a16="http://schemas.microsoft.com/office/drawing/2014/main" id="{A44F1336-7120-3830-584B-FDA68747A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9044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from Device and Subscription from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3966383" y="331099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38616" y="378486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152455" y="3072929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Service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7774004" y="304316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17855" y="3532561"/>
            <a:ext cx="138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4663262" y="3310990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/contact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E392C54-C490-E9F0-7BE3-3C617B006007}"/>
              </a:ext>
            </a:extLst>
          </p:cNvPr>
          <p:cNvGrpSpPr/>
          <p:nvPr/>
        </p:nvGrpSpPr>
        <p:grpSpPr>
          <a:xfrm rot="1718262">
            <a:off x="5160636" y="2051722"/>
            <a:ext cx="2481023" cy="1421744"/>
            <a:chOff x="2866714" y="1281372"/>
            <a:chExt cx="2942991" cy="142174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2970F42-3A4F-6951-9739-2727C780C5DC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1B24BC2-0A8D-ABAA-88F4-C3BEC5023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F894D3D-EA5F-36A3-B85B-E4261C06A65D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97E23C5-982C-A4A6-B7D3-1D838CB4E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35A0B7F-B3B5-F85B-0C11-31ECFF272F24}"/>
              </a:ext>
            </a:extLst>
          </p:cNvPr>
          <p:cNvGrpSpPr/>
          <p:nvPr/>
        </p:nvGrpSpPr>
        <p:grpSpPr>
          <a:xfrm rot="1718262">
            <a:off x="1393268" y="2065902"/>
            <a:ext cx="2481023" cy="1421744"/>
            <a:chOff x="2866714" y="1281372"/>
            <a:chExt cx="2942991" cy="1421744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C4A4C0A-2F24-3EDA-E5B8-0AB437E484EA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BAD6A1A-C28A-CC2B-1014-47E87E5A6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8E31402-1F0D-7BDC-1C9B-ADCFAD712811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170FA7C-244A-4186-B69F-35C79EFA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ED1D76-59FC-2A6B-614C-4BA8A313746E}"/>
              </a:ext>
            </a:extLst>
          </p:cNvPr>
          <p:cNvSpPr txBox="1"/>
          <p:nvPr/>
        </p:nvSpPr>
        <p:spPr>
          <a:xfrm>
            <a:off x="4168364" y="201712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3DFC2-110F-C0C5-992F-DCBA287B1A36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211C4-667C-006D-A888-73C3C3F4B218}"/>
              </a:ext>
            </a:extLst>
          </p:cNvPr>
          <p:cNvSpPr txBox="1"/>
          <p:nvPr/>
        </p:nvSpPr>
        <p:spPr>
          <a:xfrm>
            <a:off x="8013437" y="2198234"/>
            <a:ext cx="390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69E36-993A-905E-E7DD-480C729185BC}"/>
              </a:ext>
            </a:extLst>
          </p:cNvPr>
          <p:cNvSpPr txBox="1"/>
          <p:nvPr/>
        </p:nvSpPr>
        <p:spPr>
          <a:xfrm>
            <a:off x="6164634" y="4098095"/>
            <a:ext cx="143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</a:t>
            </a:r>
          </a:p>
        </p:txBody>
      </p:sp>
      <p:grpSp>
        <p:nvGrpSpPr>
          <p:cNvPr id="121" name="Group 107">
            <a:extLst>
              <a:ext uri="{FF2B5EF4-FFF2-40B4-BE49-F238E27FC236}">
                <a16:creationId xmlns:a16="http://schemas.microsoft.com/office/drawing/2014/main" id="{4C794E8F-232C-0F1D-7C3D-C2EF942AEF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69998" y="3620282"/>
            <a:ext cx="800299" cy="461020"/>
            <a:chOff x="980" y="1435"/>
            <a:chExt cx="602" cy="346"/>
          </a:xfrm>
        </p:grpSpPr>
        <p:sp>
          <p:nvSpPr>
            <p:cNvPr id="122" name="AutoShape 106">
              <a:extLst>
                <a:ext uri="{FF2B5EF4-FFF2-40B4-BE49-F238E27FC236}">
                  <a16:creationId xmlns:a16="http://schemas.microsoft.com/office/drawing/2014/main" id="{6FE24F6C-005C-BB5A-ED3B-966ADC4F26A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3481B95A-7945-8E74-15CA-F3D5A22FA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A9D5043D-E850-B5BE-FD81-44D7BA31F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5271B77E-F102-C44E-A99C-31661B7F1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6" name="Freeform 111">
              <a:extLst>
                <a:ext uri="{FF2B5EF4-FFF2-40B4-BE49-F238E27FC236}">
                  <a16:creationId xmlns:a16="http://schemas.microsoft.com/office/drawing/2014/main" id="{139480A2-8E5F-3701-E8B1-5DF56C381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7" name="Oval 112">
              <a:extLst>
                <a:ext uri="{FF2B5EF4-FFF2-40B4-BE49-F238E27FC236}">
                  <a16:creationId xmlns:a16="http://schemas.microsoft.com/office/drawing/2014/main" id="{42AB6699-1B24-3DEF-26C9-6DEDDC8A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DC40C535-F04A-5CE9-EF4C-6873B4F8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C8F0BE53-574C-1101-A2E2-D9C623009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959CAB57-C7A8-7A2E-443E-20A316DF2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B473A187-7EEE-CCAC-9615-55B4808FF428}"/>
              </a:ext>
            </a:extLst>
          </p:cNvPr>
          <p:cNvSpPr txBox="1"/>
          <p:nvPr/>
        </p:nvSpPr>
        <p:spPr>
          <a:xfrm>
            <a:off x="2060604" y="4210918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142" name="Group 107">
            <a:extLst>
              <a:ext uri="{FF2B5EF4-FFF2-40B4-BE49-F238E27FC236}">
                <a16:creationId xmlns:a16="http://schemas.microsoft.com/office/drawing/2014/main" id="{572DD1F1-6A91-7787-87EE-CC4F9AB23B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48769" y="3733105"/>
            <a:ext cx="800299" cy="461020"/>
            <a:chOff x="980" y="1435"/>
            <a:chExt cx="602" cy="346"/>
          </a:xfrm>
        </p:grpSpPr>
        <p:sp>
          <p:nvSpPr>
            <p:cNvPr id="143" name="AutoShape 106">
              <a:extLst>
                <a:ext uri="{FF2B5EF4-FFF2-40B4-BE49-F238E27FC236}">
                  <a16:creationId xmlns:a16="http://schemas.microsoft.com/office/drawing/2014/main" id="{B34957FD-6591-F408-27E9-0EB801E5B60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08">
              <a:extLst>
                <a:ext uri="{FF2B5EF4-FFF2-40B4-BE49-F238E27FC236}">
                  <a16:creationId xmlns:a16="http://schemas.microsoft.com/office/drawing/2014/main" id="{361303D2-6CF5-9F25-63B0-31E2DC270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09">
              <a:extLst>
                <a:ext uri="{FF2B5EF4-FFF2-40B4-BE49-F238E27FC236}">
                  <a16:creationId xmlns:a16="http://schemas.microsoft.com/office/drawing/2014/main" id="{B32DEBDC-6D0E-C121-7848-46B540AA5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Freeform 110">
              <a:extLst>
                <a:ext uri="{FF2B5EF4-FFF2-40B4-BE49-F238E27FC236}">
                  <a16:creationId xmlns:a16="http://schemas.microsoft.com/office/drawing/2014/main" id="{1F8830ED-3BB8-1E9A-6C2C-C41F82D41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7" name="Freeform 111">
              <a:extLst>
                <a:ext uri="{FF2B5EF4-FFF2-40B4-BE49-F238E27FC236}">
                  <a16:creationId xmlns:a16="http://schemas.microsoft.com/office/drawing/2014/main" id="{D79CC617-59D6-2347-C58F-D8469976F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8" name="Oval 112">
              <a:extLst>
                <a:ext uri="{FF2B5EF4-FFF2-40B4-BE49-F238E27FC236}">
                  <a16:creationId xmlns:a16="http://schemas.microsoft.com/office/drawing/2014/main" id="{AE6F03F2-058B-1A81-D663-8DAEB58D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9" name="Freeform 113">
              <a:extLst>
                <a:ext uri="{FF2B5EF4-FFF2-40B4-BE49-F238E27FC236}">
                  <a16:creationId xmlns:a16="http://schemas.microsoft.com/office/drawing/2014/main" id="{BC5824BE-AAAB-1C98-AD58-90920AE5E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14">
              <a:extLst>
                <a:ext uri="{FF2B5EF4-FFF2-40B4-BE49-F238E27FC236}">
                  <a16:creationId xmlns:a16="http://schemas.microsoft.com/office/drawing/2014/main" id="{695D64C3-8C5D-451E-8DA7-901B1ABDE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15">
              <a:extLst>
                <a:ext uri="{FF2B5EF4-FFF2-40B4-BE49-F238E27FC236}">
                  <a16:creationId xmlns:a16="http://schemas.microsoft.com/office/drawing/2014/main" id="{12129389-B510-D653-0101-6F4814237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0716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AF4C9-3B94-8B32-AAA8-4E716BD1F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Current Specs</a:t>
            </a:r>
          </a:p>
        </p:txBody>
      </p:sp>
    </p:spTree>
    <p:extLst>
      <p:ext uri="{BB962C8B-B14F-4D97-AF65-F5344CB8AC3E}">
        <p14:creationId xmlns:p14="http://schemas.microsoft.com/office/powerpoint/2010/main" val="3846807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Single Sign-On (SSO) Trigger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745765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74DDF8-FCCC-4D3D-1B09-FF9B804C7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Providers (CSP) – Azure AD/Webex Service (Identity Manager and Subscriber)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Enterprise Cloud Subscribers (ECS) – AD Connector (Identity Bridge)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User (CSU) – User in ECS (User)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E430C-7E8B-6B9A-F8DE-F1020D2C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425668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593">
            <a:extLst>
              <a:ext uri="{FF2B5EF4-FFF2-40B4-BE49-F238E27FC236}">
                <a16:creationId xmlns:a16="http://schemas.microsoft.com/office/drawing/2014/main" id="{7DB3B7E7-1A9A-709E-E2C1-3929AD0AC8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73352" y="1306360"/>
            <a:ext cx="1311482" cy="1153911"/>
            <a:chOff x="6146801" y="2133602"/>
            <a:chExt cx="644525" cy="566738"/>
          </a:xfrm>
        </p:grpSpPr>
        <p:sp>
          <p:nvSpPr>
            <p:cNvPr id="179" name="Freeform 278">
              <a:extLst>
                <a:ext uri="{FF2B5EF4-FFF2-40B4-BE49-F238E27FC236}">
                  <a16:creationId xmlns:a16="http://schemas.microsoft.com/office/drawing/2014/main" id="{53FE6B1B-5431-94E9-04CD-88C3D0363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Line 279">
              <a:extLst>
                <a:ext uri="{FF2B5EF4-FFF2-40B4-BE49-F238E27FC236}">
                  <a16:creationId xmlns:a16="http://schemas.microsoft.com/office/drawing/2014/main" id="{BC950C35-607E-0825-CC65-592C75EF9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Line 280">
              <a:extLst>
                <a:ext uri="{FF2B5EF4-FFF2-40B4-BE49-F238E27FC236}">
                  <a16:creationId xmlns:a16="http://schemas.microsoft.com/office/drawing/2014/main" id="{02284494-381E-901C-DB07-05EBE8D5E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2" name="Line 281">
              <a:extLst>
                <a:ext uri="{FF2B5EF4-FFF2-40B4-BE49-F238E27FC236}">
                  <a16:creationId xmlns:a16="http://schemas.microsoft.com/office/drawing/2014/main" id="{E27DE1D1-6655-A678-DBD3-9C13847A4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3" name="Line 282">
              <a:extLst>
                <a:ext uri="{FF2B5EF4-FFF2-40B4-BE49-F238E27FC236}">
                  <a16:creationId xmlns:a16="http://schemas.microsoft.com/office/drawing/2014/main" id="{3072F376-7C1E-9B64-899B-455A11F6D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" name="Line 283">
              <a:extLst>
                <a:ext uri="{FF2B5EF4-FFF2-40B4-BE49-F238E27FC236}">
                  <a16:creationId xmlns:a16="http://schemas.microsoft.com/office/drawing/2014/main" id="{5179C8EF-967E-B441-BA31-DB8B652A5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5" name="Freeform 284">
              <a:extLst>
                <a:ext uri="{FF2B5EF4-FFF2-40B4-BE49-F238E27FC236}">
                  <a16:creationId xmlns:a16="http://schemas.microsoft.com/office/drawing/2014/main" id="{D1F8BDE2-5B50-F1DA-5C92-03DA26003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6" name="Line 285">
              <a:extLst>
                <a:ext uri="{FF2B5EF4-FFF2-40B4-BE49-F238E27FC236}">
                  <a16:creationId xmlns:a16="http://schemas.microsoft.com/office/drawing/2014/main" id="{0FADD82A-B85C-1210-F044-40FC38BC5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86">
              <a:extLst>
                <a:ext uri="{FF2B5EF4-FFF2-40B4-BE49-F238E27FC236}">
                  <a16:creationId xmlns:a16="http://schemas.microsoft.com/office/drawing/2014/main" id="{148E3617-AC6F-0307-D085-C7BBC6D5E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7">
              <a:extLst>
                <a:ext uri="{FF2B5EF4-FFF2-40B4-BE49-F238E27FC236}">
                  <a16:creationId xmlns:a16="http://schemas.microsoft.com/office/drawing/2014/main" id="{FDF15BFC-C1EA-2EBB-7F73-BC03C0DCE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8">
              <a:extLst>
                <a:ext uri="{FF2B5EF4-FFF2-40B4-BE49-F238E27FC236}">
                  <a16:creationId xmlns:a16="http://schemas.microsoft.com/office/drawing/2014/main" id="{28FACF1E-06B4-8D92-A3B4-0E159AE2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9">
              <a:extLst>
                <a:ext uri="{FF2B5EF4-FFF2-40B4-BE49-F238E27FC236}">
                  <a16:creationId xmlns:a16="http://schemas.microsoft.com/office/drawing/2014/main" id="{F6901F71-9E68-5A9E-1F2A-6B83CB78E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Freeform 290">
              <a:extLst>
                <a:ext uri="{FF2B5EF4-FFF2-40B4-BE49-F238E27FC236}">
                  <a16:creationId xmlns:a16="http://schemas.microsoft.com/office/drawing/2014/main" id="{8A2AEE42-4324-93B5-94FA-F1F982D0F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Line 291">
              <a:extLst>
                <a:ext uri="{FF2B5EF4-FFF2-40B4-BE49-F238E27FC236}">
                  <a16:creationId xmlns:a16="http://schemas.microsoft.com/office/drawing/2014/main" id="{37F7D01F-9BA3-F22A-9A58-12C2C3C9D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92">
              <a:extLst>
                <a:ext uri="{FF2B5EF4-FFF2-40B4-BE49-F238E27FC236}">
                  <a16:creationId xmlns:a16="http://schemas.microsoft.com/office/drawing/2014/main" id="{BB367D13-2B23-D769-D77C-6858EE5E0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93">
              <a:extLst>
                <a:ext uri="{FF2B5EF4-FFF2-40B4-BE49-F238E27FC236}">
                  <a16:creationId xmlns:a16="http://schemas.microsoft.com/office/drawing/2014/main" id="{8AB30A59-111A-8F87-D5A3-ABC923B4E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94">
              <a:extLst>
                <a:ext uri="{FF2B5EF4-FFF2-40B4-BE49-F238E27FC236}">
                  <a16:creationId xmlns:a16="http://schemas.microsoft.com/office/drawing/2014/main" id="{B60AF39F-9D92-4EB2-2008-4C012DAA2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95">
              <a:extLst>
                <a:ext uri="{FF2B5EF4-FFF2-40B4-BE49-F238E27FC236}">
                  <a16:creationId xmlns:a16="http://schemas.microsoft.com/office/drawing/2014/main" id="{553B5FC8-51EB-60E0-4640-834F7E9E5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296">
              <a:extLst>
                <a:ext uri="{FF2B5EF4-FFF2-40B4-BE49-F238E27FC236}">
                  <a16:creationId xmlns:a16="http://schemas.microsoft.com/office/drawing/2014/main" id="{CABB5864-71C8-9C18-5CB6-6DD9ED06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97">
              <a:extLst>
                <a:ext uri="{FF2B5EF4-FFF2-40B4-BE49-F238E27FC236}">
                  <a16:creationId xmlns:a16="http://schemas.microsoft.com/office/drawing/2014/main" id="{6C12B299-7406-7DAB-E6DF-B48EE30C6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8">
              <a:extLst>
                <a:ext uri="{FF2B5EF4-FFF2-40B4-BE49-F238E27FC236}">
                  <a16:creationId xmlns:a16="http://schemas.microsoft.com/office/drawing/2014/main" id="{7F066158-3698-DB31-22E3-4F1070E8D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9">
              <a:extLst>
                <a:ext uri="{FF2B5EF4-FFF2-40B4-BE49-F238E27FC236}">
                  <a16:creationId xmlns:a16="http://schemas.microsoft.com/office/drawing/2014/main" id="{26CDC3BC-E26C-CB52-F96E-CE0C52577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300">
              <a:extLst>
                <a:ext uri="{FF2B5EF4-FFF2-40B4-BE49-F238E27FC236}">
                  <a16:creationId xmlns:a16="http://schemas.microsoft.com/office/drawing/2014/main" id="{453D6B0B-8B56-4A7C-83A8-F476C4641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301">
              <a:extLst>
                <a:ext uri="{FF2B5EF4-FFF2-40B4-BE49-F238E27FC236}">
                  <a16:creationId xmlns:a16="http://schemas.microsoft.com/office/drawing/2014/main" id="{8263D43C-3A44-AE4C-6C87-432CAB6EC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Freeform 302">
              <a:extLst>
                <a:ext uri="{FF2B5EF4-FFF2-40B4-BE49-F238E27FC236}">
                  <a16:creationId xmlns:a16="http://schemas.microsoft.com/office/drawing/2014/main" id="{492DE804-533A-37EB-AEF8-6A92DA7C4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303">
              <a:extLst>
                <a:ext uri="{FF2B5EF4-FFF2-40B4-BE49-F238E27FC236}">
                  <a16:creationId xmlns:a16="http://schemas.microsoft.com/office/drawing/2014/main" id="{111FF28F-3BD6-F1D3-5F79-10157020C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304">
              <a:extLst>
                <a:ext uri="{FF2B5EF4-FFF2-40B4-BE49-F238E27FC236}">
                  <a16:creationId xmlns:a16="http://schemas.microsoft.com/office/drawing/2014/main" id="{AFD35285-0ABB-53CE-B9F1-747A92E05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305">
              <a:extLst>
                <a:ext uri="{FF2B5EF4-FFF2-40B4-BE49-F238E27FC236}">
                  <a16:creationId xmlns:a16="http://schemas.microsoft.com/office/drawing/2014/main" id="{E9995BAC-DA7B-916A-9DCB-BD43A754C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306">
              <a:extLst>
                <a:ext uri="{FF2B5EF4-FFF2-40B4-BE49-F238E27FC236}">
                  <a16:creationId xmlns:a16="http://schemas.microsoft.com/office/drawing/2014/main" id="{60CD51AE-40A3-4108-BA7B-7A83AC196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7">
              <a:extLst>
                <a:ext uri="{FF2B5EF4-FFF2-40B4-BE49-F238E27FC236}">
                  <a16:creationId xmlns:a16="http://schemas.microsoft.com/office/drawing/2014/main" id="{44C4196F-6585-941D-913A-411852F13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7" name="Group 593">
            <a:extLst>
              <a:ext uri="{FF2B5EF4-FFF2-40B4-BE49-F238E27FC236}">
                <a16:creationId xmlns:a16="http://schemas.microsoft.com/office/drawing/2014/main" id="{9F062414-CCF0-167F-8FB3-327A3C931B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5593" y="1315693"/>
            <a:ext cx="1311482" cy="1153911"/>
            <a:chOff x="6146801" y="2133602"/>
            <a:chExt cx="644525" cy="566738"/>
          </a:xfrm>
        </p:grpSpPr>
        <p:sp>
          <p:nvSpPr>
            <p:cNvPr id="148" name="Freeform 278">
              <a:extLst>
                <a:ext uri="{FF2B5EF4-FFF2-40B4-BE49-F238E27FC236}">
                  <a16:creationId xmlns:a16="http://schemas.microsoft.com/office/drawing/2014/main" id="{8DEA7D72-D28D-E19A-F4B1-BCB5E96FF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9" name="Line 279">
              <a:extLst>
                <a:ext uri="{FF2B5EF4-FFF2-40B4-BE49-F238E27FC236}">
                  <a16:creationId xmlns:a16="http://schemas.microsoft.com/office/drawing/2014/main" id="{59163C82-1F46-8186-4DD6-A83648646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0" name="Line 280">
              <a:extLst>
                <a:ext uri="{FF2B5EF4-FFF2-40B4-BE49-F238E27FC236}">
                  <a16:creationId xmlns:a16="http://schemas.microsoft.com/office/drawing/2014/main" id="{EB977E5E-C942-1C2C-ABE9-E6B3E8DA6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1" name="Line 281">
              <a:extLst>
                <a:ext uri="{FF2B5EF4-FFF2-40B4-BE49-F238E27FC236}">
                  <a16:creationId xmlns:a16="http://schemas.microsoft.com/office/drawing/2014/main" id="{76BB1CE4-976F-8C15-4F66-3A1184259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2" name="Line 282">
              <a:extLst>
                <a:ext uri="{FF2B5EF4-FFF2-40B4-BE49-F238E27FC236}">
                  <a16:creationId xmlns:a16="http://schemas.microsoft.com/office/drawing/2014/main" id="{686C62CC-0939-D614-5553-07B3939CA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Line 283">
              <a:extLst>
                <a:ext uri="{FF2B5EF4-FFF2-40B4-BE49-F238E27FC236}">
                  <a16:creationId xmlns:a16="http://schemas.microsoft.com/office/drawing/2014/main" id="{936FD31C-1407-68B8-4B27-163E46CB9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Freeform 284">
              <a:extLst>
                <a:ext uri="{FF2B5EF4-FFF2-40B4-BE49-F238E27FC236}">
                  <a16:creationId xmlns:a16="http://schemas.microsoft.com/office/drawing/2014/main" id="{8E2499B0-0519-9C07-B991-EE9FE8F1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Line 285">
              <a:extLst>
                <a:ext uri="{FF2B5EF4-FFF2-40B4-BE49-F238E27FC236}">
                  <a16:creationId xmlns:a16="http://schemas.microsoft.com/office/drawing/2014/main" id="{440926C2-6CC1-2B7D-2BB8-C91A8F7A4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Line 286">
              <a:extLst>
                <a:ext uri="{FF2B5EF4-FFF2-40B4-BE49-F238E27FC236}">
                  <a16:creationId xmlns:a16="http://schemas.microsoft.com/office/drawing/2014/main" id="{143AD703-DECB-0A10-4414-163406AE0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Line 287">
              <a:extLst>
                <a:ext uri="{FF2B5EF4-FFF2-40B4-BE49-F238E27FC236}">
                  <a16:creationId xmlns:a16="http://schemas.microsoft.com/office/drawing/2014/main" id="{0A1203CE-BC03-6558-38AE-2EAFC669C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Line 288">
              <a:extLst>
                <a:ext uri="{FF2B5EF4-FFF2-40B4-BE49-F238E27FC236}">
                  <a16:creationId xmlns:a16="http://schemas.microsoft.com/office/drawing/2014/main" id="{3831889A-26BA-0814-99F4-B6E6E1496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Line 289">
              <a:extLst>
                <a:ext uri="{FF2B5EF4-FFF2-40B4-BE49-F238E27FC236}">
                  <a16:creationId xmlns:a16="http://schemas.microsoft.com/office/drawing/2014/main" id="{DAD18248-7861-28B7-F60B-E6BF44CD5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Freeform 290">
              <a:extLst>
                <a:ext uri="{FF2B5EF4-FFF2-40B4-BE49-F238E27FC236}">
                  <a16:creationId xmlns:a16="http://schemas.microsoft.com/office/drawing/2014/main" id="{3E330E84-1C93-28DD-BD91-4F661321A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Line 291">
              <a:extLst>
                <a:ext uri="{FF2B5EF4-FFF2-40B4-BE49-F238E27FC236}">
                  <a16:creationId xmlns:a16="http://schemas.microsoft.com/office/drawing/2014/main" id="{4CCDB37B-9262-F332-5EB7-3C76E4112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Line 292">
              <a:extLst>
                <a:ext uri="{FF2B5EF4-FFF2-40B4-BE49-F238E27FC236}">
                  <a16:creationId xmlns:a16="http://schemas.microsoft.com/office/drawing/2014/main" id="{1D809210-5D2F-DE5B-CB3D-1F8808ACB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Line 293">
              <a:extLst>
                <a:ext uri="{FF2B5EF4-FFF2-40B4-BE49-F238E27FC236}">
                  <a16:creationId xmlns:a16="http://schemas.microsoft.com/office/drawing/2014/main" id="{1C564D52-BBA3-1232-E8DF-5ADD8CBBD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Line 294">
              <a:extLst>
                <a:ext uri="{FF2B5EF4-FFF2-40B4-BE49-F238E27FC236}">
                  <a16:creationId xmlns:a16="http://schemas.microsoft.com/office/drawing/2014/main" id="{4D9FED8E-1432-77FC-85E3-78C77BEA2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Line 295">
              <a:extLst>
                <a:ext uri="{FF2B5EF4-FFF2-40B4-BE49-F238E27FC236}">
                  <a16:creationId xmlns:a16="http://schemas.microsoft.com/office/drawing/2014/main" id="{5670EECE-B1D6-B1E0-0CED-992FE8328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Freeform 296">
              <a:extLst>
                <a:ext uri="{FF2B5EF4-FFF2-40B4-BE49-F238E27FC236}">
                  <a16:creationId xmlns:a16="http://schemas.microsoft.com/office/drawing/2014/main" id="{1019B9B0-9403-CBC2-3ECC-70030565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7" name="Line 297">
              <a:extLst>
                <a:ext uri="{FF2B5EF4-FFF2-40B4-BE49-F238E27FC236}">
                  <a16:creationId xmlns:a16="http://schemas.microsoft.com/office/drawing/2014/main" id="{CF0085DE-5E82-A233-8184-9F3B7ABF6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Line 298">
              <a:extLst>
                <a:ext uri="{FF2B5EF4-FFF2-40B4-BE49-F238E27FC236}">
                  <a16:creationId xmlns:a16="http://schemas.microsoft.com/office/drawing/2014/main" id="{9C57AD88-BCB9-2DBF-050C-7E18FD2F9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Line 299">
              <a:extLst>
                <a:ext uri="{FF2B5EF4-FFF2-40B4-BE49-F238E27FC236}">
                  <a16:creationId xmlns:a16="http://schemas.microsoft.com/office/drawing/2014/main" id="{CFCB9C4B-5299-762D-8C10-2ADF1D068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Line 300">
              <a:extLst>
                <a:ext uri="{FF2B5EF4-FFF2-40B4-BE49-F238E27FC236}">
                  <a16:creationId xmlns:a16="http://schemas.microsoft.com/office/drawing/2014/main" id="{0E5D2200-0686-E965-E350-7B8BE6B62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ine 301">
              <a:extLst>
                <a:ext uri="{FF2B5EF4-FFF2-40B4-BE49-F238E27FC236}">
                  <a16:creationId xmlns:a16="http://schemas.microsoft.com/office/drawing/2014/main" id="{870EA3D7-456B-3359-273C-784DD884F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2" name="Freeform 302">
              <a:extLst>
                <a:ext uri="{FF2B5EF4-FFF2-40B4-BE49-F238E27FC236}">
                  <a16:creationId xmlns:a16="http://schemas.microsoft.com/office/drawing/2014/main" id="{5EEF1FA9-B82D-00FB-651C-83D1ED589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3" name="Line 303">
              <a:extLst>
                <a:ext uri="{FF2B5EF4-FFF2-40B4-BE49-F238E27FC236}">
                  <a16:creationId xmlns:a16="http://schemas.microsoft.com/office/drawing/2014/main" id="{83D6FF33-96E0-7D31-6813-632256E10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4" name="Line 304">
              <a:extLst>
                <a:ext uri="{FF2B5EF4-FFF2-40B4-BE49-F238E27FC236}">
                  <a16:creationId xmlns:a16="http://schemas.microsoft.com/office/drawing/2014/main" id="{F2957FCC-947C-7E8E-ED6A-1B2984716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Line 305">
              <a:extLst>
                <a:ext uri="{FF2B5EF4-FFF2-40B4-BE49-F238E27FC236}">
                  <a16:creationId xmlns:a16="http://schemas.microsoft.com/office/drawing/2014/main" id="{B58FB9C2-BBF2-0605-9F5A-690BAFFC4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6" name="Line 306">
              <a:extLst>
                <a:ext uri="{FF2B5EF4-FFF2-40B4-BE49-F238E27FC236}">
                  <a16:creationId xmlns:a16="http://schemas.microsoft.com/office/drawing/2014/main" id="{65403CF1-8B9A-613E-3760-EF716A77E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7" name="Line 307">
              <a:extLst>
                <a:ext uri="{FF2B5EF4-FFF2-40B4-BE49-F238E27FC236}">
                  <a16:creationId xmlns:a16="http://schemas.microsoft.com/office/drawing/2014/main" id="{D8C95C44-6512-F2D7-816E-C7780092C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BFFA58-0CB9-BF16-3FE2-E70BF5276A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34842" y="1842549"/>
            <a:ext cx="635000" cy="965200"/>
            <a:chOff x="1762" y="1325"/>
            <a:chExt cx="300" cy="456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1356DF8-FAB4-7BC0-3B7D-1595070C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B0695C-6131-D1CF-F992-0B99687C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DFA6559-A11C-F902-85CC-F6CDDDE3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38B97C6-CCE5-F8B5-CB70-9A6B58AD1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BCE63E-1529-44DB-3A2A-76151290D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3973732" y="1266708"/>
            <a:ext cx="1783099" cy="1473425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5559231-0656-7DB2-CE5D-D85CD8F0DD66}"/>
              </a:ext>
            </a:extLst>
          </p:cNvPr>
          <p:cNvGrpSpPr/>
          <p:nvPr/>
        </p:nvGrpSpPr>
        <p:grpSpPr>
          <a:xfrm>
            <a:off x="8126007" y="1822523"/>
            <a:ext cx="635000" cy="965200"/>
            <a:chOff x="3901731" y="3694181"/>
            <a:chExt cx="635000" cy="9652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2B851A7-58C4-3961-1760-375E05BBC2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45" name="Freeform 28">
                <a:extLst>
                  <a:ext uri="{FF2B5EF4-FFF2-40B4-BE49-F238E27FC236}">
                    <a16:creationId xmlns:a16="http://schemas.microsoft.com/office/drawing/2014/main" id="{18E1486B-10A7-3EE0-09FA-91E030CA2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BFA2E0B-CB2C-D027-2E84-51B326BDD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0" name="Group 360">
              <a:extLst>
                <a:ext uri="{FF2B5EF4-FFF2-40B4-BE49-F238E27FC236}">
                  <a16:creationId xmlns:a16="http://schemas.microsoft.com/office/drawing/2014/main" id="{DFE0D758-5B20-A66A-DB85-D98397A9E3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51" name="Freeform 251">
                <a:extLst>
                  <a:ext uri="{FF2B5EF4-FFF2-40B4-BE49-F238E27FC236}">
                    <a16:creationId xmlns:a16="http://schemas.microsoft.com/office/drawing/2014/main" id="{5080A0BC-162E-F40D-619D-CC295CD98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56">
                <a:extLst>
                  <a:ext uri="{FF2B5EF4-FFF2-40B4-BE49-F238E27FC236}">
                    <a16:creationId xmlns:a16="http://schemas.microsoft.com/office/drawing/2014/main" id="{564EB3B8-AEE8-D0DC-6F1B-668E90C22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Freeform 260">
                <a:extLst>
                  <a:ext uri="{FF2B5EF4-FFF2-40B4-BE49-F238E27FC236}">
                    <a16:creationId xmlns:a16="http://schemas.microsoft.com/office/drawing/2014/main" id="{FFC1F958-B2AF-9DBC-0837-A7B55220E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276225" y="2891419"/>
            <a:ext cx="270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3500760" y="2912630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6397732" y="2942242"/>
            <a:ext cx="295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276224" y="3403017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3512114" y="3336526"/>
            <a:ext cx="225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6748005" y="3414149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2.3 CSP to CSP (SaaS to SaaS application) 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2.3.1 Create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creates create identity in CSP1, CSP1 push new CSU to CSP2, after CSP1 receives the confirmation from CSP2, it send it to the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2.3.2 Update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update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2.3.3 Delete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delete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2.3.4 SSO Trigger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pushed to it b y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2.3.5 SSO Trigger (Pull)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pull from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2.3.6 Password reset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CSP1 sends a request to CSP2 to reset the password value for CSU1</a:t>
            </a:r>
          </a:p>
          <a:p>
            <a:pPr lvl="1"/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2258846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 ECS to CSP (Identity Source to SaaS application)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2.4.1 Create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new user joins ECS-1 and so it pushes an account creation request to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2.4.2 Update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pushes an attribute update request to the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2.4.3 Delete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sends a suspend account request to CSP. After one week the CSP can fully remove CSU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2.4.4 SSO Trigger (Pull)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to CSP, before issue an account Pull request from ECS</a:t>
            </a:r>
          </a:p>
          <a:p>
            <a:pPr lvl="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748746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3.1. Migration of Identities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3.2.  Single Sign-On (SSO) Service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3.3.  Provisioning of the User Accounts for a Community of Interest (COI)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3.4.  Transfer of Attributes to a Relying Party's Website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(with OAuth or SAML)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3.5.  Change Notification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1202110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45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1683991" y="2993116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908526" y="3014327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1683990" y="3413275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specific resource, that can contain attributes from multiple Schemas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919880" y="3438223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Single Attribute for a Resources that is specify in one of the schemas of the Resource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FBE5A77C-6C8E-B629-FF68-7948424C62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8384" y="1456341"/>
            <a:ext cx="1954119" cy="1125689"/>
            <a:chOff x="980" y="1435"/>
            <a:chExt cx="602" cy="346"/>
          </a:xfrm>
        </p:grpSpPr>
        <p:sp>
          <p:nvSpPr>
            <p:cNvPr id="13" name="AutoShape 106">
              <a:extLst>
                <a:ext uri="{FF2B5EF4-FFF2-40B4-BE49-F238E27FC236}">
                  <a16:creationId xmlns:a16="http://schemas.microsoft.com/office/drawing/2014/main" id="{B8C3899C-845D-57F0-BEFA-14ECA05FCA9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" name="Freeform 108">
              <a:extLst>
                <a:ext uri="{FF2B5EF4-FFF2-40B4-BE49-F238E27FC236}">
                  <a16:creationId xmlns:a16="http://schemas.microsoft.com/office/drawing/2014/main" id="{A94BDDA9-26E2-3C0C-77FC-0BAE88C8B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" name="Freeform 109">
              <a:extLst>
                <a:ext uri="{FF2B5EF4-FFF2-40B4-BE49-F238E27FC236}">
                  <a16:creationId xmlns:a16="http://schemas.microsoft.com/office/drawing/2014/main" id="{23463F6E-C63C-A4C4-9BE8-7A9440CF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6" name="Freeform 110">
              <a:extLst>
                <a:ext uri="{FF2B5EF4-FFF2-40B4-BE49-F238E27FC236}">
                  <a16:creationId xmlns:a16="http://schemas.microsoft.com/office/drawing/2014/main" id="{4DE7E2B0-629B-E70A-763F-5672A79A5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7" name="Freeform 111">
              <a:extLst>
                <a:ext uri="{FF2B5EF4-FFF2-40B4-BE49-F238E27FC236}">
                  <a16:creationId xmlns:a16="http://schemas.microsoft.com/office/drawing/2014/main" id="{6CE269E2-BBFC-454F-EFAA-E19FDE4C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8" name="Oval 112">
              <a:extLst>
                <a:ext uri="{FF2B5EF4-FFF2-40B4-BE49-F238E27FC236}">
                  <a16:creationId xmlns:a16="http://schemas.microsoft.com/office/drawing/2014/main" id="{D34A573B-E4CE-5631-120E-EC78AC22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Freeform 113">
              <a:extLst>
                <a:ext uri="{FF2B5EF4-FFF2-40B4-BE49-F238E27FC236}">
                  <a16:creationId xmlns:a16="http://schemas.microsoft.com/office/drawing/2014/main" id="{F707344C-86E2-7083-125A-8BE03A93F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14">
              <a:extLst>
                <a:ext uri="{FF2B5EF4-FFF2-40B4-BE49-F238E27FC236}">
                  <a16:creationId xmlns:a16="http://schemas.microsoft.com/office/drawing/2014/main" id="{C1CD7C4E-17C0-760E-6181-0B250F84F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15">
              <a:extLst>
                <a:ext uri="{FF2B5EF4-FFF2-40B4-BE49-F238E27FC236}">
                  <a16:creationId xmlns:a16="http://schemas.microsoft.com/office/drawing/2014/main" id="{7B0630A3-2352-0BDF-04B7-FC9CD0B4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4BC18B-656E-083A-D91D-125791031680}"/>
              </a:ext>
            </a:extLst>
          </p:cNvPr>
          <p:cNvGrpSpPr/>
          <p:nvPr/>
        </p:nvGrpSpPr>
        <p:grpSpPr>
          <a:xfrm>
            <a:off x="5405841" y="1446061"/>
            <a:ext cx="1954119" cy="1125689"/>
            <a:chOff x="5405841" y="1446061"/>
            <a:chExt cx="1954119" cy="1125689"/>
          </a:xfrm>
        </p:grpSpPr>
        <p:grpSp>
          <p:nvGrpSpPr>
            <p:cNvPr id="25" name="Group 107">
              <a:extLst>
                <a:ext uri="{FF2B5EF4-FFF2-40B4-BE49-F238E27FC236}">
                  <a16:creationId xmlns:a16="http://schemas.microsoft.com/office/drawing/2014/main" id="{58C2443C-8A92-7E9F-CB44-7838579F74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26" name="AutoShape 106">
                <a:extLst>
                  <a:ext uri="{FF2B5EF4-FFF2-40B4-BE49-F238E27FC236}">
                    <a16:creationId xmlns:a16="http://schemas.microsoft.com/office/drawing/2014/main" id="{033D4792-3658-8E55-1598-C409D91BA67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54" name="Oval 112">
                <a:extLst>
                  <a:ext uri="{FF2B5EF4-FFF2-40B4-BE49-F238E27FC236}">
                    <a16:creationId xmlns:a16="http://schemas.microsoft.com/office/drawing/2014/main" id="{E65E0F27-C5A8-5898-FBE6-F86A9B225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5" name="Freeform 113">
                <a:extLst>
                  <a:ext uri="{FF2B5EF4-FFF2-40B4-BE49-F238E27FC236}">
                    <a16:creationId xmlns:a16="http://schemas.microsoft.com/office/drawing/2014/main" id="{28DBE319-47E0-FA0D-7A7F-8C6DA5602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Freeform 114">
                <a:extLst>
                  <a:ext uri="{FF2B5EF4-FFF2-40B4-BE49-F238E27FC236}">
                    <a16:creationId xmlns:a16="http://schemas.microsoft.com/office/drawing/2014/main" id="{7FD46933-FD2C-A7DB-409B-3AC466614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 115">
                <a:extLst>
                  <a:ext uri="{FF2B5EF4-FFF2-40B4-BE49-F238E27FC236}">
                    <a16:creationId xmlns:a16="http://schemas.microsoft.com/office/drawing/2014/main" id="{49CE300B-1442-F829-4CB9-C58E40A2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22" name="Group 134">
              <a:extLst>
                <a:ext uri="{FF2B5EF4-FFF2-40B4-BE49-F238E27FC236}">
                  <a16:creationId xmlns:a16="http://schemas.microsoft.com/office/drawing/2014/main" id="{E195680A-A719-CBD8-BB7C-2BD56CF3D0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23" name="Freeform 135">
                <a:extLst>
                  <a:ext uri="{FF2B5EF4-FFF2-40B4-BE49-F238E27FC236}">
                    <a16:creationId xmlns:a16="http://schemas.microsoft.com/office/drawing/2014/main" id="{3DDFE56F-1BBD-DF0F-6BAC-713F4970B8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24" name="Freeform 136">
                <a:extLst>
                  <a:ext uri="{FF2B5EF4-FFF2-40B4-BE49-F238E27FC236}">
                    <a16:creationId xmlns:a16="http://schemas.microsoft.com/office/drawing/2014/main" id="{A546D510-DEFC-766F-7BA6-B77CC73C02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E3A-1F8E-6E9C-33B2-529F55F0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constructs consideration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956F12B-13D0-048E-F7F5-F1BC64A258BE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Only a single RC (Resource Creator)/RU (Resource Updater) can be authority to an RO (Resource Object) or a RA (Resource Attribute)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Any SCIM Entity can have one or multiple the role from RC, RM or RS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0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05488-2134-F5AB-1378-78925DC2A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Periodic Interval</a:t>
            </a:r>
          </a:p>
          <a:p>
            <a:r>
              <a:rPr lang="en-GB" dirty="0"/>
              <a:t>Events </a:t>
            </a:r>
          </a:p>
          <a:p>
            <a:r>
              <a:rPr lang="en-GB" dirty="0"/>
              <a:t>Administrator Actions</a:t>
            </a:r>
          </a:p>
          <a:p>
            <a:r>
              <a:rPr lang="en-GB" dirty="0"/>
              <a:t>User Actions</a:t>
            </a:r>
          </a:p>
          <a:p>
            <a:r>
              <a:rPr lang="en-GB" dirty="0"/>
              <a:t>Single </a:t>
            </a:r>
            <a:r>
              <a:rPr lang="en-GB" dirty="0" err="1"/>
              <a:t>SignOn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9D8FC-C802-AB64-0C62-497934C2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Triggers	</a:t>
            </a:r>
          </a:p>
        </p:txBody>
      </p:sp>
    </p:spTree>
    <p:extLst>
      <p:ext uri="{BB962C8B-B14F-4D97-AF65-F5344CB8AC3E}">
        <p14:creationId xmlns:p14="http://schemas.microsoft.com/office/powerpoint/2010/main" val="133746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7231722" cy="1759131"/>
          </a:xfrm>
        </p:spPr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Actions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F5FB2FC-E7C3-80BE-CC5B-8B8070F7FE3B}"/>
              </a:ext>
            </a:extLst>
          </p:cNvPr>
          <p:cNvSpPr/>
          <p:nvPr/>
        </p:nvSpPr>
        <p:spPr>
          <a:xfrm>
            <a:off x="7500257" y="1271451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8BE7C-74F2-8E56-B59C-DCAC4BE31E9A}"/>
              </a:ext>
            </a:extLst>
          </p:cNvPr>
          <p:cNvSpPr txBox="1"/>
          <p:nvPr/>
        </p:nvSpPr>
        <p:spPr>
          <a:xfrm>
            <a:off x="7992293" y="1788829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Push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66F64C8-083F-496D-8848-F0109D1F48B4}"/>
              </a:ext>
            </a:extLst>
          </p:cNvPr>
          <p:cNvSpPr txBox="1">
            <a:spLocks/>
          </p:cNvSpPr>
          <p:nvPr/>
        </p:nvSpPr>
        <p:spPr>
          <a:xfrm>
            <a:off x="462300" y="3017475"/>
            <a:ext cx="7127219" cy="160677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5B32582-2FD4-DFCC-CE01-1D619FAA99A5}"/>
              </a:ext>
            </a:extLst>
          </p:cNvPr>
          <p:cNvSpPr/>
          <p:nvPr/>
        </p:nvSpPr>
        <p:spPr>
          <a:xfrm>
            <a:off x="7545976" y="3156856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D85FC-CF77-F33D-BB23-66D06EC6EC92}"/>
              </a:ext>
            </a:extLst>
          </p:cNvPr>
          <p:cNvSpPr txBox="1"/>
          <p:nvPr/>
        </p:nvSpPr>
        <p:spPr>
          <a:xfrm>
            <a:off x="7983584" y="3674234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40523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83F807-AEA4-36AC-2412-340A3103E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3509624266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9" id="{BDC57A9C-0FF3-F944-B8EB-1B6FE1C54D67}" vid="{B9440BB8-52D8-E646-ADD0-955C42D4E8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2019</Template>
  <TotalTime>41388</TotalTime>
  <Words>2312</Words>
  <Application>Microsoft Office PowerPoint</Application>
  <PresentationFormat>On-screen Show (16:9)</PresentationFormat>
  <Paragraphs>367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CiscoSansTT ExtraLight</vt:lpstr>
      <vt:lpstr>Courier New</vt:lpstr>
      <vt:lpstr>Cisco Corporate Template 2019</vt:lpstr>
      <vt:lpstr>  SCIM Use cases aka RFC 7642 revamp System for Cross-domain Identity Management:</vt:lpstr>
      <vt:lpstr>The basics</vt:lpstr>
      <vt:lpstr>Resource Schemas</vt:lpstr>
      <vt:lpstr>SCIM Constructs </vt:lpstr>
      <vt:lpstr>SCIM Constructs </vt:lpstr>
      <vt:lpstr>SCIM constructs consideration</vt:lpstr>
      <vt:lpstr>Triggers </vt:lpstr>
      <vt:lpstr>SCIM Actions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Mapping SCIM use cases to implementation </vt:lpstr>
      <vt:lpstr>SCIM Triggers</vt:lpstr>
      <vt:lpstr>Periodic Interval</vt:lpstr>
      <vt:lpstr>Events</vt:lpstr>
      <vt:lpstr>Application Action </vt:lpstr>
      <vt:lpstr>SSO</vt:lpstr>
      <vt:lpstr>SCIM Actions</vt:lpstr>
      <vt:lpstr>SCIM actions</vt:lpstr>
      <vt:lpstr> SCIM Actions Client Active Push</vt:lpstr>
      <vt:lpstr>SCIM actions</vt:lpstr>
      <vt:lpstr>RO Creation/Update</vt:lpstr>
      <vt:lpstr>RO Creation/Update for HR applications</vt:lpstr>
      <vt:lpstr>RO Creation/Update for HR applications and consumption from a SaaS application</vt:lpstr>
      <vt:lpstr>RO Creation/Update for HR applications and consumption from a SaaS application that is master for specific RA</vt:lpstr>
      <vt:lpstr> SCIM Actions Client Active Pull</vt:lpstr>
      <vt:lpstr>SCIM actions</vt:lpstr>
      <vt:lpstr>RO Creation/Update</vt:lpstr>
      <vt:lpstr>RO  Subscription </vt:lpstr>
      <vt:lpstr>RO Creation/Update from Device and Subscription from SaaS application</vt:lpstr>
      <vt:lpstr>Current Specs</vt:lpstr>
      <vt:lpstr>Triggers</vt:lpstr>
      <vt:lpstr>Actors</vt:lpstr>
      <vt:lpstr>Flows</vt:lpstr>
      <vt:lpstr>Flows</vt:lpstr>
      <vt:lpstr>SCIM 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RFC 7642</dc:title>
  <dc:creator>Jaret Osborne (jaosborn)</dc:creator>
  <cp:lastModifiedBy>Paulo Jorge N. Correia (paucorre)</cp:lastModifiedBy>
  <cp:revision>161</cp:revision>
  <dcterms:created xsi:type="dcterms:W3CDTF">2020-07-23T13:26:46Z</dcterms:created>
  <dcterms:modified xsi:type="dcterms:W3CDTF">2023-07-05T17:19:17Z</dcterms:modified>
</cp:coreProperties>
</file>