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3"/>
  </p:notesMasterIdLst>
  <p:sldIdLst>
    <p:sldId id="256" r:id="rId2"/>
    <p:sldId id="3224" r:id="rId3"/>
    <p:sldId id="3221" r:id="rId4"/>
    <p:sldId id="3208" r:id="rId5"/>
    <p:sldId id="3228" r:id="rId6"/>
    <p:sldId id="3229" r:id="rId7"/>
    <p:sldId id="3220" r:id="rId8"/>
    <p:sldId id="3217" r:id="rId9"/>
    <p:sldId id="3218" r:id="rId10"/>
    <p:sldId id="3223" r:id="rId11"/>
    <p:sldId id="3219" r:id="rId12"/>
    <p:sldId id="3225" r:id="rId13"/>
    <p:sldId id="3227" r:id="rId14"/>
    <p:sldId id="3230" r:id="rId15"/>
    <p:sldId id="3231" r:id="rId16"/>
    <p:sldId id="3232" r:id="rId17"/>
    <p:sldId id="3233" r:id="rId18"/>
    <p:sldId id="3234" r:id="rId19"/>
    <p:sldId id="3235" r:id="rId20"/>
    <p:sldId id="3236" r:id="rId21"/>
    <p:sldId id="3237" r:id="rId22"/>
    <p:sldId id="3238" r:id="rId23"/>
    <p:sldId id="3239" r:id="rId24"/>
    <p:sldId id="3240" r:id="rId25"/>
    <p:sldId id="3216" r:id="rId26"/>
    <p:sldId id="3211" r:id="rId27"/>
    <p:sldId id="3212" r:id="rId28"/>
    <p:sldId id="3213" r:id="rId29"/>
    <p:sldId id="3214" r:id="rId30"/>
    <p:sldId id="3215" r:id="rId31"/>
    <p:sldId id="3207" r:id="rId3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B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4" autoAdjust="0"/>
    <p:restoredTop sz="96710" autoAdjust="0"/>
  </p:normalViewPr>
  <p:slideViewPr>
    <p:cSldViewPr snapToGrid="0" snapToObjects="1">
      <p:cViewPr>
        <p:scale>
          <a:sx n="150" d="100"/>
          <a:sy n="150" d="100"/>
        </p:scale>
        <p:origin x="2292" y="16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5311E-B48E-4C3A-8FCE-36E82363C6C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C90A-B879-4EBA-B110-D6552C58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6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tx2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tx2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3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5763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tx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1A74FC4-FC46-9442-B3D0-481E011BD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496" y="4325215"/>
            <a:ext cx="8296421" cy="288131"/>
          </a:xfrm>
        </p:spPr>
        <p:txBody>
          <a:bodyPr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Paulo Jorge Correia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272EF-19E8-3C4F-8E2A-DB53821C99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3292" y="4636893"/>
            <a:ext cx="8296421" cy="28813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Nov 2022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217D7-7C32-4F44-9BFD-41FF59E1AA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Definitions, Overview, Concepts, and Requirements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2CA66E-23E5-8844-8A34-F34EAAB31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SCIM Use cases aka</a:t>
            </a:r>
            <a:b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RFC 7642 revamp</a:t>
            </a:r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 for Cross-domain Identity Management:</a:t>
            </a:r>
          </a:p>
        </p:txBody>
      </p:sp>
    </p:spTree>
    <p:extLst>
      <p:ext uri="{BB962C8B-B14F-4D97-AF65-F5344CB8AC3E}">
        <p14:creationId xmlns:p14="http://schemas.microsoft.com/office/powerpoint/2010/main" val="53673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3 - Resources are CUD (Created/Updated/Delete) from an RC (typically an HR applications) to the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to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507330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430506" y="30277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21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291774" y="305191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90" y="3441662"/>
            <a:ext cx="243684" cy="370399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18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There might be some attributes from the resources that might be CUD by an RC, for example the Telephone number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40111" y="304128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3190" y="3287352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284" y="2832840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7714" y="4329116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13873" y="3432087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105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Attributes that might not be originated in the RC, might need to be CUD in the RC (typically the HR application)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40111" y="304128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537728" y="3043363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3190" y="3287352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284" y="2832840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7714" y="4329116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13873" y="3432087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E737E7-54D7-2A71-8003-0259E96338C4}"/>
              </a:ext>
            </a:extLst>
          </p:cNvPr>
          <p:cNvGrpSpPr/>
          <p:nvPr/>
        </p:nvGrpSpPr>
        <p:grpSpPr>
          <a:xfrm>
            <a:off x="2571394" y="3484857"/>
            <a:ext cx="245552" cy="399939"/>
            <a:chOff x="3901731" y="3694181"/>
            <a:chExt cx="635000" cy="9652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43401B-4191-AFFD-1699-966032902D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1A01B3F-6137-5EB9-A6F1-CA297FA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B947FC-BEE7-0240-6AC6-9F3B35EA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360">
              <a:extLst>
                <a:ext uri="{FF2B5EF4-FFF2-40B4-BE49-F238E27FC236}">
                  <a16:creationId xmlns:a16="http://schemas.microsoft.com/office/drawing/2014/main" id="{626EDEB3-CA6B-41BB-D3CE-3E784C5862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6" name="Freeform 251">
                <a:extLst>
                  <a:ext uri="{FF2B5EF4-FFF2-40B4-BE49-F238E27FC236}">
                    <a16:creationId xmlns:a16="http://schemas.microsoft.com/office/drawing/2014/main" id="{A7782B30-4561-85E1-FC87-4D02447C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reeform 256">
                <a:extLst>
                  <a:ext uri="{FF2B5EF4-FFF2-40B4-BE49-F238E27FC236}">
                    <a16:creationId xmlns:a16="http://schemas.microsoft.com/office/drawing/2014/main" id="{16CA190F-0F6D-8FB0-3817-5F7A1F63F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Freeform 260">
                <a:extLst>
                  <a:ext uri="{FF2B5EF4-FFF2-40B4-BE49-F238E27FC236}">
                    <a16:creationId xmlns:a16="http://schemas.microsoft.com/office/drawing/2014/main" id="{047BE8C3-2190-0CE7-A86A-60718977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2518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61738" y="2110274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25867" y="3225160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–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48469" y="2047929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>
            <a:cxnSpLocks/>
          </p:cNvCxnSpPr>
          <p:nvPr/>
        </p:nvCxnSpPr>
        <p:spPr>
          <a:xfrm flipV="1">
            <a:off x="5155185" y="2382308"/>
            <a:ext cx="1148727" cy="96205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 flipV="1">
            <a:off x="5191253" y="3703293"/>
            <a:ext cx="1013837" cy="405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78735" y="2236435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49143" y="4266324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06331" y="4147607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31178" y="188676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1974" y="1791148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50984" y="2990230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37411" y="1991957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2930790" y="2205334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438030" y="176576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>
            <a:off x="3136821" y="2340452"/>
            <a:ext cx="1221899" cy="101816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58720" y="1063182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01946" y="1263276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08707" y="1567068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54257" y="2132833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06330" y="3660020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49143" y="3867279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2274" y="2271312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66266" y="3432377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04940" y="2277568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E737E7-54D7-2A71-8003-0259E96338C4}"/>
              </a:ext>
            </a:extLst>
          </p:cNvPr>
          <p:cNvGrpSpPr/>
          <p:nvPr/>
        </p:nvGrpSpPr>
        <p:grpSpPr>
          <a:xfrm>
            <a:off x="2471696" y="2207258"/>
            <a:ext cx="245552" cy="399939"/>
            <a:chOff x="3901731" y="3694181"/>
            <a:chExt cx="635000" cy="9652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43401B-4191-AFFD-1699-966032902D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1A01B3F-6137-5EB9-A6F1-CA297FA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B947FC-BEE7-0240-6AC6-9F3B35EA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360">
              <a:extLst>
                <a:ext uri="{FF2B5EF4-FFF2-40B4-BE49-F238E27FC236}">
                  <a16:creationId xmlns:a16="http://schemas.microsoft.com/office/drawing/2014/main" id="{626EDEB3-CA6B-41BB-D3CE-3E784C5862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6" name="Freeform 251">
                <a:extLst>
                  <a:ext uri="{FF2B5EF4-FFF2-40B4-BE49-F238E27FC236}">
                    <a16:creationId xmlns:a16="http://schemas.microsoft.com/office/drawing/2014/main" id="{A7782B30-4561-85E1-FC87-4D02447C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reeform 256">
                <a:extLst>
                  <a:ext uri="{FF2B5EF4-FFF2-40B4-BE49-F238E27FC236}">
                    <a16:creationId xmlns:a16="http://schemas.microsoft.com/office/drawing/2014/main" id="{16CA190F-0F6D-8FB0-3817-5F7A1F63F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Freeform 260">
                <a:extLst>
                  <a:ext uri="{FF2B5EF4-FFF2-40B4-BE49-F238E27FC236}">
                    <a16:creationId xmlns:a16="http://schemas.microsoft.com/office/drawing/2014/main" id="{047BE8C3-2190-0CE7-A86A-60718977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522B38-C0CD-C15D-8DDB-15D3F3D005EC}"/>
              </a:ext>
            </a:extLst>
          </p:cNvPr>
          <p:cNvGrpSpPr/>
          <p:nvPr/>
        </p:nvGrpSpPr>
        <p:grpSpPr>
          <a:xfrm>
            <a:off x="4435457" y="3183862"/>
            <a:ext cx="698281" cy="552235"/>
            <a:chOff x="3973732" y="1259009"/>
            <a:chExt cx="1783099" cy="1473425"/>
          </a:xfrm>
        </p:grpSpPr>
        <p:grpSp>
          <p:nvGrpSpPr>
            <p:cNvPr id="32" name="Group 593">
              <a:extLst>
                <a:ext uri="{FF2B5EF4-FFF2-40B4-BE49-F238E27FC236}">
                  <a16:creationId xmlns:a16="http://schemas.microsoft.com/office/drawing/2014/main" id="{93365909-68EF-2165-8C76-8343A6AEFB9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28" name="Freeform 278">
                <a:extLst>
                  <a:ext uri="{FF2B5EF4-FFF2-40B4-BE49-F238E27FC236}">
                    <a16:creationId xmlns:a16="http://schemas.microsoft.com/office/drawing/2014/main" id="{A8FFF027-D1E3-0026-1744-D2DA67BB8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79">
                <a:extLst>
                  <a:ext uri="{FF2B5EF4-FFF2-40B4-BE49-F238E27FC236}">
                    <a16:creationId xmlns:a16="http://schemas.microsoft.com/office/drawing/2014/main" id="{57EF5F5C-0F34-B24D-0051-C6C6C8822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80">
                <a:extLst>
                  <a:ext uri="{FF2B5EF4-FFF2-40B4-BE49-F238E27FC236}">
                    <a16:creationId xmlns:a16="http://schemas.microsoft.com/office/drawing/2014/main" id="{AC661819-6631-DCAF-48B6-11F144C91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81">
                <a:extLst>
                  <a:ext uri="{FF2B5EF4-FFF2-40B4-BE49-F238E27FC236}">
                    <a16:creationId xmlns:a16="http://schemas.microsoft.com/office/drawing/2014/main" id="{4A349096-FD4E-D731-541F-F50C888F4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282">
                <a:extLst>
                  <a:ext uri="{FF2B5EF4-FFF2-40B4-BE49-F238E27FC236}">
                    <a16:creationId xmlns:a16="http://schemas.microsoft.com/office/drawing/2014/main" id="{46AD2CE2-9F9B-45D3-B99E-F83D9083B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283">
                <a:extLst>
                  <a:ext uri="{FF2B5EF4-FFF2-40B4-BE49-F238E27FC236}">
                    <a16:creationId xmlns:a16="http://schemas.microsoft.com/office/drawing/2014/main" id="{DF666647-022F-4B6A-6C73-D8D972007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284">
                <a:extLst>
                  <a:ext uri="{FF2B5EF4-FFF2-40B4-BE49-F238E27FC236}">
                    <a16:creationId xmlns:a16="http://schemas.microsoft.com/office/drawing/2014/main" id="{72D4EB96-64AE-3B3B-CE7D-4DF2C3CF2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285">
                <a:extLst>
                  <a:ext uri="{FF2B5EF4-FFF2-40B4-BE49-F238E27FC236}">
                    <a16:creationId xmlns:a16="http://schemas.microsoft.com/office/drawing/2014/main" id="{1E589153-A7EC-EB7F-C160-6D546955B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286">
                <a:extLst>
                  <a:ext uri="{FF2B5EF4-FFF2-40B4-BE49-F238E27FC236}">
                    <a16:creationId xmlns:a16="http://schemas.microsoft.com/office/drawing/2014/main" id="{C6793866-7655-57DA-5800-783277AB7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287">
                <a:extLst>
                  <a:ext uri="{FF2B5EF4-FFF2-40B4-BE49-F238E27FC236}">
                    <a16:creationId xmlns:a16="http://schemas.microsoft.com/office/drawing/2014/main" id="{7222A397-DACC-DE6E-0DEE-1734DC36A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288">
                <a:extLst>
                  <a:ext uri="{FF2B5EF4-FFF2-40B4-BE49-F238E27FC236}">
                    <a16:creationId xmlns:a16="http://schemas.microsoft.com/office/drawing/2014/main" id="{3295E661-CF55-8590-282B-1549D92FB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Line 289">
                <a:extLst>
                  <a:ext uri="{FF2B5EF4-FFF2-40B4-BE49-F238E27FC236}">
                    <a16:creationId xmlns:a16="http://schemas.microsoft.com/office/drawing/2014/main" id="{7DF04ABB-5F01-84C2-CF20-6F52C425C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5" name="Freeform 290">
                <a:extLst>
                  <a:ext uri="{FF2B5EF4-FFF2-40B4-BE49-F238E27FC236}">
                    <a16:creationId xmlns:a16="http://schemas.microsoft.com/office/drawing/2014/main" id="{F8CC527A-28F6-9502-D083-9F92F6FF8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2" name="Line 291">
                <a:extLst>
                  <a:ext uri="{FF2B5EF4-FFF2-40B4-BE49-F238E27FC236}">
                    <a16:creationId xmlns:a16="http://schemas.microsoft.com/office/drawing/2014/main" id="{183CE313-7AB2-6820-1064-F98904416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3" name="Line 292">
                <a:extLst>
                  <a:ext uri="{FF2B5EF4-FFF2-40B4-BE49-F238E27FC236}">
                    <a16:creationId xmlns:a16="http://schemas.microsoft.com/office/drawing/2014/main" id="{5AFC713E-8205-2A1F-CE62-9019B9989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4" name="Line 293">
                <a:extLst>
                  <a:ext uri="{FF2B5EF4-FFF2-40B4-BE49-F238E27FC236}">
                    <a16:creationId xmlns:a16="http://schemas.microsoft.com/office/drawing/2014/main" id="{9DBC51C0-4AFE-BEC5-1E13-A3EB55201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5" name="Line 294">
                <a:extLst>
                  <a:ext uri="{FF2B5EF4-FFF2-40B4-BE49-F238E27FC236}">
                    <a16:creationId xmlns:a16="http://schemas.microsoft.com/office/drawing/2014/main" id="{EA7997F7-D006-C40C-F0C4-90E3DE490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6" name="Line 295">
                <a:extLst>
                  <a:ext uri="{FF2B5EF4-FFF2-40B4-BE49-F238E27FC236}">
                    <a16:creationId xmlns:a16="http://schemas.microsoft.com/office/drawing/2014/main" id="{F18E7841-B822-9980-BFE0-A1EEE847B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7" name="Freeform 296">
                <a:extLst>
                  <a:ext uri="{FF2B5EF4-FFF2-40B4-BE49-F238E27FC236}">
                    <a16:creationId xmlns:a16="http://schemas.microsoft.com/office/drawing/2014/main" id="{300B8ABD-B3BE-AD03-2FA3-112AF3128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8" name="Line 297">
                <a:extLst>
                  <a:ext uri="{FF2B5EF4-FFF2-40B4-BE49-F238E27FC236}">
                    <a16:creationId xmlns:a16="http://schemas.microsoft.com/office/drawing/2014/main" id="{B33FBC54-F92F-4C0A-111E-A8F40D123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9" name="Line 298">
                <a:extLst>
                  <a:ext uri="{FF2B5EF4-FFF2-40B4-BE49-F238E27FC236}">
                    <a16:creationId xmlns:a16="http://schemas.microsoft.com/office/drawing/2014/main" id="{5C04DC32-1079-6BD3-7046-26942616C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0" name="Line 299">
                <a:extLst>
                  <a:ext uri="{FF2B5EF4-FFF2-40B4-BE49-F238E27FC236}">
                    <a16:creationId xmlns:a16="http://schemas.microsoft.com/office/drawing/2014/main" id="{221FF831-4085-49F7-E221-66A939F43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1" name="Line 300">
                <a:extLst>
                  <a:ext uri="{FF2B5EF4-FFF2-40B4-BE49-F238E27FC236}">
                    <a16:creationId xmlns:a16="http://schemas.microsoft.com/office/drawing/2014/main" id="{DA122960-CA80-A458-A695-420A0BB8A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2" name="Line 301">
                <a:extLst>
                  <a:ext uri="{FF2B5EF4-FFF2-40B4-BE49-F238E27FC236}">
                    <a16:creationId xmlns:a16="http://schemas.microsoft.com/office/drawing/2014/main" id="{ECE9CFB9-058D-0570-4CF0-F34ED5A7F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3" name="Freeform 302">
                <a:extLst>
                  <a:ext uri="{FF2B5EF4-FFF2-40B4-BE49-F238E27FC236}">
                    <a16:creationId xmlns:a16="http://schemas.microsoft.com/office/drawing/2014/main" id="{89B39711-EB05-307B-8D3D-9BC51D65E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4" name="Line 303">
                <a:extLst>
                  <a:ext uri="{FF2B5EF4-FFF2-40B4-BE49-F238E27FC236}">
                    <a16:creationId xmlns:a16="http://schemas.microsoft.com/office/drawing/2014/main" id="{A490023E-A7FD-5B12-C9C5-77D9C76C08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5" name="Line 304">
                <a:extLst>
                  <a:ext uri="{FF2B5EF4-FFF2-40B4-BE49-F238E27FC236}">
                    <a16:creationId xmlns:a16="http://schemas.microsoft.com/office/drawing/2014/main" id="{8924C5BD-5AD9-E3D8-A823-2F9388B3A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6" name="Line 305">
                <a:extLst>
                  <a:ext uri="{FF2B5EF4-FFF2-40B4-BE49-F238E27FC236}">
                    <a16:creationId xmlns:a16="http://schemas.microsoft.com/office/drawing/2014/main" id="{1FE5A46C-39E6-4EDD-CFB0-A0A58336B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7" name="Line 306">
                <a:extLst>
                  <a:ext uri="{FF2B5EF4-FFF2-40B4-BE49-F238E27FC236}">
                    <a16:creationId xmlns:a16="http://schemas.microsoft.com/office/drawing/2014/main" id="{AEFDF223-94A7-FF9D-A8CA-F6186BC96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8" name="Line 307">
                <a:extLst>
                  <a:ext uri="{FF2B5EF4-FFF2-40B4-BE49-F238E27FC236}">
                    <a16:creationId xmlns:a16="http://schemas.microsoft.com/office/drawing/2014/main" id="{A69D9021-2B73-3272-C646-80561FED5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" name="Group 373">
              <a:extLst>
                <a:ext uri="{FF2B5EF4-FFF2-40B4-BE49-F238E27FC236}">
                  <a16:creationId xmlns:a16="http://schemas.microsoft.com/office/drawing/2014/main" id="{2AF25341-C586-7859-B10F-9FD3A4EDD8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4" name="Group 4">
                <a:extLst>
                  <a:ext uri="{FF2B5EF4-FFF2-40B4-BE49-F238E27FC236}">
                    <a16:creationId xmlns:a16="http://schemas.microsoft.com/office/drawing/2014/main" id="{C22E3940-6906-85A5-C484-B332254AEA8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126" name="Freeform 6">
                  <a:extLst>
                    <a:ext uri="{FF2B5EF4-FFF2-40B4-BE49-F238E27FC236}">
                      <a16:creationId xmlns:a16="http://schemas.microsoft.com/office/drawing/2014/main" id="{9AA77119-75E7-DA26-90C2-B03D3B4643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7" name="Freeform 7">
                  <a:extLst>
                    <a:ext uri="{FF2B5EF4-FFF2-40B4-BE49-F238E27FC236}">
                      <a16:creationId xmlns:a16="http://schemas.microsoft.com/office/drawing/2014/main" id="{E00880D0-F349-33FB-55B9-00940FE2E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57559EC8-211E-FDD4-8A18-D2AA9B6A38A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124" name="Freeform 6">
                  <a:extLst>
                    <a:ext uri="{FF2B5EF4-FFF2-40B4-BE49-F238E27FC236}">
                      <a16:creationId xmlns:a16="http://schemas.microsoft.com/office/drawing/2014/main" id="{A1007674-3161-601D-2046-503E8CE936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5" name="Freeform 7">
                  <a:extLst>
                    <a:ext uri="{FF2B5EF4-FFF2-40B4-BE49-F238E27FC236}">
                      <a16:creationId xmlns:a16="http://schemas.microsoft.com/office/drawing/2014/main" id="{23849E16-5AD1-4638-9995-CB7045F8FF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317FCF77-551F-CCD6-C2B6-4604B09D17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2BB2159-F6CC-D6A0-4A1C-E6E243B0F8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3" name="Freeform 7">
                  <a:extLst>
                    <a:ext uri="{FF2B5EF4-FFF2-40B4-BE49-F238E27FC236}">
                      <a16:creationId xmlns:a16="http://schemas.microsoft.com/office/drawing/2014/main" id="{CBC499BA-5856-AE44-DFCE-38BA841DBC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0DAD8613-D7BB-1A07-7136-613330D51630}"/>
              </a:ext>
            </a:extLst>
          </p:cNvPr>
          <p:cNvSpPr txBox="1"/>
          <p:nvPr/>
        </p:nvSpPr>
        <p:spPr>
          <a:xfrm>
            <a:off x="4204897" y="295729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E7CD2ED-45F1-6F4A-2436-A4F7ABF834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27976" y="3206421"/>
            <a:ext cx="188745" cy="286892"/>
            <a:chOff x="1762" y="1325"/>
            <a:chExt cx="300" cy="456"/>
          </a:xfrm>
        </p:grpSpPr>
        <p:sp>
          <p:nvSpPr>
            <p:cNvPr id="291" name="Freeform 28">
              <a:extLst>
                <a:ext uri="{FF2B5EF4-FFF2-40B4-BE49-F238E27FC236}">
                  <a16:creationId xmlns:a16="http://schemas.microsoft.com/office/drawing/2014/main" id="{E5DE64FC-2EA9-0B50-2484-E3C6ADF10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6F8748B-00C7-880E-5915-8BC8B7547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3" name="Freeform 30">
              <a:extLst>
                <a:ext uri="{FF2B5EF4-FFF2-40B4-BE49-F238E27FC236}">
                  <a16:creationId xmlns:a16="http://schemas.microsoft.com/office/drawing/2014/main" id="{12908546-3063-523B-FB35-21DCF3108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4" name="Freeform 31">
              <a:extLst>
                <a:ext uri="{FF2B5EF4-FFF2-40B4-BE49-F238E27FC236}">
                  <a16:creationId xmlns:a16="http://schemas.microsoft.com/office/drawing/2014/main" id="{A96A44BF-D3CA-1200-62E2-95F951ED7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824BA4E1-4ADE-8A43-AE7D-1891D5126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ABFB60A-3705-3804-86BD-8B0351D81C3B}"/>
              </a:ext>
            </a:extLst>
          </p:cNvPr>
          <p:cNvGrpSpPr/>
          <p:nvPr/>
        </p:nvGrpSpPr>
        <p:grpSpPr>
          <a:xfrm>
            <a:off x="4378659" y="3351156"/>
            <a:ext cx="245552" cy="399939"/>
            <a:chOff x="3901731" y="3694181"/>
            <a:chExt cx="635000" cy="965200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BF2C7EC2-4237-7679-701C-54C2AEC675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302" name="Freeform 28">
                <a:extLst>
                  <a:ext uri="{FF2B5EF4-FFF2-40B4-BE49-F238E27FC236}">
                    <a16:creationId xmlns:a16="http://schemas.microsoft.com/office/drawing/2014/main" id="{FD51F5EB-AC8F-E014-51E8-BFDB24785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98AB4FDA-1495-21C7-DCA7-0723E1533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98" name="Group 360">
              <a:extLst>
                <a:ext uri="{FF2B5EF4-FFF2-40B4-BE49-F238E27FC236}">
                  <a16:creationId xmlns:a16="http://schemas.microsoft.com/office/drawing/2014/main" id="{66465407-7A30-40DF-F1B0-C0E6B4CFA1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99" name="Freeform 251">
                <a:extLst>
                  <a:ext uri="{FF2B5EF4-FFF2-40B4-BE49-F238E27FC236}">
                    <a16:creationId xmlns:a16="http://schemas.microsoft.com/office/drawing/2014/main" id="{66672962-DCD4-9238-578C-E83F45D2F6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0" name="Freeform 256">
                <a:extLst>
                  <a:ext uri="{FF2B5EF4-FFF2-40B4-BE49-F238E27FC236}">
                    <a16:creationId xmlns:a16="http://schemas.microsoft.com/office/drawing/2014/main" id="{59AD295A-12C9-E7B5-DB73-7DE0583CF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1" name="Freeform 260">
                <a:extLst>
                  <a:ext uri="{FF2B5EF4-FFF2-40B4-BE49-F238E27FC236}">
                    <a16:creationId xmlns:a16="http://schemas.microsoft.com/office/drawing/2014/main" id="{E7E01483-98BF-28FF-2215-6CC414D1C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50" name="Group 593">
            <a:extLst>
              <a:ext uri="{FF2B5EF4-FFF2-40B4-BE49-F238E27FC236}">
                <a16:creationId xmlns:a16="http://schemas.microsoft.com/office/drawing/2014/main" id="{8688F111-CDDB-102E-84DA-BCDB8BBA1C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37411" y="3092106"/>
            <a:ext cx="513591" cy="432482"/>
            <a:chOff x="6146801" y="2133602"/>
            <a:chExt cx="644525" cy="566738"/>
          </a:xfrm>
        </p:grpSpPr>
        <p:sp>
          <p:nvSpPr>
            <p:cNvPr id="351" name="Freeform 278">
              <a:extLst>
                <a:ext uri="{FF2B5EF4-FFF2-40B4-BE49-F238E27FC236}">
                  <a16:creationId xmlns:a16="http://schemas.microsoft.com/office/drawing/2014/main" id="{527400A8-3C1F-3A27-9141-1C480BF69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2" name="Line 279">
              <a:extLst>
                <a:ext uri="{FF2B5EF4-FFF2-40B4-BE49-F238E27FC236}">
                  <a16:creationId xmlns:a16="http://schemas.microsoft.com/office/drawing/2014/main" id="{CFCFE14F-0EDA-B491-DE8B-F57C16402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3" name="Line 280">
              <a:extLst>
                <a:ext uri="{FF2B5EF4-FFF2-40B4-BE49-F238E27FC236}">
                  <a16:creationId xmlns:a16="http://schemas.microsoft.com/office/drawing/2014/main" id="{07FF4B3D-B994-2EC7-D083-4BED4BD5C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4" name="Line 281">
              <a:extLst>
                <a:ext uri="{FF2B5EF4-FFF2-40B4-BE49-F238E27FC236}">
                  <a16:creationId xmlns:a16="http://schemas.microsoft.com/office/drawing/2014/main" id="{1BFB9DAB-8490-4666-ABCC-DC18C45DF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5" name="Line 282">
              <a:extLst>
                <a:ext uri="{FF2B5EF4-FFF2-40B4-BE49-F238E27FC236}">
                  <a16:creationId xmlns:a16="http://schemas.microsoft.com/office/drawing/2014/main" id="{3B3AFD7F-5F32-89C3-28DD-7A97CC3EA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6" name="Line 283">
              <a:extLst>
                <a:ext uri="{FF2B5EF4-FFF2-40B4-BE49-F238E27FC236}">
                  <a16:creationId xmlns:a16="http://schemas.microsoft.com/office/drawing/2014/main" id="{87ED6BBC-27E4-6867-8A76-05EB17324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7" name="Freeform 284">
              <a:extLst>
                <a:ext uri="{FF2B5EF4-FFF2-40B4-BE49-F238E27FC236}">
                  <a16:creationId xmlns:a16="http://schemas.microsoft.com/office/drawing/2014/main" id="{151C6488-C86C-FE7C-878F-647DCA3F3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8" name="Line 285">
              <a:extLst>
                <a:ext uri="{FF2B5EF4-FFF2-40B4-BE49-F238E27FC236}">
                  <a16:creationId xmlns:a16="http://schemas.microsoft.com/office/drawing/2014/main" id="{92A112C5-C781-023D-F7F6-2B26C436F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9" name="Line 286">
              <a:extLst>
                <a:ext uri="{FF2B5EF4-FFF2-40B4-BE49-F238E27FC236}">
                  <a16:creationId xmlns:a16="http://schemas.microsoft.com/office/drawing/2014/main" id="{DF269DB3-8ACE-9F95-6A08-5713F63EC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0" name="Line 287">
              <a:extLst>
                <a:ext uri="{FF2B5EF4-FFF2-40B4-BE49-F238E27FC236}">
                  <a16:creationId xmlns:a16="http://schemas.microsoft.com/office/drawing/2014/main" id="{4C38061B-1145-7270-5568-CD4411697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1" name="Line 288">
              <a:extLst>
                <a:ext uri="{FF2B5EF4-FFF2-40B4-BE49-F238E27FC236}">
                  <a16:creationId xmlns:a16="http://schemas.microsoft.com/office/drawing/2014/main" id="{FDD6D8BC-F822-1239-53DC-6DDA73EC2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2" name="Line 289">
              <a:extLst>
                <a:ext uri="{FF2B5EF4-FFF2-40B4-BE49-F238E27FC236}">
                  <a16:creationId xmlns:a16="http://schemas.microsoft.com/office/drawing/2014/main" id="{C5D7ACAF-EE24-2E7C-0EA4-077077188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3" name="Freeform 290">
              <a:extLst>
                <a:ext uri="{FF2B5EF4-FFF2-40B4-BE49-F238E27FC236}">
                  <a16:creationId xmlns:a16="http://schemas.microsoft.com/office/drawing/2014/main" id="{007EDB82-D712-DB96-6C05-963164A24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4" name="Line 291">
              <a:extLst>
                <a:ext uri="{FF2B5EF4-FFF2-40B4-BE49-F238E27FC236}">
                  <a16:creationId xmlns:a16="http://schemas.microsoft.com/office/drawing/2014/main" id="{50C5CC42-B8FF-4D91-4E1E-348E01108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5" name="Line 292">
              <a:extLst>
                <a:ext uri="{FF2B5EF4-FFF2-40B4-BE49-F238E27FC236}">
                  <a16:creationId xmlns:a16="http://schemas.microsoft.com/office/drawing/2014/main" id="{3C5AAA57-24A6-EB23-74A3-5359C5298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6" name="Line 293">
              <a:extLst>
                <a:ext uri="{FF2B5EF4-FFF2-40B4-BE49-F238E27FC236}">
                  <a16:creationId xmlns:a16="http://schemas.microsoft.com/office/drawing/2014/main" id="{D3F0C231-6E60-9D17-14FF-AEA56F22F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7" name="Line 294">
              <a:extLst>
                <a:ext uri="{FF2B5EF4-FFF2-40B4-BE49-F238E27FC236}">
                  <a16:creationId xmlns:a16="http://schemas.microsoft.com/office/drawing/2014/main" id="{51727390-CB01-9369-38F9-4C414DAA9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8" name="Line 295">
              <a:extLst>
                <a:ext uri="{FF2B5EF4-FFF2-40B4-BE49-F238E27FC236}">
                  <a16:creationId xmlns:a16="http://schemas.microsoft.com/office/drawing/2014/main" id="{EF8A0DF6-9A36-FFE2-E4A8-221C4D342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9" name="Freeform 296">
              <a:extLst>
                <a:ext uri="{FF2B5EF4-FFF2-40B4-BE49-F238E27FC236}">
                  <a16:creationId xmlns:a16="http://schemas.microsoft.com/office/drawing/2014/main" id="{07ED8694-BC99-55AB-EE49-0A4E770CF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0" name="Line 297">
              <a:extLst>
                <a:ext uri="{FF2B5EF4-FFF2-40B4-BE49-F238E27FC236}">
                  <a16:creationId xmlns:a16="http://schemas.microsoft.com/office/drawing/2014/main" id="{09ACFD0D-4C95-4B2C-EFE4-2EC95476B7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1" name="Line 298">
              <a:extLst>
                <a:ext uri="{FF2B5EF4-FFF2-40B4-BE49-F238E27FC236}">
                  <a16:creationId xmlns:a16="http://schemas.microsoft.com/office/drawing/2014/main" id="{40BE5C5F-1AA1-AC4C-6CBC-B018B8CF1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2" name="Line 299">
              <a:extLst>
                <a:ext uri="{FF2B5EF4-FFF2-40B4-BE49-F238E27FC236}">
                  <a16:creationId xmlns:a16="http://schemas.microsoft.com/office/drawing/2014/main" id="{5DBE4E0E-E5E6-F34C-F872-480DDE1FD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3" name="Line 300">
              <a:extLst>
                <a:ext uri="{FF2B5EF4-FFF2-40B4-BE49-F238E27FC236}">
                  <a16:creationId xmlns:a16="http://schemas.microsoft.com/office/drawing/2014/main" id="{95FFDDC9-D2EC-0E2D-585F-D7A089A8DE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4" name="Line 301">
              <a:extLst>
                <a:ext uri="{FF2B5EF4-FFF2-40B4-BE49-F238E27FC236}">
                  <a16:creationId xmlns:a16="http://schemas.microsoft.com/office/drawing/2014/main" id="{1B0EAA16-F6B6-5EEC-C68C-AA6D8EFCA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5" name="Freeform 302">
              <a:extLst>
                <a:ext uri="{FF2B5EF4-FFF2-40B4-BE49-F238E27FC236}">
                  <a16:creationId xmlns:a16="http://schemas.microsoft.com/office/drawing/2014/main" id="{416395FE-AFE5-C5F3-CD95-11B6754A0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6" name="Line 303">
              <a:extLst>
                <a:ext uri="{FF2B5EF4-FFF2-40B4-BE49-F238E27FC236}">
                  <a16:creationId xmlns:a16="http://schemas.microsoft.com/office/drawing/2014/main" id="{20A343DD-5C7B-A321-38EA-FBA105A86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7" name="Line 304">
              <a:extLst>
                <a:ext uri="{FF2B5EF4-FFF2-40B4-BE49-F238E27FC236}">
                  <a16:creationId xmlns:a16="http://schemas.microsoft.com/office/drawing/2014/main" id="{01742BBE-091D-1B5B-7ED5-AE4C50438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8" name="Line 305">
              <a:extLst>
                <a:ext uri="{FF2B5EF4-FFF2-40B4-BE49-F238E27FC236}">
                  <a16:creationId xmlns:a16="http://schemas.microsoft.com/office/drawing/2014/main" id="{2515B01C-8A62-70DB-0C49-36C2F57ED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9" name="Line 306">
              <a:extLst>
                <a:ext uri="{FF2B5EF4-FFF2-40B4-BE49-F238E27FC236}">
                  <a16:creationId xmlns:a16="http://schemas.microsoft.com/office/drawing/2014/main" id="{EA489E83-A03C-45D8-9871-C4228ADB7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0" name="Line 307">
              <a:extLst>
                <a:ext uri="{FF2B5EF4-FFF2-40B4-BE49-F238E27FC236}">
                  <a16:creationId xmlns:a16="http://schemas.microsoft.com/office/drawing/2014/main" id="{57E5FCA1-491D-8D30-BE88-33E55C2FE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CA1DD1B5-5B57-DE64-568E-F026A47E2FA9}"/>
              </a:ext>
            </a:extLst>
          </p:cNvPr>
          <p:cNvGrpSpPr/>
          <p:nvPr/>
        </p:nvGrpSpPr>
        <p:grpSpPr>
          <a:xfrm>
            <a:off x="2930790" y="3305483"/>
            <a:ext cx="243684" cy="370399"/>
            <a:chOff x="1011198" y="3444826"/>
            <a:chExt cx="243684" cy="370399"/>
          </a:xfrm>
        </p:grpSpPr>
        <p:sp>
          <p:nvSpPr>
            <p:cNvPr id="382" name="Freeform 28">
              <a:extLst>
                <a:ext uri="{FF2B5EF4-FFF2-40B4-BE49-F238E27FC236}">
                  <a16:creationId xmlns:a16="http://schemas.microsoft.com/office/drawing/2014/main" id="{176F236D-47BD-55F1-06DF-AACB0AFE0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8A0F8E6E-97BB-2EB7-BB0B-49BD5ADE0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4" name="Freeform 30">
              <a:extLst>
                <a:ext uri="{FF2B5EF4-FFF2-40B4-BE49-F238E27FC236}">
                  <a16:creationId xmlns:a16="http://schemas.microsoft.com/office/drawing/2014/main" id="{F0E7D3EA-F9C6-E565-CF8B-4D1A41732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5" name="Freeform 31">
              <a:extLst>
                <a:ext uri="{FF2B5EF4-FFF2-40B4-BE49-F238E27FC236}">
                  <a16:creationId xmlns:a16="http://schemas.microsoft.com/office/drawing/2014/main" id="{17398702-E73F-BE94-8E70-82CDDACAA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2F846127-79DF-5765-EB54-984AF17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63A50ACE-01E0-8148-5ED7-6A5FF6A7D375}"/>
              </a:ext>
            </a:extLst>
          </p:cNvPr>
          <p:cNvSpPr txBox="1"/>
          <p:nvPr/>
        </p:nvSpPr>
        <p:spPr>
          <a:xfrm>
            <a:off x="2438030" y="2865913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3FD4D613-89E5-272D-2C6A-F29C8049E84D}"/>
              </a:ext>
            </a:extLst>
          </p:cNvPr>
          <p:cNvGrpSpPr/>
          <p:nvPr/>
        </p:nvGrpSpPr>
        <p:grpSpPr>
          <a:xfrm>
            <a:off x="2471696" y="3307407"/>
            <a:ext cx="245552" cy="399939"/>
            <a:chOff x="3901731" y="3694181"/>
            <a:chExt cx="635000" cy="965200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5D3198D8-C4C1-ADED-064B-E6EE7F971D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394" name="Freeform 28">
                <a:extLst>
                  <a:ext uri="{FF2B5EF4-FFF2-40B4-BE49-F238E27FC236}">
                    <a16:creationId xmlns:a16="http://schemas.microsoft.com/office/drawing/2014/main" id="{479C0707-1F55-D2A9-ECA5-2FAF32A5A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76A83CBD-8252-37C7-5C7B-FAED80746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90" name="Group 360">
              <a:extLst>
                <a:ext uri="{FF2B5EF4-FFF2-40B4-BE49-F238E27FC236}">
                  <a16:creationId xmlns:a16="http://schemas.microsoft.com/office/drawing/2014/main" id="{3B2B260A-F008-9DDF-F636-3FF59974C9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391" name="Freeform 251">
                <a:extLst>
                  <a:ext uri="{FF2B5EF4-FFF2-40B4-BE49-F238E27FC236}">
                    <a16:creationId xmlns:a16="http://schemas.microsoft.com/office/drawing/2014/main" id="{5D0958FA-23E5-BC26-3E8A-1213F5B6A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2" name="Freeform 256">
                <a:extLst>
                  <a:ext uri="{FF2B5EF4-FFF2-40B4-BE49-F238E27FC236}">
                    <a16:creationId xmlns:a16="http://schemas.microsoft.com/office/drawing/2014/main" id="{8EE30973-347C-5CE1-2728-28B8E8514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3" name="Freeform 260">
                <a:extLst>
                  <a:ext uri="{FF2B5EF4-FFF2-40B4-BE49-F238E27FC236}">
                    <a16:creationId xmlns:a16="http://schemas.microsoft.com/office/drawing/2014/main" id="{24BAC8EF-9579-5D6D-13CC-C74DE03E5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3D8C0228-67EF-ED4D-E10F-E74649F45654}"/>
              </a:ext>
            </a:extLst>
          </p:cNvPr>
          <p:cNvCxnSpPr>
            <a:cxnSpLocks/>
          </p:cNvCxnSpPr>
          <p:nvPr/>
        </p:nvCxnSpPr>
        <p:spPr>
          <a:xfrm>
            <a:off x="3141616" y="2170864"/>
            <a:ext cx="1104840" cy="185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BA13696-32FD-825C-14DA-B0CA2D3BDD09}"/>
              </a:ext>
            </a:extLst>
          </p:cNvPr>
          <p:cNvCxnSpPr>
            <a:cxnSpLocks/>
          </p:cNvCxnSpPr>
          <p:nvPr/>
        </p:nvCxnSpPr>
        <p:spPr>
          <a:xfrm>
            <a:off x="3216346" y="3437777"/>
            <a:ext cx="1104840" cy="185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A6F532FF-5C56-9126-31C7-5AEC12191511}"/>
              </a:ext>
            </a:extLst>
          </p:cNvPr>
          <p:cNvCxnSpPr>
            <a:cxnSpLocks/>
          </p:cNvCxnSpPr>
          <p:nvPr/>
        </p:nvCxnSpPr>
        <p:spPr>
          <a:xfrm flipV="1">
            <a:off x="3211556" y="2424439"/>
            <a:ext cx="1018595" cy="83816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2DFEC1C5-2D66-B7E6-045A-7661DAFE724F}"/>
              </a:ext>
            </a:extLst>
          </p:cNvPr>
          <p:cNvCxnSpPr>
            <a:cxnSpLocks/>
            <a:stCxn id="289" idx="0"/>
          </p:cNvCxnSpPr>
          <p:nvPr/>
        </p:nvCxnSpPr>
        <p:spPr>
          <a:xfrm flipH="1" flipV="1">
            <a:off x="4665725" y="2674454"/>
            <a:ext cx="1135" cy="28284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239B87B5-EF22-F7F5-B793-27B8EBDC88C7}"/>
              </a:ext>
            </a:extLst>
          </p:cNvPr>
          <p:cNvCxnSpPr>
            <a:cxnSpLocks/>
          </p:cNvCxnSpPr>
          <p:nvPr/>
        </p:nvCxnSpPr>
        <p:spPr>
          <a:xfrm flipV="1">
            <a:off x="5025057" y="2144359"/>
            <a:ext cx="1355997" cy="1940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4297F97-5B21-D50D-3D55-5FDA95599F5A}"/>
              </a:ext>
            </a:extLst>
          </p:cNvPr>
          <p:cNvCxnSpPr>
            <a:cxnSpLocks/>
          </p:cNvCxnSpPr>
          <p:nvPr/>
        </p:nvCxnSpPr>
        <p:spPr>
          <a:xfrm>
            <a:off x="5083175" y="2368135"/>
            <a:ext cx="1126388" cy="99259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4" name="Group 593">
            <a:extLst>
              <a:ext uri="{FF2B5EF4-FFF2-40B4-BE49-F238E27FC236}">
                <a16:creationId xmlns:a16="http://schemas.microsoft.com/office/drawing/2014/main" id="{8780462B-1671-2B12-71CB-03AEA9C3DB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71813" y="4085146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455" name="Freeform 278">
              <a:extLst>
                <a:ext uri="{FF2B5EF4-FFF2-40B4-BE49-F238E27FC236}">
                  <a16:creationId xmlns:a16="http://schemas.microsoft.com/office/drawing/2014/main" id="{B333645E-C890-463E-EF54-87E0816B7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6" name="Line 279">
              <a:extLst>
                <a:ext uri="{FF2B5EF4-FFF2-40B4-BE49-F238E27FC236}">
                  <a16:creationId xmlns:a16="http://schemas.microsoft.com/office/drawing/2014/main" id="{2DEE02D7-51CE-DB03-6112-07A33BCD7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7" name="Line 280">
              <a:extLst>
                <a:ext uri="{FF2B5EF4-FFF2-40B4-BE49-F238E27FC236}">
                  <a16:creationId xmlns:a16="http://schemas.microsoft.com/office/drawing/2014/main" id="{7C276EF4-678F-3299-9560-64CBAD1D0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8" name="Line 281">
              <a:extLst>
                <a:ext uri="{FF2B5EF4-FFF2-40B4-BE49-F238E27FC236}">
                  <a16:creationId xmlns:a16="http://schemas.microsoft.com/office/drawing/2014/main" id="{7AA097BA-7E36-6E77-A549-6598B88039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9" name="Line 282">
              <a:extLst>
                <a:ext uri="{FF2B5EF4-FFF2-40B4-BE49-F238E27FC236}">
                  <a16:creationId xmlns:a16="http://schemas.microsoft.com/office/drawing/2014/main" id="{BCDB7C62-332E-3C23-0BF4-FC70D429B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0" name="Line 283">
              <a:extLst>
                <a:ext uri="{FF2B5EF4-FFF2-40B4-BE49-F238E27FC236}">
                  <a16:creationId xmlns:a16="http://schemas.microsoft.com/office/drawing/2014/main" id="{7C65A7FD-F1E6-A202-EAD9-A64B33C10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1" name="Freeform 284">
              <a:extLst>
                <a:ext uri="{FF2B5EF4-FFF2-40B4-BE49-F238E27FC236}">
                  <a16:creationId xmlns:a16="http://schemas.microsoft.com/office/drawing/2014/main" id="{56EAC870-E67C-55A0-9E68-2009D77D7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2" name="Line 285">
              <a:extLst>
                <a:ext uri="{FF2B5EF4-FFF2-40B4-BE49-F238E27FC236}">
                  <a16:creationId xmlns:a16="http://schemas.microsoft.com/office/drawing/2014/main" id="{34ABE2AB-F46C-F180-EE20-45852D123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3" name="Line 286">
              <a:extLst>
                <a:ext uri="{FF2B5EF4-FFF2-40B4-BE49-F238E27FC236}">
                  <a16:creationId xmlns:a16="http://schemas.microsoft.com/office/drawing/2014/main" id="{CEEA4E5E-E1E6-50E6-0982-EF9B36D03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4" name="Line 287">
              <a:extLst>
                <a:ext uri="{FF2B5EF4-FFF2-40B4-BE49-F238E27FC236}">
                  <a16:creationId xmlns:a16="http://schemas.microsoft.com/office/drawing/2014/main" id="{F4B86019-C61E-CD85-B7C6-C8048E7B8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5" name="Line 288">
              <a:extLst>
                <a:ext uri="{FF2B5EF4-FFF2-40B4-BE49-F238E27FC236}">
                  <a16:creationId xmlns:a16="http://schemas.microsoft.com/office/drawing/2014/main" id="{744478FE-87FC-AD13-814A-9EEFD5007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6" name="Line 289">
              <a:extLst>
                <a:ext uri="{FF2B5EF4-FFF2-40B4-BE49-F238E27FC236}">
                  <a16:creationId xmlns:a16="http://schemas.microsoft.com/office/drawing/2014/main" id="{EA371340-E5E4-CE9D-B8B2-FB0BD363C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7" name="Freeform 290">
              <a:extLst>
                <a:ext uri="{FF2B5EF4-FFF2-40B4-BE49-F238E27FC236}">
                  <a16:creationId xmlns:a16="http://schemas.microsoft.com/office/drawing/2014/main" id="{FD412DD8-8DAC-107E-196C-CC33A4397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8" name="Line 291">
              <a:extLst>
                <a:ext uri="{FF2B5EF4-FFF2-40B4-BE49-F238E27FC236}">
                  <a16:creationId xmlns:a16="http://schemas.microsoft.com/office/drawing/2014/main" id="{47AD03FA-BE31-B20C-2608-FB4DF968C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9" name="Line 292">
              <a:extLst>
                <a:ext uri="{FF2B5EF4-FFF2-40B4-BE49-F238E27FC236}">
                  <a16:creationId xmlns:a16="http://schemas.microsoft.com/office/drawing/2014/main" id="{F4700C2A-BF84-6984-4447-E424A28B3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0" name="Line 293">
              <a:extLst>
                <a:ext uri="{FF2B5EF4-FFF2-40B4-BE49-F238E27FC236}">
                  <a16:creationId xmlns:a16="http://schemas.microsoft.com/office/drawing/2014/main" id="{F7908BDB-BBC8-961F-9B91-42DF0413E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1" name="Line 294">
              <a:extLst>
                <a:ext uri="{FF2B5EF4-FFF2-40B4-BE49-F238E27FC236}">
                  <a16:creationId xmlns:a16="http://schemas.microsoft.com/office/drawing/2014/main" id="{A3AB9F36-7A22-31D9-0125-90A0DDB8A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2" name="Line 295">
              <a:extLst>
                <a:ext uri="{FF2B5EF4-FFF2-40B4-BE49-F238E27FC236}">
                  <a16:creationId xmlns:a16="http://schemas.microsoft.com/office/drawing/2014/main" id="{4FB9BF01-E693-10D4-0991-97BE1F558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3" name="Freeform 296">
              <a:extLst>
                <a:ext uri="{FF2B5EF4-FFF2-40B4-BE49-F238E27FC236}">
                  <a16:creationId xmlns:a16="http://schemas.microsoft.com/office/drawing/2014/main" id="{FCA76F5C-7354-FA5E-A8AC-C6E064B22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4" name="Line 297">
              <a:extLst>
                <a:ext uri="{FF2B5EF4-FFF2-40B4-BE49-F238E27FC236}">
                  <a16:creationId xmlns:a16="http://schemas.microsoft.com/office/drawing/2014/main" id="{E45588C8-1B8D-4E17-1A6D-6EAEAD9FA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5" name="Line 298">
              <a:extLst>
                <a:ext uri="{FF2B5EF4-FFF2-40B4-BE49-F238E27FC236}">
                  <a16:creationId xmlns:a16="http://schemas.microsoft.com/office/drawing/2014/main" id="{46866D1D-70EA-6896-33E6-1EF84A2E3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6" name="Line 299">
              <a:extLst>
                <a:ext uri="{FF2B5EF4-FFF2-40B4-BE49-F238E27FC236}">
                  <a16:creationId xmlns:a16="http://schemas.microsoft.com/office/drawing/2014/main" id="{00D1B83B-B8F9-7DBD-769D-114CDB565B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7" name="Line 300">
              <a:extLst>
                <a:ext uri="{FF2B5EF4-FFF2-40B4-BE49-F238E27FC236}">
                  <a16:creationId xmlns:a16="http://schemas.microsoft.com/office/drawing/2014/main" id="{1A4EE0B7-0059-70D8-391D-2584D57BDD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8" name="Line 301">
              <a:extLst>
                <a:ext uri="{FF2B5EF4-FFF2-40B4-BE49-F238E27FC236}">
                  <a16:creationId xmlns:a16="http://schemas.microsoft.com/office/drawing/2014/main" id="{C9AE2F6F-0753-34D7-D820-DB68A42F0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9" name="Freeform 302">
              <a:extLst>
                <a:ext uri="{FF2B5EF4-FFF2-40B4-BE49-F238E27FC236}">
                  <a16:creationId xmlns:a16="http://schemas.microsoft.com/office/drawing/2014/main" id="{32B1E39B-226A-C0E0-4794-A3C8D92AD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0" name="Line 303">
              <a:extLst>
                <a:ext uri="{FF2B5EF4-FFF2-40B4-BE49-F238E27FC236}">
                  <a16:creationId xmlns:a16="http://schemas.microsoft.com/office/drawing/2014/main" id="{329748AF-8257-F874-0887-63EED1582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1" name="Line 304">
              <a:extLst>
                <a:ext uri="{FF2B5EF4-FFF2-40B4-BE49-F238E27FC236}">
                  <a16:creationId xmlns:a16="http://schemas.microsoft.com/office/drawing/2014/main" id="{2A43DA2D-7782-7197-92D7-255764F99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2" name="Line 305">
              <a:extLst>
                <a:ext uri="{FF2B5EF4-FFF2-40B4-BE49-F238E27FC236}">
                  <a16:creationId xmlns:a16="http://schemas.microsoft.com/office/drawing/2014/main" id="{2A065579-DE5E-96D9-0DFA-2699AA6BE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3" name="Line 306">
              <a:extLst>
                <a:ext uri="{FF2B5EF4-FFF2-40B4-BE49-F238E27FC236}">
                  <a16:creationId xmlns:a16="http://schemas.microsoft.com/office/drawing/2014/main" id="{8F0E28D4-9284-67CC-CDCF-B17176F43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4" name="Line 307">
              <a:extLst>
                <a:ext uri="{FF2B5EF4-FFF2-40B4-BE49-F238E27FC236}">
                  <a16:creationId xmlns:a16="http://schemas.microsoft.com/office/drawing/2014/main" id="{392BA21A-00FA-C958-9D9A-5D9BC2125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288F1AD2-2CB7-0BF3-3F53-93660B7D3B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15039" y="4285240"/>
            <a:ext cx="243684" cy="370399"/>
            <a:chOff x="1762" y="1325"/>
            <a:chExt cx="300" cy="456"/>
          </a:xfrm>
        </p:grpSpPr>
        <p:sp>
          <p:nvSpPr>
            <p:cNvPr id="486" name="Freeform 28">
              <a:extLst>
                <a:ext uri="{FF2B5EF4-FFF2-40B4-BE49-F238E27FC236}">
                  <a16:creationId xmlns:a16="http://schemas.microsoft.com/office/drawing/2014/main" id="{66D86BC7-8540-E19A-4E60-547BCB5B4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FF8AABBF-F9EE-4533-61D9-95BBDF1D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8" name="Freeform 30">
              <a:extLst>
                <a:ext uri="{FF2B5EF4-FFF2-40B4-BE49-F238E27FC236}">
                  <a16:creationId xmlns:a16="http://schemas.microsoft.com/office/drawing/2014/main" id="{490C962E-8C1E-575A-0BF7-56BC839AB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9" name="Freeform 31">
              <a:extLst>
                <a:ext uri="{FF2B5EF4-FFF2-40B4-BE49-F238E27FC236}">
                  <a16:creationId xmlns:a16="http://schemas.microsoft.com/office/drawing/2014/main" id="{262F004A-8B5C-7FFF-CCC2-E91CEA6B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26EB8F08-C4BD-BBA2-3040-C4BFB48C1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AFC7CC6B-6846-15B6-6074-2DAF0C087B27}"/>
              </a:ext>
            </a:extLst>
          </p:cNvPr>
          <p:cNvCxnSpPr>
            <a:cxnSpLocks/>
          </p:cNvCxnSpPr>
          <p:nvPr/>
        </p:nvCxnSpPr>
        <p:spPr>
          <a:xfrm>
            <a:off x="4696114" y="3674137"/>
            <a:ext cx="0" cy="30568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70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Client Active Push</a:t>
            </a:r>
          </a:p>
        </p:txBody>
      </p:sp>
    </p:spTree>
    <p:extLst>
      <p:ext uri="{BB962C8B-B14F-4D97-AF65-F5344CB8AC3E}">
        <p14:creationId xmlns:p14="http://schemas.microsoft.com/office/powerpoint/2010/main" val="3345518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Constructs on 7643 and 7644 for RO creation/update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5928273" y="1070780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606FD8-6196-9688-2734-FF62A7979962}"/>
              </a:ext>
            </a:extLst>
          </p:cNvPr>
          <p:cNvGrpSpPr/>
          <p:nvPr/>
        </p:nvGrpSpPr>
        <p:grpSpPr>
          <a:xfrm>
            <a:off x="5943885" y="2312832"/>
            <a:ext cx="833185" cy="687386"/>
            <a:chOff x="5794093" y="1672102"/>
            <a:chExt cx="833185" cy="687386"/>
          </a:xfrm>
        </p:grpSpPr>
        <p:grpSp>
          <p:nvGrpSpPr>
            <p:cNvPr id="122" name="Group 593">
              <a:extLst>
                <a:ext uri="{FF2B5EF4-FFF2-40B4-BE49-F238E27FC236}">
                  <a16:creationId xmlns:a16="http://schemas.microsoft.com/office/drawing/2014/main" id="{BECA16AB-D7A7-6EDD-1F5D-F147BB078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24" name="Freeform 278">
                <a:extLst>
                  <a:ext uri="{FF2B5EF4-FFF2-40B4-BE49-F238E27FC236}">
                    <a16:creationId xmlns:a16="http://schemas.microsoft.com/office/drawing/2014/main" id="{44A5DC21-4032-B83A-8411-C5A84A2D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79">
                <a:extLst>
                  <a:ext uri="{FF2B5EF4-FFF2-40B4-BE49-F238E27FC236}">
                    <a16:creationId xmlns:a16="http://schemas.microsoft.com/office/drawing/2014/main" id="{D2C58F3E-2457-A6ED-B7D1-A5890E23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0">
                <a:extLst>
                  <a:ext uri="{FF2B5EF4-FFF2-40B4-BE49-F238E27FC236}">
                    <a16:creationId xmlns:a16="http://schemas.microsoft.com/office/drawing/2014/main" id="{E548508A-66A6-6023-266C-E5DE9AFD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1">
                <a:extLst>
                  <a:ext uri="{FF2B5EF4-FFF2-40B4-BE49-F238E27FC236}">
                    <a16:creationId xmlns:a16="http://schemas.microsoft.com/office/drawing/2014/main" id="{7EB0CFBD-8F11-BA9F-BA2B-08A8FED14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2">
                <a:extLst>
                  <a:ext uri="{FF2B5EF4-FFF2-40B4-BE49-F238E27FC236}">
                    <a16:creationId xmlns:a16="http://schemas.microsoft.com/office/drawing/2014/main" id="{84AA8383-7E88-CFB5-9AB9-987F79C7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Line 283">
                <a:extLst>
                  <a:ext uri="{FF2B5EF4-FFF2-40B4-BE49-F238E27FC236}">
                    <a16:creationId xmlns:a16="http://schemas.microsoft.com/office/drawing/2014/main" id="{21387791-D319-D9C2-7DC3-747CFD58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Freeform 284">
                <a:extLst>
                  <a:ext uri="{FF2B5EF4-FFF2-40B4-BE49-F238E27FC236}">
                    <a16:creationId xmlns:a16="http://schemas.microsoft.com/office/drawing/2014/main" id="{D161FC84-E333-0391-D6AA-9C69380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85">
                <a:extLst>
                  <a:ext uri="{FF2B5EF4-FFF2-40B4-BE49-F238E27FC236}">
                    <a16:creationId xmlns:a16="http://schemas.microsoft.com/office/drawing/2014/main" id="{48493566-0D6E-C136-0FCC-99AF5C9E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86">
                <a:extLst>
                  <a:ext uri="{FF2B5EF4-FFF2-40B4-BE49-F238E27FC236}">
                    <a16:creationId xmlns:a16="http://schemas.microsoft.com/office/drawing/2014/main" id="{03C52374-C0B5-1ED2-D21B-11C77A78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87">
                <a:extLst>
                  <a:ext uri="{FF2B5EF4-FFF2-40B4-BE49-F238E27FC236}">
                    <a16:creationId xmlns:a16="http://schemas.microsoft.com/office/drawing/2014/main" id="{FA0A20EB-3A3C-7B63-D51A-D5EF1FC04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88">
                <a:extLst>
                  <a:ext uri="{FF2B5EF4-FFF2-40B4-BE49-F238E27FC236}">
                    <a16:creationId xmlns:a16="http://schemas.microsoft.com/office/drawing/2014/main" id="{B8EC624E-CC43-8A43-6640-1E607156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Line 289">
                <a:extLst>
                  <a:ext uri="{FF2B5EF4-FFF2-40B4-BE49-F238E27FC236}">
                    <a16:creationId xmlns:a16="http://schemas.microsoft.com/office/drawing/2014/main" id="{8F6F5EF8-3333-0A6B-C5A7-9F7EBA3F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Freeform 290">
                <a:extLst>
                  <a:ext uri="{FF2B5EF4-FFF2-40B4-BE49-F238E27FC236}">
                    <a16:creationId xmlns:a16="http://schemas.microsoft.com/office/drawing/2014/main" id="{09B36997-9560-6709-1B42-B627F16B8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1">
                <a:extLst>
                  <a:ext uri="{FF2B5EF4-FFF2-40B4-BE49-F238E27FC236}">
                    <a16:creationId xmlns:a16="http://schemas.microsoft.com/office/drawing/2014/main" id="{39E4763A-5095-1BE9-C971-307FD34B6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2">
                <a:extLst>
                  <a:ext uri="{FF2B5EF4-FFF2-40B4-BE49-F238E27FC236}">
                    <a16:creationId xmlns:a16="http://schemas.microsoft.com/office/drawing/2014/main" id="{5F37FE13-E6F7-4A3F-1494-0DAACDB38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293">
                <a:extLst>
                  <a:ext uri="{FF2B5EF4-FFF2-40B4-BE49-F238E27FC236}">
                    <a16:creationId xmlns:a16="http://schemas.microsoft.com/office/drawing/2014/main" id="{8C04E6AC-67C9-1A39-29C1-6A41A165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94">
                <a:extLst>
                  <a:ext uri="{FF2B5EF4-FFF2-40B4-BE49-F238E27FC236}">
                    <a16:creationId xmlns:a16="http://schemas.microsoft.com/office/drawing/2014/main" id="{84C5C8FB-2DE0-514C-66DC-8CC5EBE24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95">
                <a:extLst>
                  <a:ext uri="{FF2B5EF4-FFF2-40B4-BE49-F238E27FC236}">
                    <a16:creationId xmlns:a16="http://schemas.microsoft.com/office/drawing/2014/main" id="{9F35CE6B-4AC8-5E4C-A57D-8F0E1B80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Freeform 296">
                <a:extLst>
                  <a:ext uri="{FF2B5EF4-FFF2-40B4-BE49-F238E27FC236}">
                    <a16:creationId xmlns:a16="http://schemas.microsoft.com/office/drawing/2014/main" id="{76D65196-F1EF-936A-4387-7B505DEE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97">
                <a:extLst>
                  <a:ext uri="{FF2B5EF4-FFF2-40B4-BE49-F238E27FC236}">
                    <a16:creationId xmlns:a16="http://schemas.microsoft.com/office/drawing/2014/main" id="{E1607BCC-F7B3-292A-C6A3-63DC110E6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98">
                <a:extLst>
                  <a:ext uri="{FF2B5EF4-FFF2-40B4-BE49-F238E27FC236}">
                    <a16:creationId xmlns:a16="http://schemas.microsoft.com/office/drawing/2014/main" id="{DB1305CB-AF7A-1731-DC2A-BE939223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299">
                <a:extLst>
                  <a:ext uri="{FF2B5EF4-FFF2-40B4-BE49-F238E27FC236}">
                    <a16:creationId xmlns:a16="http://schemas.microsoft.com/office/drawing/2014/main" id="{1D75AAD2-B654-44C0-91BB-80E231B8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0">
                <a:extLst>
                  <a:ext uri="{FF2B5EF4-FFF2-40B4-BE49-F238E27FC236}">
                    <a16:creationId xmlns:a16="http://schemas.microsoft.com/office/drawing/2014/main" id="{6223A590-F114-1DC9-1C9C-44FE568C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301">
                <a:extLst>
                  <a:ext uri="{FF2B5EF4-FFF2-40B4-BE49-F238E27FC236}">
                    <a16:creationId xmlns:a16="http://schemas.microsoft.com/office/drawing/2014/main" id="{77D762B0-1F4E-19B2-027B-84D8174EF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Freeform 302">
                <a:extLst>
                  <a:ext uri="{FF2B5EF4-FFF2-40B4-BE49-F238E27FC236}">
                    <a16:creationId xmlns:a16="http://schemas.microsoft.com/office/drawing/2014/main" id="{026D0940-6027-B3E3-96B4-83D43722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303">
                <a:extLst>
                  <a:ext uri="{FF2B5EF4-FFF2-40B4-BE49-F238E27FC236}">
                    <a16:creationId xmlns:a16="http://schemas.microsoft.com/office/drawing/2014/main" id="{B7788CAC-9C31-E604-4434-01EBAC3D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304">
                <a:extLst>
                  <a:ext uri="{FF2B5EF4-FFF2-40B4-BE49-F238E27FC236}">
                    <a16:creationId xmlns:a16="http://schemas.microsoft.com/office/drawing/2014/main" id="{D020822B-55F6-0BC5-8A21-BAFAD318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305">
                <a:extLst>
                  <a:ext uri="{FF2B5EF4-FFF2-40B4-BE49-F238E27FC236}">
                    <a16:creationId xmlns:a16="http://schemas.microsoft.com/office/drawing/2014/main" id="{7DBAB67A-4210-7DA2-0A23-995CE3F8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306">
                <a:extLst>
                  <a:ext uri="{FF2B5EF4-FFF2-40B4-BE49-F238E27FC236}">
                    <a16:creationId xmlns:a16="http://schemas.microsoft.com/office/drawing/2014/main" id="{7212F961-5FD9-6C13-08A3-08B621478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307">
                <a:extLst>
                  <a:ext uri="{FF2B5EF4-FFF2-40B4-BE49-F238E27FC236}">
                    <a16:creationId xmlns:a16="http://schemas.microsoft.com/office/drawing/2014/main" id="{AE644675-7C45-AE63-DF7C-7BC99525F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3" name="Freeform 594">
              <a:extLst>
                <a:ext uri="{FF2B5EF4-FFF2-40B4-BE49-F238E27FC236}">
                  <a16:creationId xmlns:a16="http://schemas.microsoft.com/office/drawing/2014/main" id="{10942DD4-AAA0-BA25-4EDD-295DE6DD4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E4ED96-7D52-75BC-F3A8-1083F00CFDB8}"/>
              </a:ext>
            </a:extLst>
          </p:cNvPr>
          <p:cNvGrpSpPr/>
          <p:nvPr/>
        </p:nvGrpSpPr>
        <p:grpSpPr>
          <a:xfrm>
            <a:off x="5943885" y="3701563"/>
            <a:ext cx="833185" cy="687386"/>
            <a:chOff x="5794093" y="1672102"/>
            <a:chExt cx="833185" cy="687386"/>
          </a:xfrm>
        </p:grpSpPr>
        <p:grpSp>
          <p:nvGrpSpPr>
            <p:cNvPr id="155" name="Group 593">
              <a:extLst>
                <a:ext uri="{FF2B5EF4-FFF2-40B4-BE49-F238E27FC236}">
                  <a16:creationId xmlns:a16="http://schemas.microsoft.com/office/drawing/2014/main" id="{9080FD6D-58C9-CBBE-C430-C4EA82CAB7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65027320-67FA-48BA-5DE4-1470FC42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79">
                <a:extLst>
                  <a:ext uri="{FF2B5EF4-FFF2-40B4-BE49-F238E27FC236}">
                    <a16:creationId xmlns:a16="http://schemas.microsoft.com/office/drawing/2014/main" id="{D52A42A9-A2EB-F9E7-F9B8-F3D0AF62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0">
                <a:extLst>
                  <a:ext uri="{FF2B5EF4-FFF2-40B4-BE49-F238E27FC236}">
                    <a16:creationId xmlns:a16="http://schemas.microsoft.com/office/drawing/2014/main" id="{0AED1155-BE67-283F-ACB4-3702D439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81">
                <a:extLst>
                  <a:ext uri="{FF2B5EF4-FFF2-40B4-BE49-F238E27FC236}">
                    <a16:creationId xmlns:a16="http://schemas.microsoft.com/office/drawing/2014/main" id="{25D591FD-59CE-8FD9-AE6E-E6FE40B4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82">
                <a:extLst>
                  <a:ext uri="{FF2B5EF4-FFF2-40B4-BE49-F238E27FC236}">
                    <a16:creationId xmlns:a16="http://schemas.microsoft.com/office/drawing/2014/main" id="{ECC3B673-E5B1-5F51-978B-5340BAE6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83">
                <a:extLst>
                  <a:ext uri="{FF2B5EF4-FFF2-40B4-BE49-F238E27FC236}">
                    <a16:creationId xmlns:a16="http://schemas.microsoft.com/office/drawing/2014/main" id="{58BBF92D-071D-4AC5-7DDA-182408D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284">
                <a:extLst>
                  <a:ext uri="{FF2B5EF4-FFF2-40B4-BE49-F238E27FC236}">
                    <a16:creationId xmlns:a16="http://schemas.microsoft.com/office/drawing/2014/main" id="{B4AAB2CB-B41D-4EC3-5621-2C4CF393F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85">
                <a:extLst>
                  <a:ext uri="{FF2B5EF4-FFF2-40B4-BE49-F238E27FC236}">
                    <a16:creationId xmlns:a16="http://schemas.microsoft.com/office/drawing/2014/main" id="{D8898E44-0949-C8FC-A755-2362C3A6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86">
                <a:extLst>
                  <a:ext uri="{FF2B5EF4-FFF2-40B4-BE49-F238E27FC236}">
                    <a16:creationId xmlns:a16="http://schemas.microsoft.com/office/drawing/2014/main" id="{19E561F4-2C2D-ED24-719A-4C9507C2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287">
                <a:extLst>
                  <a:ext uri="{FF2B5EF4-FFF2-40B4-BE49-F238E27FC236}">
                    <a16:creationId xmlns:a16="http://schemas.microsoft.com/office/drawing/2014/main" id="{0BD79DC4-02C8-F4E3-8197-08F7B7E13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88">
                <a:extLst>
                  <a:ext uri="{FF2B5EF4-FFF2-40B4-BE49-F238E27FC236}">
                    <a16:creationId xmlns:a16="http://schemas.microsoft.com/office/drawing/2014/main" id="{E0A017A0-FC93-8AEA-6D02-2A7110739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89">
                <a:extLst>
                  <a:ext uri="{FF2B5EF4-FFF2-40B4-BE49-F238E27FC236}">
                    <a16:creationId xmlns:a16="http://schemas.microsoft.com/office/drawing/2014/main" id="{02D8B272-B050-85A8-9922-3181E1D0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Freeform 290">
                <a:extLst>
                  <a:ext uri="{FF2B5EF4-FFF2-40B4-BE49-F238E27FC236}">
                    <a16:creationId xmlns:a16="http://schemas.microsoft.com/office/drawing/2014/main" id="{DE9A4619-8CCE-2F03-ABA0-CB48B4557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291">
                <a:extLst>
                  <a:ext uri="{FF2B5EF4-FFF2-40B4-BE49-F238E27FC236}">
                    <a16:creationId xmlns:a16="http://schemas.microsoft.com/office/drawing/2014/main" id="{60E9BDE7-8FDF-0C1D-617B-DB144600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292">
                <a:extLst>
                  <a:ext uri="{FF2B5EF4-FFF2-40B4-BE49-F238E27FC236}">
                    <a16:creationId xmlns:a16="http://schemas.microsoft.com/office/drawing/2014/main" id="{AF2FD762-6DB9-347B-9CB2-3740712C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3">
                <a:extLst>
                  <a:ext uri="{FF2B5EF4-FFF2-40B4-BE49-F238E27FC236}">
                    <a16:creationId xmlns:a16="http://schemas.microsoft.com/office/drawing/2014/main" id="{EA3800BB-A966-EAC6-70BA-F9B49D890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294">
                <a:extLst>
                  <a:ext uri="{FF2B5EF4-FFF2-40B4-BE49-F238E27FC236}">
                    <a16:creationId xmlns:a16="http://schemas.microsoft.com/office/drawing/2014/main" id="{9C7550D4-C42F-B3FD-FEFD-2EFD7EFA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295">
                <a:extLst>
                  <a:ext uri="{FF2B5EF4-FFF2-40B4-BE49-F238E27FC236}">
                    <a16:creationId xmlns:a16="http://schemas.microsoft.com/office/drawing/2014/main" id="{EA635469-AFF2-FE4A-30CB-3D48BD58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Freeform 296">
                <a:extLst>
                  <a:ext uri="{FF2B5EF4-FFF2-40B4-BE49-F238E27FC236}">
                    <a16:creationId xmlns:a16="http://schemas.microsoft.com/office/drawing/2014/main" id="{7D9C5680-06F6-6BB0-5A76-A7AAA26E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97">
                <a:extLst>
                  <a:ext uri="{FF2B5EF4-FFF2-40B4-BE49-F238E27FC236}">
                    <a16:creationId xmlns:a16="http://schemas.microsoft.com/office/drawing/2014/main" id="{FE41F385-A85A-C815-E688-6F76EAD1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98">
                <a:extLst>
                  <a:ext uri="{FF2B5EF4-FFF2-40B4-BE49-F238E27FC236}">
                    <a16:creationId xmlns:a16="http://schemas.microsoft.com/office/drawing/2014/main" id="{547F7A8E-E34D-0675-AB0B-DBD79710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99">
                <a:extLst>
                  <a:ext uri="{FF2B5EF4-FFF2-40B4-BE49-F238E27FC236}">
                    <a16:creationId xmlns:a16="http://schemas.microsoft.com/office/drawing/2014/main" id="{16291170-10CA-0D3D-6D78-A2F22D63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300">
                <a:extLst>
                  <a:ext uri="{FF2B5EF4-FFF2-40B4-BE49-F238E27FC236}">
                    <a16:creationId xmlns:a16="http://schemas.microsoft.com/office/drawing/2014/main" id="{D6D40C8F-7064-9E72-D914-E809041E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1">
                <a:extLst>
                  <a:ext uri="{FF2B5EF4-FFF2-40B4-BE49-F238E27FC236}">
                    <a16:creationId xmlns:a16="http://schemas.microsoft.com/office/drawing/2014/main" id="{FAF9A5A1-34D2-DAE6-C08B-5E88F352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302">
                <a:extLst>
                  <a:ext uri="{FF2B5EF4-FFF2-40B4-BE49-F238E27FC236}">
                    <a16:creationId xmlns:a16="http://schemas.microsoft.com/office/drawing/2014/main" id="{B532B0BC-5F0E-788B-A3F6-3C6AD50B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3">
                <a:extLst>
                  <a:ext uri="{FF2B5EF4-FFF2-40B4-BE49-F238E27FC236}">
                    <a16:creationId xmlns:a16="http://schemas.microsoft.com/office/drawing/2014/main" id="{CAE66C1D-6638-599E-CEB7-048D679A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4">
                <a:extLst>
                  <a:ext uri="{FF2B5EF4-FFF2-40B4-BE49-F238E27FC236}">
                    <a16:creationId xmlns:a16="http://schemas.microsoft.com/office/drawing/2014/main" id="{540ACC11-237D-12F6-ED15-CD92E44E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5">
                <a:extLst>
                  <a:ext uri="{FF2B5EF4-FFF2-40B4-BE49-F238E27FC236}">
                    <a16:creationId xmlns:a16="http://schemas.microsoft.com/office/drawing/2014/main" id="{5BD99DDB-E5CB-9AF6-521B-CB8FF24F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306">
                <a:extLst>
                  <a:ext uri="{FF2B5EF4-FFF2-40B4-BE49-F238E27FC236}">
                    <a16:creationId xmlns:a16="http://schemas.microsoft.com/office/drawing/2014/main" id="{E277B953-B676-6798-0FB3-5AD4E42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307">
                <a:extLst>
                  <a:ext uri="{FF2B5EF4-FFF2-40B4-BE49-F238E27FC236}">
                    <a16:creationId xmlns:a16="http://schemas.microsoft.com/office/drawing/2014/main" id="{0FE1EDB1-6DBC-ECAC-E0F6-36CDD67E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6" name="Freeform 594">
              <a:extLst>
                <a:ext uri="{FF2B5EF4-FFF2-40B4-BE49-F238E27FC236}">
                  <a16:creationId xmlns:a16="http://schemas.microsoft.com/office/drawing/2014/main" id="{A7C3B7AD-7660-AB8B-FB6F-10BE3F1CEF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D588490-F34D-5411-3F3D-25545AC31CFC}"/>
              </a:ext>
            </a:extLst>
          </p:cNvPr>
          <p:cNvCxnSpPr>
            <a:cxnSpLocks/>
          </p:cNvCxnSpPr>
          <p:nvPr/>
        </p:nvCxnSpPr>
        <p:spPr>
          <a:xfrm flipH="1">
            <a:off x="2824442" y="1204143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20E1505-FF0E-5F17-D0E5-78D92EFCADC7}"/>
              </a:ext>
            </a:extLst>
          </p:cNvPr>
          <p:cNvSpPr txBox="1"/>
          <p:nvPr/>
        </p:nvSpPr>
        <p:spPr>
          <a:xfrm rot="20050093">
            <a:off x="3805033" y="1723714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GET /users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18B9C8C-BCE3-73B3-1605-5C14C9676ED1}"/>
              </a:ext>
            </a:extLst>
          </p:cNvPr>
          <p:cNvCxnSpPr>
            <a:cxnSpLocks/>
          </p:cNvCxnSpPr>
          <p:nvPr/>
        </p:nvCxnSpPr>
        <p:spPr>
          <a:xfrm flipH="1">
            <a:off x="2866714" y="128137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7D9FE822-F956-B128-19EB-87C9E1889503}"/>
              </a:ext>
            </a:extLst>
          </p:cNvPr>
          <p:cNvSpPr txBox="1"/>
          <p:nvPr/>
        </p:nvSpPr>
        <p:spPr>
          <a:xfrm rot="20050093">
            <a:off x="3847305" y="180094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B7C769C-F227-510E-31A0-BD5A876F4898}"/>
              </a:ext>
            </a:extLst>
          </p:cNvPr>
          <p:cNvSpPr txBox="1"/>
          <p:nvPr/>
        </p:nvSpPr>
        <p:spPr>
          <a:xfrm rot="20050093">
            <a:off x="3905189" y="1903029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 /users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4030D-1079-66B7-A1B9-C534D5637430}"/>
              </a:ext>
            </a:extLst>
          </p:cNvPr>
          <p:cNvCxnSpPr>
            <a:cxnSpLocks/>
          </p:cNvCxnSpPr>
          <p:nvPr/>
        </p:nvCxnSpPr>
        <p:spPr>
          <a:xfrm flipH="1">
            <a:off x="2924597" y="1379165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7393FD5-D815-F28E-3116-8F0F93AEAE3F}"/>
              </a:ext>
            </a:extLst>
          </p:cNvPr>
          <p:cNvCxnSpPr>
            <a:cxnSpLocks/>
          </p:cNvCxnSpPr>
          <p:nvPr/>
        </p:nvCxnSpPr>
        <p:spPr>
          <a:xfrm flipH="1">
            <a:off x="2989838" y="147052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B21DA18A-9CF4-3D28-EAB9-160D76D78E5C}"/>
              </a:ext>
            </a:extLst>
          </p:cNvPr>
          <p:cNvSpPr txBox="1"/>
          <p:nvPr/>
        </p:nvSpPr>
        <p:spPr>
          <a:xfrm rot="20050093">
            <a:off x="3970429" y="199009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200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2343628">
            <a:off x="2814220" y="2858649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</p:spTree>
    <p:extLst>
      <p:ext uri="{BB962C8B-B14F-4D97-AF65-F5344CB8AC3E}">
        <p14:creationId xmlns:p14="http://schemas.microsoft.com/office/powerpoint/2010/main" val="72632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map it into the use cases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716519" y="3620716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5928273" y="1070780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606FD8-6196-9688-2734-FF62A7979962}"/>
              </a:ext>
            </a:extLst>
          </p:cNvPr>
          <p:cNvGrpSpPr/>
          <p:nvPr/>
        </p:nvGrpSpPr>
        <p:grpSpPr>
          <a:xfrm>
            <a:off x="5943885" y="2312832"/>
            <a:ext cx="833185" cy="687386"/>
            <a:chOff x="5794093" y="1672102"/>
            <a:chExt cx="833185" cy="687386"/>
          </a:xfrm>
        </p:grpSpPr>
        <p:grpSp>
          <p:nvGrpSpPr>
            <p:cNvPr id="122" name="Group 593">
              <a:extLst>
                <a:ext uri="{FF2B5EF4-FFF2-40B4-BE49-F238E27FC236}">
                  <a16:creationId xmlns:a16="http://schemas.microsoft.com/office/drawing/2014/main" id="{BECA16AB-D7A7-6EDD-1F5D-F147BB078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24" name="Freeform 278">
                <a:extLst>
                  <a:ext uri="{FF2B5EF4-FFF2-40B4-BE49-F238E27FC236}">
                    <a16:creationId xmlns:a16="http://schemas.microsoft.com/office/drawing/2014/main" id="{44A5DC21-4032-B83A-8411-C5A84A2D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79">
                <a:extLst>
                  <a:ext uri="{FF2B5EF4-FFF2-40B4-BE49-F238E27FC236}">
                    <a16:creationId xmlns:a16="http://schemas.microsoft.com/office/drawing/2014/main" id="{D2C58F3E-2457-A6ED-B7D1-A5890E23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0">
                <a:extLst>
                  <a:ext uri="{FF2B5EF4-FFF2-40B4-BE49-F238E27FC236}">
                    <a16:creationId xmlns:a16="http://schemas.microsoft.com/office/drawing/2014/main" id="{E548508A-66A6-6023-266C-E5DE9AFD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1">
                <a:extLst>
                  <a:ext uri="{FF2B5EF4-FFF2-40B4-BE49-F238E27FC236}">
                    <a16:creationId xmlns:a16="http://schemas.microsoft.com/office/drawing/2014/main" id="{7EB0CFBD-8F11-BA9F-BA2B-08A8FED14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2">
                <a:extLst>
                  <a:ext uri="{FF2B5EF4-FFF2-40B4-BE49-F238E27FC236}">
                    <a16:creationId xmlns:a16="http://schemas.microsoft.com/office/drawing/2014/main" id="{84AA8383-7E88-CFB5-9AB9-987F79C7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Line 283">
                <a:extLst>
                  <a:ext uri="{FF2B5EF4-FFF2-40B4-BE49-F238E27FC236}">
                    <a16:creationId xmlns:a16="http://schemas.microsoft.com/office/drawing/2014/main" id="{21387791-D319-D9C2-7DC3-747CFD58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Freeform 284">
                <a:extLst>
                  <a:ext uri="{FF2B5EF4-FFF2-40B4-BE49-F238E27FC236}">
                    <a16:creationId xmlns:a16="http://schemas.microsoft.com/office/drawing/2014/main" id="{D161FC84-E333-0391-D6AA-9C69380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85">
                <a:extLst>
                  <a:ext uri="{FF2B5EF4-FFF2-40B4-BE49-F238E27FC236}">
                    <a16:creationId xmlns:a16="http://schemas.microsoft.com/office/drawing/2014/main" id="{48493566-0D6E-C136-0FCC-99AF5C9E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86">
                <a:extLst>
                  <a:ext uri="{FF2B5EF4-FFF2-40B4-BE49-F238E27FC236}">
                    <a16:creationId xmlns:a16="http://schemas.microsoft.com/office/drawing/2014/main" id="{03C52374-C0B5-1ED2-D21B-11C77A78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87">
                <a:extLst>
                  <a:ext uri="{FF2B5EF4-FFF2-40B4-BE49-F238E27FC236}">
                    <a16:creationId xmlns:a16="http://schemas.microsoft.com/office/drawing/2014/main" id="{FA0A20EB-3A3C-7B63-D51A-D5EF1FC04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88">
                <a:extLst>
                  <a:ext uri="{FF2B5EF4-FFF2-40B4-BE49-F238E27FC236}">
                    <a16:creationId xmlns:a16="http://schemas.microsoft.com/office/drawing/2014/main" id="{B8EC624E-CC43-8A43-6640-1E607156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Line 289">
                <a:extLst>
                  <a:ext uri="{FF2B5EF4-FFF2-40B4-BE49-F238E27FC236}">
                    <a16:creationId xmlns:a16="http://schemas.microsoft.com/office/drawing/2014/main" id="{8F6F5EF8-3333-0A6B-C5A7-9F7EBA3F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Freeform 290">
                <a:extLst>
                  <a:ext uri="{FF2B5EF4-FFF2-40B4-BE49-F238E27FC236}">
                    <a16:creationId xmlns:a16="http://schemas.microsoft.com/office/drawing/2014/main" id="{09B36997-9560-6709-1B42-B627F16B8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1">
                <a:extLst>
                  <a:ext uri="{FF2B5EF4-FFF2-40B4-BE49-F238E27FC236}">
                    <a16:creationId xmlns:a16="http://schemas.microsoft.com/office/drawing/2014/main" id="{39E4763A-5095-1BE9-C971-307FD34B6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2">
                <a:extLst>
                  <a:ext uri="{FF2B5EF4-FFF2-40B4-BE49-F238E27FC236}">
                    <a16:creationId xmlns:a16="http://schemas.microsoft.com/office/drawing/2014/main" id="{5F37FE13-E6F7-4A3F-1494-0DAACDB38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293">
                <a:extLst>
                  <a:ext uri="{FF2B5EF4-FFF2-40B4-BE49-F238E27FC236}">
                    <a16:creationId xmlns:a16="http://schemas.microsoft.com/office/drawing/2014/main" id="{8C04E6AC-67C9-1A39-29C1-6A41A165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94">
                <a:extLst>
                  <a:ext uri="{FF2B5EF4-FFF2-40B4-BE49-F238E27FC236}">
                    <a16:creationId xmlns:a16="http://schemas.microsoft.com/office/drawing/2014/main" id="{84C5C8FB-2DE0-514C-66DC-8CC5EBE24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95">
                <a:extLst>
                  <a:ext uri="{FF2B5EF4-FFF2-40B4-BE49-F238E27FC236}">
                    <a16:creationId xmlns:a16="http://schemas.microsoft.com/office/drawing/2014/main" id="{9F35CE6B-4AC8-5E4C-A57D-8F0E1B80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Freeform 296">
                <a:extLst>
                  <a:ext uri="{FF2B5EF4-FFF2-40B4-BE49-F238E27FC236}">
                    <a16:creationId xmlns:a16="http://schemas.microsoft.com/office/drawing/2014/main" id="{76D65196-F1EF-936A-4387-7B505DEE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97">
                <a:extLst>
                  <a:ext uri="{FF2B5EF4-FFF2-40B4-BE49-F238E27FC236}">
                    <a16:creationId xmlns:a16="http://schemas.microsoft.com/office/drawing/2014/main" id="{E1607BCC-F7B3-292A-C6A3-63DC110E6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98">
                <a:extLst>
                  <a:ext uri="{FF2B5EF4-FFF2-40B4-BE49-F238E27FC236}">
                    <a16:creationId xmlns:a16="http://schemas.microsoft.com/office/drawing/2014/main" id="{DB1305CB-AF7A-1731-DC2A-BE939223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299">
                <a:extLst>
                  <a:ext uri="{FF2B5EF4-FFF2-40B4-BE49-F238E27FC236}">
                    <a16:creationId xmlns:a16="http://schemas.microsoft.com/office/drawing/2014/main" id="{1D75AAD2-B654-44C0-91BB-80E231B8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0">
                <a:extLst>
                  <a:ext uri="{FF2B5EF4-FFF2-40B4-BE49-F238E27FC236}">
                    <a16:creationId xmlns:a16="http://schemas.microsoft.com/office/drawing/2014/main" id="{6223A590-F114-1DC9-1C9C-44FE568C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301">
                <a:extLst>
                  <a:ext uri="{FF2B5EF4-FFF2-40B4-BE49-F238E27FC236}">
                    <a16:creationId xmlns:a16="http://schemas.microsoft.com/office/drawing/2014/main" id="{77D762B0-1F4E-19B2-027B-84D8174EF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Freeform 302">
                <a:extLst>
                  <a:ext uri="{FF2B5EF4-FFF2-40B4-BE49-F238E27FC236}">
                    <a16:creationId xmlns:a16="http://schemas.microsoft.com/office/drawing/2014/main" id="{026D0940-6027-B3E3-96B4-83D43722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303">
                <a:extLst>
                  <a:ext uri="{FF2B5EF4-FFF2-40B4-BE49-F238E27FC236}">
                    <a16:creationId xmlns:a16="http://schemas.microsoft.com/office/drawing/2014/main" id="{B7788CAC-9C31-E604-4434-01EBAC3D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304">
                <a:extLst>
                  <a:ext uri="{FF2B5EF4-FFF2-40B4-BE49-F238E27FC236}">
                    <a16:creationId xmlns:a16="http://schemas.microsoft.com/office/drawing/2014/main" id="{D020822B-55F6-0BC5-8A21-BAFAD318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305">
                <a:extLst>
                  <a:ext uri="{FF2B5EF4-FFF2-40B4-BE49-F238E27FC236}">
                    <a16:creationId xmlns:a16="http://schemas.microsoft.com/office/drawing/2014/main" id="{7DBAB67A-4210-7DA2-0A23-995CE3F8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306">
                <a:extLst>
                  <a:ext uri="{FF2B5EF4-FFF2-40B4-BE49-F238E27FC236}">
                    <a16:creationId xmlns:a16="http://schemas.microsoft.com/office/drawing/2014/main" id="{7212F961-5FD9-6C13-08A3-08B621478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307">
                <a:extLst>
                  <a:ext uri="{FF2B5EF4-FFF2-40B4-BE49-F238E27FC236}">
                    <a16:creationId xmlns:a16="http://schemas.microsoft.com/office/drawing/2014/main" id="{AE644675-7C45-AE63-DF7C-7BC99525F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3" name="Freeform 594">
              <a:extLst>
                <a:ext uri="{FF2B5EF4-FFF2-40B4-BE49-F238E27FC236}">
                  <a16:creationId xmlns:a16="http://schemas.microsoft.com/office/drawing/2014/main" id="{10942DD4-AAA0-BA25-4EDD-295DE6DD4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E4ED96-7D52-75BC-F3A8-1083F00CFDB8}"/>
              </a:ext>
            </a:extLst>
          </p:cNvPr>
          <p:cNvGrpSpPr/>
          <p:nvPr/>
        </p:nvGrpSpPr>
        <p:grpSpPr>
          <a:xfrm>
            <a:off x="5943885" y="3701563"/>
            <a:ext cx="833185" cy="687386"/>
            <a:chOff x="5794093" y="1672102"/>
            <a:chExt cx="833185" cy="687386"/>
          </a:xfrm>
        </p:grpSpPr>
        <p:grpSp>
          <p:nvGrpSpPr>
            <p:cNvPr id="155" name="Group 593">
              <a:extLst>
                <a:ext uri="{FF2B5EF4-FFF2-40B4-BE49-F238E27FC236}">
                  <a16:creationId xmlns:a16="http://schemas.microsoft.com/office/drawing/2014/main" id="{9080FD6D-58C9-CBBE-C430-C4EA82CAB7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65027320-67FA-48BA-5DE4-1470FC42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79">
                <a:extLst>
                  <a:ext uri="{FF2B5EF4-FFF2-40B4-BE49-F238E27FC236}">
                    <a16:creationId xmlns:a16="http://schemas.microsoft.com/office/drawing/2014/main" id="{D52A42A9-A2EB-F9E7-F9B8-F3D0AF62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0">
                <a:extLst>
                  <a:ext uri="{FF2B5EF4-FFF2-40B4-BE49-F238E27FC236}">
                    <a16:creationId xmlns:a16="http://schemas.microsoft.com/office/drawing/2014/main" id="{0AED1155-BE67-283F-ACB4-3702D439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81">
                <a:extLst>
                  <a:ext uri="{FF2B5EF4-FFF2-40B4-BE49-F238E27FC236}">
                    <a16:creationId xmlns:a16="http://schemas.microsoft.com/office/drawing/2014/main" id="{25D591FD-59CE-8FD9-AE6E-E6FE40B4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82">
                <a:extLst>
                  <a:ext uri="{FF2B5EF4-FFF2-40B4-BE49-F238E27FC236}">
                    <a16:creationId xmlns:a16="http://schemas.microsoft.com/office/drawing/2014/main" id="{ECC3B673-E5B1-5F51-978B-5340BAE6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83">
                <a:extLst>
                  <a:ext uri="{FF2B5EF4-FFF2-40B4-BE49-F238E27FC236}">
                    <a16:creationId xmlns:a16="http://schemas.microsoft.com/office/drawing/2014/main" id="{58BBF92D-071D-4AC5-7DDA-182408D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284">
                <a:extLst>
                  <a:ext uri="{FF2B5EF4-FFF2-40B4-BE49-F238E27FC236}">
                    <a16:creationId xmlns:a16="http://schemas.microsoft.com/office/drawing/2014/main" id="{B4AAB2CB-B41D-4EC3-5621-2C4CF393F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85">
                <a:extLst>
                  <a:ext uri="{FF2B5EF4-FFF2-40B4-BE49-F238E27FC236}">
                    <a16:creationId xmlns:a16="http://schemas.microsoft.com/office/drawing/2014/main" id="{D8898E44-0949-C8FC-A755-2362C3A6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86">
                <a:extLst>
                  <a:ext uri="{FF2B5EF4-FFF2-40B4-BE49-F238E27FC236}">
                    <a16:creationId xmlns:a16="http://schemas.microsoft.com/office/drawing/2014/main" id="{19E561F4-2C2D-ED24-719A-4C9507C2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287">
                <a:extLst>
                  <a:ext uri="{FF2B5EF4-FFF2-40B4-BE49-F238E27FC236}">
                    <a16:creationId xmlns:a16="http://schemas.microsoft.com/office/drawing/2014/main" id="{0BD79DC4-02C8-F4E3-8197-08F7B7E13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88">
                <a:extLst>
                  <a:ext uri="{FF2B5EF4-FFF2-40B4-BE49-F238E27FC236}">
                    <a16:creationId xmlns:a16="http://schemas.microsoft.com/office/drawing/2014/main" id="{E0A017A0-FC93-8AEA-6D02-2A7110739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89">
                <a:extLst>
                  <a:ext uri="{FF2B5EF4-FFF2-40B4-BE49-F238E27FC236}">
                    <a16:creationId xmlns:a16="http://schemas.microsoft.com/office/drawing/2014/main" id="{02D8B272-B050-85A8-9922-3181E1D0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Freeform 290">
                <a:extLst>
                  <a:ext uri="{FF2B5EF4-FFF2-40B4-BE49-F238E27FC236}">
                    <a16:creationId xmlns:a16="http://schemas.microsoft.com/office/drawing/2014/main" id="{DE9A4619-8CCE-2F03-ABA0-CB48B4557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291">
                <a:extLst>
                  <a:ext uri="{FF2B5EF4-FFF2-40B4-BE49-F238E27FC236}">
                    <a16:creationId xmlns:a16="http://schemas.microsoft.com/office/drawing/2014/main" id="{60E9BDE7-8FDF-0C1D-617B-DB144600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292">
                <a:extLst>
                  <a:ext uri="{FF2B5EF4-FFF2-40B4-BE49-F238E27FC236}">
                    <a16:creationId xmlns:a16="http://schemas.microsoft.com/office/drawing/2014/main" id="{AF2FD762-6DB9-347B-9CB2-3740712C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3">
                <a:extLst>
                  <a:ext uri="{FF2B5EF4-FFF2-40B4-BE49-F238E27FC236}">
                    <a16:creationId xmlns:a16="http://schemas.microsoft.com/office/drawing/2014/main" id="{EA3800BB-A966-EAC6-70BA-F9B49D890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294">
                <a:extLst>
                  <a:ext uri="{FF2B5EF4-FFF2-40B4-BE49-F238E27FC236}">
                    <a16:creationId xmlns:a16="http://schemas.microsoft.com/office/drawing/2014/main" id="{9C7550D4-C42F-B3FD-FEFD-2EFD7EFA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295">
                <a:extLst>
                  <a:ext uri="{FF2B5EF4-FFF2-40B4-BE49-F238E27FC236}">
                    <a16:creationId xmlns:a16="http://schemas.microsoft.com/office/drawing/2014/main" id="{EA635469-AFF2-FE4A-30CB-3D48BD58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Freeform 296">
                <a:extLst>
                  <a:ext uri="{FF2B5EF4-FFF2-40B4-BE49-F238E27FC236}">
                    <a16:creationId xmlns:a16="http://schemas.microsoft.com/office/drawing/2014/main" id="{7D9C5680-06F6-6BB0-5A76-A7AAA26E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97">
                <a:extLst>
                  <a:ext uri="{FF2B5EF4-FFF2-40B4-BE49-F238E27FC236}">
                    <a16:creationId xmlns:a16="http://schemas.microsoft.com/office/drawing/2014/main" id="{FE41F385-A85A-C815-E688-6F76EAD1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98">
                <a:extLst>
                  <a:ext uri="{FF2B5EF4-FFF2-40B4-BE49-F238E27FC236}">
                    <a16:creationId xmlns:a16="http://schemas.microsoft.com/office/drawing/2014/main" id="{547F7A8E-E34D-0675-AB0B-DBD79710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99">
                <a:extLst>
                  <a:ext uri="{FF2B5EF4-FFF2-40B4-BE49-F238E27FC236}">
                    <a16:creationId xmlns:a16="http://schemas.microsoft.com/office/drawing/2014/main" id="{16291170-10CA-0D3D-6D78-A2F22D63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300">
                <a:extLst>
                  <a:ext uri="{FF2B5EF4-FFF2-40B4-BE49-F238E27FC236}">
                    <a16:creationId xmlns:a16="http://schemas.microsoft.com/office/drawing/2014/main" id="{D6D40C8F-7064-9E72-D914-E809041E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1">
                <a:extLst>
                  <a:ext uri="{FF2B5EF4-FFF2-40B4-BE49-F238E27FC236}">
                    <a16:creationId xmlns:a16="http://schemas.microsoft.com/office/drawing/2014/main" id="{FAF9A5A1-34D2-DAE6-C08B-5E88F352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302">
                <a:extLst>
                  <a:ext uri="{FF2B5EF4-FFF2-40B4-BE49-F238E27FC236}">
                    <a16:creationId xmlns:a16="http://schemas.microsoft.com/office/drawing/2014/main" id="{B532B0BC-5F0E-788B-A3F6-3C6AD50B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3">
                <a:extLst>
                  <a:ext uri="{FF2B5EF4-FFF2-40B4-BE49-F238E27FC236}">
                    <a16:creationId xmlns:a16="http://schemas.microsoft.com/office/drawing/2014/main" id="{CAE66C1D-6638-599E-CEB7-048D679A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4">
                <a:extLst>
                  <a:ext uri="{FF2B5EF4-FFF2-40B4-BE49-F238E27FC236}">
                    <a16:creationId xmlns:a16="http://schemas.microsoft.com/office/drawing/2014/main" id="{540ACC11-237D-12F6-ED15-CD92E44E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5">
                <a:extLst>
                  <a:ext uri="{FF2B5EF4-FFF2-40B4-BE49-F238E27FC236}">
                    <a16:creationId xmlns:a16="http://schemas.microsoft.com/office/drawing/2014/main" id="{5BD99DDB-E5CB-9AF6-521B-CB8FF24F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306">
                <a:extLst>
                  <a:ext uri="{FF2B5EF4-FFF2-40B4-BE49-F238E27FC236}">
                    <a16:creationId xmlns:a16="http://schemas.microsoft.com/office/drawing/2014/main" id="{E277B953-B676-6798-0FB3-5AD4E42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307">
                <a:extLst>
                  <a:ext uri="{FF2B5EF4-FFF2-40B4-BE49-F238E27FC236}">
                    <a16:creationId xmlns:a16="http://schemas.microsoft.com/office/drawing/2014/main" id="{0FE1EDB1-6DBC-ECAC-E0F6-36CDD67E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6" name="Freeform 594">
              <a:extLst>
                <a:ext uri="{FF2B5EF4-FFF2-40B4-BE49-F238E27FC236}">
                  <a16:creationId xmlns:a16="http://schemas.microsoft.com/office/drawing/2014/main" id="{A7C3B7AD-7660-AB8B-FB6F-10BE3F1CEF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D588490-F34D-5411-3F3D-25545AC31CFC}"/>
              </a:ext>
            </a:extLst>
          </p:cNvPr>
          <p:cNvCxnSpPr>
            <a:cxnSpLocks/>
          </p:cNvCxnSpPr>
          <p:nvPr/>
        </p:nvCxnSpPr>
        <p:spPr>
          <a:xfrm flipH="1">
            <a:off x="2824442" y="1204143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20E1505-FF0E-5F17-D0E5-78D92EFCADC7}"/>
              </a:ext>
            </a:extLst>
          </p:cNvPr>
          <p:cNvSpPr txBox="1"/>
          <p:nvPr/>
        </p:nvSpPr>
        <p:spPr>
          <a:xfrm rot="20050093">
            <a:off x="3805033" y="1723714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GET /users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18B9C8C-BCE3-73B3-1605-5C14C9676ED1}"/>
              </a:ext>
            </a:extLst>
          </p:cNvPr>
          <p:cNvCxnSpPr>
            <a:cxnSpLocks/>
          </p:cNvCxnSpPr>
          <p:nvPr/>
        </p:nvCxnSpPr>
        <p:spPr>
          <a:xfrm flipH="1">
            <a:off x="2866714" y="128137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7D9FE822-F956-B128-19EB-87C9E1889503}"/>
              </a:ext>
            </a:extLst>
          </p:cNvPr>
          <p:cNvSpPr txBox="1"/>
          <p:nvPr/>
        </p:nvSpPr>
        <p:spPr>
          <a:xfrm rot="20050093">
            <a:off x="3847305" y="180094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B7C769C-F227-510E-31A0-BD5A876F4898}"/>
              </a:ext>
            </a:extLst>
          </p:cNvPr>
          <p:cNvSpPr txBox="1"/>
          <p:nvPr/>
        </p:nvSpPr>
        <p:spPr>
          <a:xfrm rot="20050093">
            <a:off x="3905189" y="1903029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 /users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4030D-1079-66B7-A1B9-C534D5637430}"/>
              </a:ext>
            </a:extLst>
          </p:cNvPr>
          <p:cNvCxnSpPr>
            <a:cxnSpLocks/>
          </p:cNvCxnSpPr>
          <p:nvPr/>
        </p:nvCxnSpPr>
        <p:spPr>
          <a:xfrm flipH="1">
            <a:off x="2924597" y="1379165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7393FD5-D815-F28E-3116-8F0F93AEAE3F}"/>
              </a:ext>
            </a:extLst>
          </p:cNvPr>
          <p:cNvCxnSpPr>
            <a:cxnSpLocks/>
          </p:cNvCxnSpPr>
          <p:nvPr/>
        </p:nvCxnSpPr>
        <p:spPr>
          <a:xfrm flipH="1">
            <a:off x="2989838" y="147052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B21DA18A-9CF4-3D28-EAB9-160D76D78E5C}"/>
              </a:ext>
            </a:extLst>
          </p:cNvPr>
          <p:cNvSpPr txBox="1"/>
          <p:nvPr/>
        </p:nvSpPr>
        <p:spPr>
          <a:xfrm rot="20050093">
            <a:off x="3970429" y="199009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200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2343628">
            <a:off x="2814220" y="2858649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1845166" y="2155488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6063587" y="837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53AC0-EF7C-F34A-8087-90D8F7B80452}"/>
              </a:ext>
            </a:extLst>
          </p:cNvPr>
          <p:cNvSpPr txBox="1"/>
          <p:nvPr/>
        </p:nvSpPr>
        <p:spPr>
          <a:xfrm>
            <a:off x="6071570" y="210315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7835E-D02C-9B24-8AB1-A6C276674283}"/>
              </a:ext>
            </a:extLst>
          </p:cNvPr>
          <p:cNvSpPr txBox="1"/>
          <p:nvPr/>
        </p:nvSpPr>
        <p:spPr>
          <a:xfrm>
            <a:off x="6083787" y="350835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3074010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Constructs on 7643 and 7644 for RO creation/update for HR applications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6512893" y="2392334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6452413" y="3200335"/>
            <a:ext cx="923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6452413" y="3795900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534945">
            <a:off x="3206567" y="1886590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4052940" y="3618441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4083306D-4C69-0519-2B90-905BA7B303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97438" y="2407211"/>
            <a:ext cx="666693" cy="586592"/>
            <a:chOff x="6146801" y="2133602"/>
            <a:chExt cx="644525" cy="566738"/>
          </a:xfrm>
        </p:grpSpPr>
        <p:sp>
          <p:nvSpPr>
            <p:cNvPr id="37" name="Freeform 278">
              <a:extLst>
                <a:ext uri="{FF2B5EF4-FFF2-40B4-BE49-F238E27FC236}">
                  <a16:creationId xmlns:a16="http://schemas.microsoft.com/office/drawing/2014/main" id="{71151138-CC0A-291D-FC55-19F4906D3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279">
              <a:extLst>
                <a:ext uri="{FF2B5EF4-FFF2-40B4-BE49-F238E27FC236}">
                  <a16:creationId xmlns:a16="http://schemas.microsoft.com/office/drawing/2014/main" id="{C1F2EE08-A8BD-8406-E43F-C51F5992E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Line 280">
              <a:extLst>
                <a:ext uri="{FF2B5EF4-FFF2-40B4-BE49-F238E27FC236}">
                  <a16:creationId xmlns:a16="http://schemas.microsoft.com/office/drawing/2014/main" id="{AF494500-FEA7-03BD-02C1-BE76D0E05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281">
              <a:extLst>
                <a:ext uri="{FF2B5EF4-FFF2-40B4-BE49-F238E27FC236}">
                  <a16:creationId xmlns:a16="http://schemas.microsoft.com/office/drawing/2014/main" id="{DB43DA58-B1BE-DDDE-FE62-CB72A67A52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282">
              <a:extLst>
                <a:ext uri="{FF2B5EF4-FFF2-40B4-BE49-F238E27FC236}">
                  <a16:creationId xmlns:a16="http://schemas.microsoft.com/office/drawing/2014/main" id="{57F6EEC3-E21F-7215-E4AA-17A764A99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283">
              <a:extLst>
                <a:ext uri="{FF2B5EF4-FFF2-40B4-BE49-F238E27FC236}">
                  <a16:creationId xmlns:a16="http://schemas.microsoft.com/office/drawing/2014/main" id="{85353CF4-DD9D-9F66-B3D6-ABEAFB8E7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Freeform 284">
              <a:extLst>
                <a:ext uri="{FF2B5EF4-FFF2-40B4-BE49-F238E27FC236}">
                  <a16:creationId xmlns:a16="http://schemas.microsoft.com/office/drawing/2014/main" id="{5C3C2328-072D-F93F-AB2F-D1DD78DBF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5">
              <a:extLst>
                <a:ext uri="{FF2B5EF4-FFF2-40B4-BE49-F238E27FC236}">
                  <a16:creationId xmlns:a16="http://schemas.microsoft.com/office/drawing/2014/main" id="{CA06C2A7-1829-6D8A-3F70-2497B3DC4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6">
              <a:extLst>
                <a:ext uri="{FF2B5EF4-FFF2-40B4-BE49-F238E27FC236}">
                  <a16:creationId xmlns:a16="http://schemas.microsoft.com/office/drawing/2014/main" id="{E7BA2B15-4FEA-BAF5-B444-61F4B339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7">
              <a:extLst>
                <a:ext uri="{FF2B5EF4-FFF2-40B4-BE49-F238E27FC236}">
                  <a16:creationId xmlns:a16="http://schemas.microsoft.com/office/drawing/2014/main" id="{6C3670B9-1BCE-261E-386C-01E892F76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88">
              <a:extLst>
                <a:ext uri="{FF2B5EF4-FFF2-40B4-BE49-F238E27FC236}">
                  <a16:creationId xmlns:a16="http://schemas.microsoft.com/office/drawing/2014/main" id="{C2847095-DAC2-C07B-273D-C0BBE8012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89">
              <a:extLst>
                <a:ext uri="{FF2B5EF4-FFF2-40B4-BE49-F238E27FC236}">
                  <a16:creationId xmlns:a16="http://schemas.microsoft.com/office/drawing/2014/main" id="{F6F4AE2D-73C7-D7D8-6615-E0E8F6C80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Freeform 290">
              <a:extLst>
                <a:ext uri="{FF2B5EF4-FFF2-40B4-BE49-F238E27FC236}">
                  <a16:creationId xmlns:a16="http://schemas.microsoft.com/office/drawing/2014/main" id="{950FA626-B7BE-34F4-5680-C6EA87E48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91">
              <a:extLst>
                <a:ext uri="{FF2B5EF4-FFF2-40B4-BE49-F238E27FC236}">
                  <a16:creationId xmlns:a16="http://schemas.microsoft.com/office/drawing/2014/main" id="{D00EE38D-7DA3-5CD2-43CE-042C61D6A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Line 292">
              <a:extLst>
                <a:ext uri="{FF2B5EF4-FFF2-40B4-BE49-F238E27FC236}">
                  <a16:creationId xmlns:a16="http://schemas.microsoft.com/office/drawing/2014/main" id="{633F35E9-984C-7B9A-BA8C-B722D5378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3">
              <a:extLst>
                <a:ext uri="{FF2B5EF4-FFF2-40B4-BE49-F238E27FC236}">
                  <a16:creationId xmlns:a16="http://schemas.microsoft.com/office/drawing/2014/main" id="{2E82DB15-B9B4-0CD7-2993-A270229B5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4">
              <a:extLst>
                <a:ext uri="{FF2B5EF4-FFF2-40B4-BE49-F238E27FC236}">
                  <a16:creationId xmlns:a16="http://schemas.microsoft.com/office/drawing/2014/main" id="{27760C4A-C305-91B9-6B36-3029A24D0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5">
              <a:extLst>
                <a:ext uri="{FF2B5EF4-FFF2-40B4-BE49-F238E27FC236}">
                  <a16:creationId xmlns:a16="http://schemas.microsoft.com/office/drawing/2014/main" id="{0B66F9FD-C5CC-5426-D85A-3CA070B99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296">
              <a:extLst>
                <a:ext uri="{FF2B5EF4-FFF2-40B4-BE49-F238E27FC236}">
                  <a16:creationId xmlns:a16="http://schemas.microsoft.com/office/drawing/2014/main" id="{1B34D412-F0A2-7075-3536-5052DCABF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7">
              <a:extLst>
                <a:ext uri="{FF2B5EF4-FFF2-40B4-BE49-F238E27FC236}">
                  <a16:creationId xmlns:a16="http://schemas.microsoft.com/office/drawing/2014/main" id="{3BB483C6-4096-938F-B806-C6F178CFA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Line 298">
              <a:extLst>
                <a:ext uri="{FF2B5EF4-FFF2-40B4-BE49-F238E27FC236}">
                  <a16:creationId xmlns:a16="http://schemas.microsoft.com/office/drawing/2014/main" id="{5F5309C5-7230-FC94-AFCE-465E79E0F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9">
              <a:extLst>
                <a:ext uri="{FF2B5EF4-FFF2-40B4-BE49-F238E27FC236}">
                  <a16:creationId xmlns:a16="http://schemas.microsoft.com/office/drawing/2014/main" id="{F356CC94-2891-0AB2-C615-8865A1D539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300">
              <a:extLst>
                <a:ext uri="{FF2B5EF4-FFF2-40B4-BE49-F238E27FC236}">
                  <a16:creationId xmlns:a16="http://schemas.microsoft.com/office/drawing/2014/main" id="{1055CDAB-C697-21AF-071D-0C6BC17EE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301">
              <a:extLst>
                <a:ext uri="{FF2B5EF4-FFF2-40B4-BE49-F238E27FC236}">
                  <a16:creationId xmlns:a16="http://schemas.microsoft.com/office/drawing/2014/main" id="{7715F1F7-DD3F-BFD7-E5C2-91D0AB8AFB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Freeform 302">
              <a:extLst>
                <a:ext uri="{FF2B5EF4-FFF2-40B4-BE49-F238E27FC236}">
                  <a16:creationId xmlns:a16="http://schemas.microsoft.com/office/drawing/2014/main" id="{0BBC9781-1507-420C-26DE-D725E318B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3">
              <a:extLst>
                <a:ext uri="{FF2B5EF4-FFF2-40B4-BE49-F238E27FC236}">
                  <a16:creationId xmlns:a16="http://schemas.microsoft.com/office/drawing/2014/main" id="{80E39BE5-DD51-49E8-326B-A05EB98B2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304">
              <a:extLst>
                <a:ext uri="{FF2B5EF4-FFF2-40B4-BE49-F238E27FC236}">
                  <a16:creationId xmlns:a16="http://schemas.microsoft.com/office/drawing/2014/main" id="{7F01225E-323F-3971-0DD4-C27D91ADA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5">
              <a:extLst>
                <a:ext uri="{FF2B5EF4-FFF2-40B4-BE49-F238E27FC236}">
                  <a16:creationId xmlns:a16="http://schemas.microsoft.com/office/drawing/2014/main" id="{C76CDB33-631D-85AF-D6BD-876D44878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6">
              <a:extLst>
                <a:ext uri="{FF2B5EF4-FFF2-40B4-BE49-F238E27FC236}">
                  <a16:creationId xmlns:a16="http://schemas.microsoft.com/office/drawing/2014/main" id="{BF588EBD-F750-C6B1-E40C-7F714DA873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7">
              <a:extLst>
                <a:ext uri="{FF2B5EF4-FFF2-40B4-BE49-F238E27FC236}">
                  <a16:creationId xmlns:a16="http://schemas.microsoft.com/office/drawing/2014/main" id="{D9210041-80DB-B4A0-E184-19F8D627F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0784A3D-B9E0-69EB-A12F-3EAB177249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05065" y="2722013"/>
            <a:ext cx="322803" cy="490660"/>
            <a:chOff x="1762" y="1325"/>
            <a:chExt cx="300" cy="456"/>
          </a:xfrm>
        </p:grpSpPr>
        <p:sp>
          <p:nvSpPr>
            <p:cNvPr id="233" name="Freeform 28">
              <a:extLst>
                <a:ext uri="{FF2B5EF4-FFF2-40B4-BE49-F238E27FC236}">
                  <a16:creationId xmlns:a16="http://schemas.microsoft.com/office/drawing/2014/main" id="{AACBC822-D99A-39A8-A73C-A2E433A05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0FE7C561-F7E7-CCF0-5CB8-5AC057083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Freeform 30">
              <a:extLst>
                <a:ext uri="{FF2B5EF4-FFF2-40B4-BE49-F238E27FC236}">
                  <a16:creationId xmlns:a16="http://schemas.microsoft.com/office/drawing/2014/main" id="{8E53CAC6-0661-94F7-CB04-A5AEC4814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Freeform 31">
              <a:extLst>
                <a:ext uri="{FF2B5EF4-FFF2-40B4-BE49-F238E27FC236}">
                  <a16:creationId xmlns:a16="http://schemas.microsoft.com/office/drawing/2014/main" id="{5395F527-4F8A-E6ED-69E3-AEA20A5D3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A61A145-D066-2A84-FBEC-6DBB6BF3E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3B72E9C7-44EC-81FC-32FA-696138670533}"/>
              </a:ext>
            </a:extLst>
          </p:cNvPr>
          <p:cNvSpPr txBox="1"/>
          <p:nvPr/>
        </p:nvSpPr>
        <p:spPr>
          <a:xfrm>
            <a:off x="2203942" y="30807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E1B4E25-BD00-D93D-1C43-5FAF9A82CC38}"/>
              </a:ext>
            </a:extLst>
          </p:cNvPr>
          <p:cNvSpPr txBox="1"/>
          <p:nvPr/>
        </p:nvSpPr>
        <p:spPr>
          <a:xfrm>
            <a:off x="2215949" y="346098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240" name="Group 107">
            <a:extLst>
              <a:ext uri="{FF2B5EF4-FFF2-40B4-BE49-F238E27FC236}">
                <a16:creationId xmlns:a16="http://schemas.microsoft.com/office/drawing/2014/main" id="{028B9187-85CF-3670-D3A0-9233FFC9D7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41105" y="3140628"/>
            <a:ext cx="800299" cy="461020"/>
            <a:chOff x="980" y="1435"/>
            <a:chExt cx="602" cy="346"/>
          </a:xfrm>
        </p:grpSpPr>
        <p:sp>
          <p:nvSpPr>
            <p:cNvPr id="241" name="AutoShape 106">
              <a:extLst>
                <a:ext uri="{FF2B5EF4-FFF2-40B4-BE49-F238E27FC236}">
                  <a16:creationId xmlns:a16="http://schemas.microsoft.com/office/drawing/2014/main" id="{65F2B56F-6639-FFD0-86C2-153BD64AFE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2" name="Freeform 108">
              <a:extLst>
                <a:ext uri="{FF2B5EF4-FFF2-40B4-BE49-F238E27FC236}">
                  <a16:creationId xmlns:a16="http://schemas.microsoft.com/office/drawing/2014/main" id="{EC8AD7AB-4E8A-33E9-764B-539983D1D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3" name="Freeform 109">
              <a:extLst>
                <a:ext uri="{FF2B5EF4-FFF2-40B4-BE49-F238E27FC236}">
                  <a16:creationId xmlns:a16="http://schemas.microsoft.com/office/drawing/2014/main" id="{88978AC4-3584-0B44-F05B-9ADCFE546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4" name="Freeform 110">
              <a:extLst>
                <a:ext uri="{FF2B5EF4-FFF2-40B4-BE49-F238E27FC236}">
                  <a16:creationId xmlns:a16="http://schemas.microsoft.com/office/drawing/2014/main" id="{8293524E-DBAA-CD29-18C7-CECFC8804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5" name="Freeform 111">
              <a:extLst>
                <a:ext uri="{FF2B5EF4-FFF2-40B4-BE49-F238E27FC236}">
                  <a16:creationId xmlns:a16="http://schemas.microsoft.com/office/drawing/2014/main" id="{91FF20C2-1514-4635-C76C-61352110F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6" name="Oval 112">
              <a:extLst>
                <a:ext uri="{FF2B5EF4-FFF2-40B4-BE49-F238E27FC236}">
                  <a16:creationId xmlns:a16="http://schemas.microsoft.com/office/drawing/2014/main" id="{5EDB40C7-FF66-4E3B-96DC-7232E411F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7" name="Freeform 113">
              <a:extLst>
                <a:ext uri="{FF2B5EF4-FFF2-40B4-BE49-F238E27FC236}">
                  <a16:creationId xmlns:a16="http://schemas.microsoft.com/office/drawing/2014/main" id="{2A3CDDFF-07D8-3B22-96B2-46B0645B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" name="Freeform 114">
              <a:extLst>
                <a:ext uri="{FF2B5EF4-FFF2-40B4-BE49-F238E27FC236}">
                  <a16:creationId xmlns:a16="http://schemas.microsoft.com/office/drawing/2014/main" id="{ABD4A4B0-FE18-B65D-F71B-28BDB9533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9" name="Freeform 115">
              <a:extLst>
                <a:ext uri="{FF2B5EF4-FFF2-40B4-BE49-F238E27FC236}">
                  <a16:creationId xmlns:a16="http://schemas.microsoft.com/office/drawing/2014/main" id="{619B5F54-A895-512F-3E62-F28CB8FB7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24446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map it into the use cases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6512893" y="2392334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6452413" y="320033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6376222" y="360164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534945">
            <a:off x="3206567" y="1886590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4052940" y="3618441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4083306D-4C69-0519-2B90-905BA7B303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97438" y="2407211"/>
            <a:ext cx="666693" cy="586592"/>
            <a:chOff x="6146801" y="2133602"/>
            <a:chExt cx="644525" cy="566738"/>
          </a:xfrm>
        </p:grpSpPr>
        <p:sp>
          <p:nvSpPr>
            <p:cNvPr id="37" name="Freeform 278">
              <a:extLst>
                <a:ext uri="{FF2B5EF4-FFF2-40B4-BE49-F238E27FC236}">
                  <a16:creationId xmlns:a16="http://schemas.microsoft.com/office/drawing/2014/main" id="{71151138-CC0A-291D-FC55-19F4906D3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279">
              <a:extLst>
                <a:ext uri="{FF2B5EF4-FFF2-40B4-BE49-F238E27FC236}">
                  <a16:creationId xmlns:a16="http://schemas.microsoft.com/office/drawing/2014/main" id="{C1F2EE08-A8BD-8406-E43F-C51F5992E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Line 280">
              <a:extLst>
                <a:ext uri="{FF2B5EF4-FFF2-40B4-BE49-F238E27FC236}">
                  <a16:creationId xmlns:a16="http://schemas.microsoft.com/office/drawing/2014/main" id="{AF494500-FEA7-03BD-02C1-BE76D0E05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281">
              <a:extLst>
                <a:ext uri="{FF2B5EF4-FFF2-40B4-BE49-F238E27FC236}">
                  <a16:creationId xmlns:a16="http://schemas.microsoft.com/office/drawing/2014/main" id="{DB43DA58-B1BE-DDDE-FE62-CB72A67A52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282">
              <a:extLst>
                <a:ext uri="{FF2B5EF4-FFF2-40B4-BE49-F238E27FC236}">
                  <a16:creationId xmlns:a16="http://schemas.microsoft.com/office/drawing/2014/main" id="{57F6EEC3-E21F-7215-E4AA-17A764A99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283">
              <a:extLst>
                <a:ext uri="{FF2B5EF4-FFF2-40B4-BE49-F238E27FC236}">
                  <a16:creationId xmlns:a16="http://schemas.microsoft.com/office/drawing/2014/main" id="{85353CF4-DD9D-9F66-B3D6-ABEAFB8E7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Freeform 284">
              <a:extLst>
                <a:ext uri="{FF2B5EF4-FFF2-40B4-BE49-F238E27FC236}">
                  <a16:creationId xmlns:a16="http://schemas.microsoft.com/office/drawing/2014/main" id="{5C3C2328-072D-F93F-AB2F-D1DD78DBF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5">
              <a:extLst>
                <a:ext uri="{FF2B5EF4-FFF2-40B4-BE49-F238E27FC236}">
                  <a16:creationId xmlns:a16="http://schemas.microsoft.com/office/drawing/2014/main" id="{CA06C2A7-1829-6D8A-3F70-2497B3DC4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6">
              <a:extLst>
                <a:ext uri="{FF2B5EF4-FFF2-40B4-BE49-F238E27FC236}">
                  <a16:creationId xmlns:a16="http://schemas.microsoft.com/office/drawing/2014/main" id="{E7BA2B15-4FEA-BAF5-B444-61F4B339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7">
              <a:extLst>
                <a:ext uri="{FF2B5EF4-FFF2-40B4-BE49-F238E27FC236}">
                  <a16:creationId xmlns:a16="http://schemas.microsoft.com/office/drawing/2014/main" id="{6C3670B9-1BCE-261E-386C-01E892F76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88">
              <a:extLst>
                <a:ext uri="{FF2B5EF4-FFF2-40B4-BE49-F238E27FC236}">
                  <a16:creationId xmlns:a16="http://schemas.microsoft.com/office/drawing/2014/main" id="{C2847095-DAC2-C07B-273D-C0BBE8012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89">
              <a:extLst>
                <a:ext uri="{FF2B5EF4-FFF2-40B4-BE49-F238E27FC236}">
                  <a16:creationId xmlns:a16="http://schemas.microsoft.com/office/drawing/2014/main" id="{F6F4AE2D-73C7-D7D8-6615-E0E8F6C80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Freeform 290">
              <a:extLst>
                <a:ext uri="{FF2B5EF4-FFF2-40B4-BE49-F238E27FC236}">
                  <a16:creationId xmlns:a16="http://schemas.microsoft.com/office/drawing/2014/main" id="{950FA626-B7BE-34F4-5680-C6EA87E48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91">
              <a:extLst>
                <a:ext uri="{FF2B5EF4-FFF2-40B4-BE49-F238E27FC236}">
                  <a16:creationId xmlns:a16="http://schemas.microsoft.com/office/drawing/2014/main" id="{D00EE38D-7DA3-5CD2-43CE-042C61D6A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Line 292">
              <a:extLst>
                <a:ext uri="{FF2B5EF4-FFF2-40B4-BE49-F238E27FC236}">
                  <a16:creationId xmlns:a16="http://schemas.microsoft.com/office/drawing/2014/main" id="{633F35E9-984C-7B9A-BA8C-B722D5378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3">
              <a:extLst>
                <a:ext uri="{FF2B5EF4-FFF2-40B4-BE49-F238E27FC236}">
                  <a16:creationId xmlns:a16="http://schemas.microsoft.com/office/drawing/2014/main" id="{2E82DB15-B9B4-0CD7-2993-A270229B5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4">
              <a:extLst>
                <a:ext uri="{FF2B5EF4-FFF2-40B4-BE49-F238E27FC236}">
                  <a16:creationId xmlns:a16="http://schemas.microsoft.com/office/drawing/2014/main" id="{27760C4A-C305-91B9-6B36-3029A24D0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5">
              <a:extLst>
                <a:ext uri="{FF2B5EF4-FFF2-40B4-BE49-F238E27FC236}">
                  <a16:creationId xmlns:a16="http://schemas.microsoft.com/office/drawing/2014/main" id="{0B66F9FD-C5CC-5426-D85A-3CA070B99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296">
              <a:extLst>
                <a:ext uri="{FF2B5EF4-FFF2-40B4-BE49-F238E27FC236}">
                  <a16:creationId xmlns:a16="http://schemas.microsoft.com/office/drawing/2014/main" id="{1B34D412-F0A2-7075-3536-5052DCABF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7">
              <a:extLst>
                <a:ext uri="{FF2B5EF4-FFF2-40B4-BE49-F238E27FC236}">
                  <a16:creationId xmlns:a16="http://schemas.microsoft.com/office/drawing/2014/main" id="{3BB483C6-4096-938F-B806-C6F178CFA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Line 298">
              <a:extLst>
                <a:ext uri="{FF2B5EF4-FFF2-40B4-BE49-F238E27FC236}">
                  <a16:creationId xmlns:a16="http://schemas.microsoft.com/office/drawing/2014/main" id="{5F5309C5-7230-FC94-AFCE-465E79E0F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9">
              <a:extLst>
                <a:ext uri="{FF2B5EF4-FFF2-40B4-BE49-F238E27FC236}">
                  <a16:creationId xmlns:a16="http://schemas.microsoft.com/office/drawing/2014/main" id="{F356CC94-2891-0AB2-C615-8865A1D539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300">
              <a:extLst>
                <a:ext uri="{FF2B5EF4-FFF2-40B4-BE49-F238E27FC236}">
                  <a16:creationId xmlns:a16="http://schemas.microsoft.com/office/drawing/2014/main" id="{1055CDAB-C697-21AF-071D-0C6BC17EE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301">
              <a:extLst>
                <a:ext uri="{FF2B5EF4-FFF2-40B4-BE49-F238E27FC236}">
                  <a16:creationId xmlns:a16="http://schemas.microsoft.com/office/drawing/2014/main" id="{7715F1F7-DD3F-BFD7-E5C2-91D0AB8AFB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Freeform 302">
              <a:extLst>
                <a:ext uri="{FF2B5EF4-FFF2-40B4-BE49-F238E27FC236}">
                  <a16:creationId xmlns:a16="http://schemas.microsoft.com/office/drawing/2014/main" id="{0BBC9781-1507-420C-26DE-D725E318B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3">
              <a:extLst>
                <a:ext uri="{FF2B5EF4-FFF2-40B4-BE49-F238E27FC236}">
                  <a16:creationId xmlns:a16="http://schemas.microsoft.com/office/drawing/2014/main" id="{80E39BE5-DD51-49E8-326B-A05EB98B2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304">
              <a:extLst>
                <a:ext uri="{FF2B5EF4-FFF2-40B4-BE49-F238E27FC236}">
                  <a16:creationId xmlns:a16="http://schemas.microsoft.com/office/drawing/2014/main" id="{7F01225E-323F-3971-0DD4-C27D91ADA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5">
              <a:extLst>
                <a:ext uri="{FF2B5EF4-FFF2-40B4-BE49-F238E27FC236}">
                  <a16:creationId xmlns:a16="http://schemas.microsoft.com/office/drawing/2014/main" id="{C76CDB33-631D-85AF-D6BD-876D44878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6">
              <a:extLst>
                <a:ext uri="{FF2B5EF4-FFF2-40B4-BE49-F238E27FC236}">
                  <a16:creationId xmlns:a16="http://schemas.microsoft.com/office/drawing/2014/main" id="{BF588EBD-F750-C6B1-E40C-7F714DA873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7">
              <a:extLst>
                <a:ext uri="{FF2B5EF4-FFF2-40B4-BE49-F238E27FC236}">
                  <a16:creationId xmlns:a16="http://schemas.microsoft.com/office/drawing/2014/main" id="{D9210041-80DB-B4A0-E184-19F8D627F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0784A3D-B9E0-69EB-A12F-3EAB177249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05065" y="2722013"/>
            <a:ext cx="322803" cy="490660"/>
            <a:chOff x="1762" y="1325"/>
            <a:chExt cx="300" cy="456"/>
          </a:xfrm>
        </p:grpSpPr>
        <p:sp>
          <p:nvSpPr>
            <p:cNvPr id="233" name="Freeform 28">
              <a:extLst>
                <a:ext uri="{FF2B5EF4-FFF2-40B4-BE49-F238E27FC236}">
                  <a16:creationId xmlns:a16="http://schemas.microsoft.com/office/drawing/2014/main" id="{AACBC822-D99A-39A8-A73C-A2E433A05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0FE7C561-F7E7-CCF0-5CB8-5AC057083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Freeform 30">
              <a:extLst>
                <a:ext uri="{FF2B5EF4-FFF2-40B4-BE49-F238E27FC236}">
                  <a16:creationId xmlns:a16="http://schemas.microsoft.com/office/drawing/2014/main" id="{8E53CAC6-0661-94F7-CB04-A5AEC4814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Freeform 31">
              <a:extLst>
                <a:ext uri="{FF2B5EF4-FFF2-40B4-BE49-F238E27FC236}">
                  <a16:creationId xmlns:a16="http://schemas.microsoft.com/office/drawing/2014/main" id="{5395F527-4F8A-E6ED-69E3-AEA20A5D3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A61A145-D066-2A84-FBEC-6DBB6BF3E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3B72E9C7-44EC-81FC-32FA-696138670533}"/>
              </a:ext>
            </a:extLst>
          </p:cNvPr>
          <p:cNvSpPr txBox="1"/>
          <p:nvPr/>
        </p:nvSpPr>
        <p:spPr>
          <a:xfrm>
            <a:off x="2203942" y="30807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E1B4E25-BD00-D93D-1C43-5FAF9A82CC38}"/>
              </a:ext>
            </a:extLst>
          </p:cNvPr>
          <p:cNvSpPr txBox="1"/>
          <p:nvPr/>
        </p:nvSpPr>
        <p:spPr>
          <a:xfrm>
            <a:off x="2215949" y="346098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240" name="Group 107">
            <a:extLst>
              <a:ext uri="{FF2B5EF4-FFF2-40B4-BE49-F238E27FC236}">
                <a16:creationId xmlns:a16="http://schemas.microsoft.com/office/drawing/2014/main" id="{028B9187-85CF-3670-D3A0-9233FFC9D7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41105" y="3140628"/>
            <a:ext cx="800299" cy="461020"/>
            <a:chOff x="980" y="1435"/>
            <a:chExt cx="602" cy="346"/>
          </a:xfrm>
        </p:grpSpPr>
        <p:sp>
          <p:nvSpPr>
            <p:cNvPr id="241" name="AutoShape 106">
              <a:extLst>
                <a:ext uri="{FF2B5EF4-FFF2-40B4-BE49-F238E27FC236}">
                  <a16:creationId xmlns:a16="http://schemas.microsoft.com/office/drawing/2014/main" id="{65F2B56F-6639-FFD0-86C2-153BD64AFE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2" name="Freeform 108">
              <a:extLst>
                <a:ext uri="{FF2B5EF4-FFF2-40B4-BE49-F238E27FC236}">
                  <a16:creationId xmlns:a16="http://schemas.microsoft.com/office/drawing/2014/main" id="{EC8AD7AB-4E8A-33E9-764B-539983D1D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3" name="Freeform 109">
              <a:extLst>
                <a:ext uri="{FF2B5EF4-FFF2-40B4-BE49-F238E27FC236}">
                  <a16:creationId xmlns:a16="http://schemas.microsoft.com/office/drawing/2014/main" id="{88978AC4-3584-0B44-F05B-9ADCFE546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4" name="Freeform 110">
              <a:extLst>
                <a:ext uri="{FF2B5EF4-FFF2-40B4-BE49-F238E27FC236}">
                  <a16:creationId xmlns:a16="http://schemas.microsoft.com/office/drawing/2014/main" id="{8293524E-DBAA-CD29-18C7-CECFC8804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5" name="Freeform 111">
              <a:extLst>
                <a:ext uri="{FF2B5EF4-FFF2-40B4-BE49-F238E27FC236}">
                  <a16:creationId xmlns:a16="http://schemas.microsoft.com/office/drawing/2014/main" id="{91FF20C2-1514-4635-C76C-61352110F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6" name="Oval 112">
              <a:extLst>
                <a:ext uri="{FF2B5EF4-FFF2-40B4-BE49-F238E27FC236}">
                  <a16:creationId xmlns:a16="http://schemas.microsoft.com/office/drawing/2014/main" id="{5EDB40C7-FF66-4E3B-96DC-7232E411F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7" name="Freeform 113">
              <a:extLst>
                <a:ext uri="{FF2B5EF4-FFF2-40B4-BE49-F238E27FC236}">
                  <a16:creationId xmlns:a16="http://schemas.microsoft.com/office/drawing/2014/main" id="{2A3CDDFF-07D8-3B22-96B2-46B0645B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" name="Freeform 114">
              <a:extLst>
                <a:ext uri="{FF2B5EF4-FFF2-40B4-BE49-F238E27FC236}">
                  <a16:creationId xmlns:a16="http://schemas.microsoft.com/office/drawing/2014/main" id="{ABD4A4B0-FE18-B65D-F71B-28BDB9533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9" name="Freeform 115">
              <a:extLst>
                <a:ext uri="{FF2B5EF4-FFF2-40B4-BE49-F238E27FC236}">
                  <a16:creationId xmlns:a16="http://schemas.microsoft.com/office/drawing/2014/main" id="{619B5F54-A895-512F-3E62-F28CB8FB7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8B9F9-F3B4-FF9C-0AF1-26F4B158AA98}"/>
              </a:ext>
            </a:extLst>
          </p:cNvPr>
          <p:cNvSpPr txBox="1"/>
          <p:nvPr/>
        </p:nvSpPr>
        <p:spPr>
          <a:xfrm>
            <a:off x="6425414" y="21498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1E779-C3AE-AFA1-1FFF-95D7ACF390BB}"/>
              </a:ext>
            </a:extLst>
          </p:cNvPr>
          <p:cNvSpPr txBox="1"/>
          <p:nvPr/>
        </p:nvSpPr>
        <p:spPr>
          <a:xfrm>
            <a:off x="2233020" y="21631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</p:spTree>
    <p:extLst>
      <p:ext uri="{BB962C8B-B14F-4D97-AF65-F5344CB8AC3E}">
        <p14:creationId xmlns:p14="http://schemas.microsoft.com/office/powerpoint/2010/main" val="243899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FAF4C9-3B94-8B32-AAA8-4E716BD1F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Proposed Specs</a:t>
            </a:r>
          </a:p>
        </p:txBody>
      </p:sp>
    </p:spTree>
    <p:extLst>
      <p:ext uri="{BB962C8B-B14F-4D97-AF65-F5344CB8AC3E}">
        <p14:creationId xmlns:p14="http://schemas.microsoft.com/office/powerpoint/2010/main" val="1149356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Constructs on 7643 and 7644 for RO creation/update for HR applications and consumption from a SaaS application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684494" y="329143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38616" y="378486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801247" y="3057562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55827" y="2060966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205848" y="3152353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17855" y="3532561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88245" y="2072835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741242" y="3280543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</p:spTree>
    <p:extLst>
      <p:ext uri="{BB962C8B-B14F-4D97-AF65-F5344CB8AC3E}">
        <p14:creationId xmlns:p14="http://schemas.microsoft.com/office/powerpoint/2010/main" val="663885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map it into the use cases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35475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923031" y="32516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68436" y="3774924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801247" y="3057562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55827" y="2060966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4057777" y="1916360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8011690" y="222406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98662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813464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205848" y="317223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05848" y="349842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286146D-6CE5-8E78-18BF-C83F39F392BF}"/>
              </a:ext>
            </a:extLst>
          </p:cNvPr>
          <p:cNvSpPr txBox="1"/>
          <p:nvPr/>
        </p:nvSpPr>
        <p:spPr>
          <a:xfrm>
            <a:off x="234926" y="22545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88245" y="2072835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79779" y="324078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8C33E-3621-D420-EC50-B0AF39CBB375}"/>
              </a:ext>
            </a:extLst>
          </p:cNvPr>
          <p:cNvSpPr txBox="1"/>
          <p:nvPr/>
        </p:nvSpPr>
        <p:spPr>
          <a:xfrm>
            <a:off x="6037544" y="402563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6" name="Group 107">
            <a:extLst>
              <a:ext uri="{FF2B5EF4-FFF2-40B4-BE49-F238E27FC236}">
                <a16:creationId xmlns:a16="http://schemas.microsoft.com/office/drawing/2014/main" id="{E530F7AA-ADC1-6E27-DDF4-7C2496D2BF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25709" y="3547822"/>
            <a:ext cx="800299" cy="461020"/>
            <a:chOff x="980" y="1435"/>
            <a:chExt cx="602" cy="346"/>
          </a:xfrm>
        </p:grpSpPr>
        <p:sp>
          <p:nvSpPr>
            <p:cNvPr id="121" name="AutoShape 106">
              <a:extLst>
                <a:ext uri="{FF2B5EF4-FFF2-40B4-BE49-F238E27FC236}">
                  <a16:creationId xmlns:a16="http://schemas.microsoft.com/office/drawing/2014/main" id="{0CB57989-BB68-676F-5E51-8E657EBEE3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2" name="Freeform 108">
              <a:extLst>
                <a:ext uri="{FF2B5EF4-FFF2-40B4-BE49-F238E27FC236}">
                  <a16:creationId xmlns:a16="http://schemas.microsoft.com/office/drawing/2014/main" id="{B7111D8C-00C2-782B-1991-9248D33F5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3" name="Freeform 109">
              <a:extLst>
                <a:ext uri="{FF2B5EF4-FFF2-40B4-BE49-F238E27FC236}">
                  <a16:creationId xmlns:a16="http://schemas.microsoft.com/office/drawing/2014/main" id="{7DB50B65-B2DB-9816-72E2-9F651DE30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4" name="Freeform 110">
              <a:extLst>
                <a:ext uri="{FF2B5EF4-FFF2-40B4-BE49-F238E27FC236}">
                  <a16:creationId xmlns:a16="http://schemas.microsoft.com/office/drawing/2014/main" id="{A6A8876A-A59C-FDD5-392B-7971EA54C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5" name="Freeform 111">
              <a:extLst>
                <a:ext uri="{FF2B5EF4-FFF2-40B4-BE49-F238E27FC236}">
                  <a16:creationId xmlns:a16="http://schemas.microsoft.com/office/drawing/2014/main" id="{54CAABF0-F398-875C-D383-89BC065B3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6" name="Oval 112">
              <a:extLst>
                <a:ext uri="{FF2B5EF4-FFF2-40B4-BE49-F238E27FC236}">
                  <a16:creationId xmlns:a16="http://schemas.microsoft.com/office/drawing/2014/main" id="{6D8D707B-9BC0-EE74-01ED-7ABF8B675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7" name="Freeform 113">
              <a:extLst>
                <a:ext uri="{FF2B5EF4-FFF2-40B4-BE49-F238E27FC236}">
                  <a16:creationId xmlns:a16="http://schemas.microsoft.com/office/drawing/2014/main" id="{3C335EC8-27CE-78FE-628F-2DDCCB25B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114">
              <a:extLst>
                <a:ext uri="{FF2B5EF4-FFF2-40B4-BE49-F238E27FC236}">
                  <a16:creationId xmlns:a16="http://schemas.microsoft.com/office/drawing/2014/main" id="{76591ADE-08DE-5272-7767-63A79D2E9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115">
              <a:extLst>
                <a:ext uri="{FF2B5EF4-FFF2-40B4-BE49-F238E27FC236}">
                  <a16:creationId xmlns:a16="http://schemas.microsoft.com/office/drawing/2014/main" id="{85A4E834-8519-5A02-372A-D419D1B91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00723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Constructs on 7643 and 7644 for RO creation/update for HR applications and consumption from a SaaS application that is master for specific RA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505478" y="216828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38616" y="378486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785635" y="1944593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26059" y="1637472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157335" y="215563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179950" y="384416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36944" y="1664094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49600" y="193414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9EFEB3-5ED0-9424-A1FE-329491E98D28}"/>
              </a:ext>
            </a:extLst>
          </p:cNvPr>
          <p:cNvSpPr txBox="1"/>
          <p:nvPr/>
        </p:nvSpPr>
        <p:spPr>
          <a:xfrm>
            <a:off x="160457" y="3051298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EF59EE-E436-E9B8-169C-42E49823A0A9}"/>
              </a:ext>
            </a:extLst>
          </p:cNvPr>
          <p:cNvGrpSpPr/>
          <p:nvPr/>
        </p:nvGrpSpPr>
        <p:grpSpPr>
          <a:xfrm rot="1819641">
            <a:off x="1378781" y="2261163"/>
            <a:ext cx="2471639" cy="1574753"/>
            <a:chOff x="8294764" y="1995428"/>
            <a:chExt cx="3039300" cy="157475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3D7379A-7E69-AFEE-19DC-F430FD051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4A08E1-AA40-F854-DA51-92D19BAC7C56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1A5D79F-3AF7-6D6A-8BF5-2C27FF833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BEC3A8C-2AEC-CCD8-2065-ADFE0716C257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B66495D-1B0C-64BB-3503-5CD025BF1E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F644561-75BE-83EA-4255-4E3C8933F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CE62AF3-F87F-F160-F214-C738FBF87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49B08EE-DCAB-F652-1425-51EED5DBDF05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FA10B180-D280-215C-6BC8-21964568F6B8}"/>
              </a:ext>
            </a:extLst>
          </p:cNvPr>
          <p:cNvSpPr txBox="1"/>
          <p:nvPr/>
        </p:nvSpPr>
        <p:spPr>
          <a:xfrm>
            <a:off x="3940276" y="321871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DCECEDF-0DC2-970C-EEAE-721BB00CDC91}"/>
              </a:ext>
            </a:extLst>
          </p:cNvPr>
          <p:cNvSpPr txBox="1"/>
          <p:nvPr/>
        </p:nvSpPr>
        <p:spPr>
          <a:xfrm>
            <a:off x="4613157" y="3198420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1CBA99-6E51-BB59-2C89-088575C6F88C}"/>
              </a:ext>
            </a:extLst>
          </p:cNvPr>
          <p:cNvGrpSpPr/>
          <p:nvPr/>
        </p:nvGrpSpPr>
        <p:grpSpPr>
          <a:xfrm rot="1819641">
            <a:off x="5232256" y="2263921"/>
            <a:ext cx="2471639" cy="1574753"/>
            <a:chOff x="8294764" y="1995428"/>
            <a:chExt cx="3039300" cy="1574753"/>
          </a:xfrm>
        </p:grpSpPr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A655308-7A06-0514-3E08-D10C7097C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D7453D3-0BB5-BA12-BCFA-CB24788D64E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CAC6484-DA14-141B-030B-B200F404A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F6800FE-A1AD-B6D3-FA40-BEB99674D035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9CA7CA-6EB0-4D97-F3B5-166E0412D3F0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E3055FB3-9206-2507-AC14-79295B6A24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816CED1F-A197-D59B-E0D9-B118A6D1F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27C683E-220B-387E-B325-E5F4030EB98E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BCD6816B-6671-8B14-9C3D-D232BE75B8C6}"/>
              </a:ext>
            </a:extLst>
          </p:cNvPr>
          <p:cNvSpPr txBox="1"/>
          <p:nvPr/>
        </p:nvSpPr>
        <p:spPr>
          <a:xfrm>
            <a:off x="7802518" y="31219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DC1E8E6-7FE9-33AE-F792-63184BE8B470}"/>
              </a:ext>
            </a:extLst>
          </p:cNvPr>
          <p:cNvSpPr txBox="1"/>
          <p:nvPr/>
        </p:nvSpPr>
        <p:spPr>
          <a:xfrm>
            <a:off x="2060756" y="1420991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</a:t>
            </a:r>
          </a:p>
        </p:txBody>
      </p:sp>
      <p:grpSp>
        <p:nvGrpSpPr>
          <p:cNvPr id="140" name="Group 107">
            <a:extLst>
              <a:ext uri="{FF2B5EF4-FFF2-40B4-BE49-F238E27FC236}">
                <a16:creationId xmlns:a16="http://schemas.microsoft.com/office/drawing/2014/main" id="{ACAEC661-022F-A67B-B3A8-F8414384BD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49562" y="1527103"/>
            <a:ext cx="800299" cy="461020"/>
            <a:chOff x="980" y="1435"/>
            <a:chExt cx="602" cy="346"/>
          </a:xfrm>
        </p:grpSpPr>
        <p:sp>
          <p:nvSpPr>
            <p:cNvPr id="141" name="AutoShape 106">
              <a:extLst>
                <a:ext uri="{FF2B5EF4-FFF2-40B4-BE49-F238E27FC236}">
                  <a16:creationId xmlns:a16="http://schemas.microsoft.com/office/drawing/2014/main" id="{7154A322-0B5C-2C34-59EB-67966AA520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2" name="Freeform 108">
              <a:extLst>
                <a:ext uri="{FF2B5EF4-FFF2-40B4-BE49-F238E27FC236}">
                  <a16:creationId xmlns:a16="http://schemas.microsoft.com/office/drawing/2014/main" id="{5F3E32F9-9C9D-D19F-BC6C-97D831869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3" name="Freeform 109">
              <a:extLst>
                <a:ext uri="{FF2B5EF4-FFF2-40B4-BE49-F238E27FC236}">
                  <a16:creationId xmlns:a16="http://schemas.microsoft.com/office/drawing/2014/main" id="{C48DB283-AD04-A9CD-8D1D-5ABB66CA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4" name="Freeform 110">
              <a:extLst>
                <a:ext uri="{FF2B5EF4-FFF2-40B4-BE49-F238E27FC236}">
                  <a16:creationId xmlns:a16="http://schemas.microsoft.com/office/drawing/2014/main" id="{A4EA92D0-C76E-29FE-A546-1E751952F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5" name="Freeform 111">
              <a:extLst>
                <a:ext uri="{FF2B5EF4-FFF2-40B4-BE49-F238E27FC236}">
                  <a16:creationId xmlns:a16="http://schemas.microsoft.com/office/drawing/2014/main" id="{D563C74B-C321-C614-5AF1-6ABE0C66E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6" name="Oval 112">
              <a:extLst>
                <a:ext uri="{FF2B5EF4-FFF2-40B4-BE49-F238E27FC236}">
                  <a16:creationId xmlns:a16="http://schemas.microsoft.com/office/drawing/2014/main" id="{6830AB0F-39ED-5F05-E78C-B91B51982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7" name="Freeform 113">
              <a:extLst>
                <a:ext uri="{FF2B5EF4-FFF2-40B4-BE49-F238E27FC236}">
                  <a16:creationId xmlns:a16="http://schemas.microsoft.com/office/drawing/2014/main" id="{4D101FB2-D98E-B104-3249-32B00466C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14">
              <a:extLst>
                <a:ext uri="{FF2B5EF4-FFF2-40B4-BE49-F238E27FC236}">
                  <a16:creationId xmlns:a16="http://schemas.microsoft.com/office/drawing/2014/main" id="{43C5EFD8-155A-6B33-648F-7886F8DDD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15">
              <a:extLst>
                <a:ext uri="{FF2B5EF4-FFF2-40B4-BE49-F238E27FC236}">
                  <a16:creationId xmlns:a16="http://schemas.microsoft.com/office/drawing/2014/main" id="{4475F845-1F21-5392-75A9-727502D7D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0D8EF492-2365-10B5-ED4E-9387A7CF9DB2}"/>
              </a:ext>
            </a:extLst>
          </p:cNvPr>
          <p:cNvSpPr txBox="1"/>
          <p:nvPr/>
        </p:nvSpPr>
        <p:spPr>
          <a:xfrm>
            <a:off x="5978907" y="1215695"/>
            <a:ext cx="1749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1" name="Group 107">
            <a:extLst>
              <a:ext uri="{FF2B5EF4-FFF2-40B4-BE49-F238E27FC236}">
                <a16:creationId xmlns:a16="http://schemas.microsoft.com/office/drawing/2014/main" id="{E67FEF14-BE5E-8A6D-A19A-C5EF6D732D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72284" y="1495991"/>
            <a:ext cx="800299" cy="461020"/>
            <a:chOff x="980" y="1435"/>
            <a:chExt cx="602" cy="346"/>
          </a:xfrm>
        </p:grpSpPr>
        <p:sp>
          <p:nvSpPr>
            <p:cNvPr id="152" name="AutoShape 106">
              <a:extLst>
                <a:ext uri="{FF2B5EF4-FFF2-40B4-BE49-F238E27FC236}">
                  <a16:creationId xmlns:a16="http://schemas.microsoft.com/office/drawing/2014/main" id="{29852AF7-5CE2-D5EC-7782-6C15B07AD3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3" name="Freeform 108">
              <a:extLst>
                <a:ext uri="{FF2B5EF4-FFF2-40B4-BE49-F238E27FC236}">
                  <a16:creationId xmlns:a16="http://schemas.microsoft.com/office/drawing/2014/main" id="{ECEA083A-39DD-8F18-3710-51B6143E0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4" name="Freeform 109">
              <a:extLst>
                <a:ext uri="{FF2B5EF4-FFF2-40B4-BE49-F238E27FC236}">
                  <a16:creationId xmlns:a16="http://schemas.microsoft.com/office/drawing/2014/main" id="{50ACE66F-E0FC-8A8F-6A00-CDFC2480F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5" name="Freeform 110">
              <a:extLst>
                <a:ext uri="{FF2B5EF4-FFF2-40B4-BE49-F238E27FC236}">
                  <a16:creationId xmlns:a16="http://schemas.microsoft.com/office/drawing/2014/main" id="{431EB8DD-4703-46A3-C1F6-DCDFAC692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6" name="Freeform 111">
              <a:extLst>
                <a:ext uri="{FF2B5EF4-FFF2-40B4-BE49-F238E27FC236}">
                  <a16:creationId xmlns:a16="http://schemas.microsoft.com/office/drawing/2014/main" id="{E565260E-DDED-22F9-FB4E-D3E40C7A3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7" name="Oval 112">
              <a:extLst>
                <a:ext uri="{FF2B5EF4-FFF2-40B4-BE49-F238E27FC236}">
                  <a16:creationId xmlns:a16="http://schemas.microsoft.com/office/drawing/2014/main" id="{AC8E5FBB-7A4F-103A-A0AC-18CF3CAA4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8" name="Freeform 113">
              <a:extLst>
                <a:ext uri="{FF2B5EF4-FFF2-40B4-BE49-F238E27FC236}">
                  <a16:creationId xmlns:a16="http://schemas.microsoft.com/office/drawing/2014/main" id="{E6F8AA78-1C8D-4523-23AE-D1731C0A4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14">
              <a:extLst>
                <a:ext uri="{FF2B5EF4-FFF2-40B4-BE49-F238E27FC236}">
                  <a16:creationId xmlns:a16="http://schemas.microsoft.com/office/drawing/2014/main" id="{28D16A34-3359-06FB-75FB-C5CD2F27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15">
              <a:extLst>
                <a:ext uri="{FF2B5EF4-FFF2-40B4-BE49-F238E27FC236}">
                  <a16:creationId xmlns:a16="http://schemas.microsoft.com/office/drawing/2014/main" id="{702028B1-310F-A138-01DB-E63B0650A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112CC8A-78C8-B175-274B-533F4479C4B0}"/>
              </a:ext>
            </a:extLst>
          </p:cNvPr>
          <p:cNvGrpSpPr/>
          <p:nvPr/>
        </p:nvGrpSpPr>
        <p:grpSpPr>
          <a:xfrm>
            <a:off x="5235113" y="4049835"/>
            <a:ext cx="1119885" cy="546145"/>
            <a:chOff x="5405841" y="1446061"/>
            <a:chExt cx="1954119" cy="1125689"/>
          </a:xfrm>
        </p:grpSpPr>
        <p:grpSp>
          <p:nvGrpSpPr>
            <p:cNvPr id="162" name="Group 107">
              <a:extLst>
                <a:ext uri="{FF2B5EF4-FFF2-40B4-BE49-F238E27FC236}">
                  <a16:creationId xmlns:a16="http://schemas.microsoft.com/office/drawing/2014/main" id="{6AB5F457-8406-FF59-FE0A-FA09CCB3132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66" name="AutoShape 106">
                <a:extLst>
                  <a:ext uri="{FF2B5EF4-FFF2-40B4-BE49-F238E27FC236}">
                    <a16:creationId xmlns:a16="http://schemas.microsoft.com/office/drawing/2014/main" id="{CF6D087D-0664-09AF-A817-F68E0CB374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7" name="Oval 112">
                <a:extLst>
                  <a:ext uri="{FF2B5EF4-FFF2-40B4-BE49-F238E27FC236}">
                    <a16:creationId xmlns:a16="http://schemas.microsoft.com/office/drawing/2014/main" id="{8B49459D-25FB-A838-C258-B4448D195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68" name="Freeform 113">
                <a:extLst>
                  <a:ext uri="{FF2B5EF4-FFF2-40B4-BE49-F238E27FC236}">
                    <a16:creationId xmlns:a16="http://schemas.microsoft.com/office/drawing/2014/main" id="{8B310CCF-DCC4-0593-C25F-C14AE68A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9" name="Freeform 114">
                <a:extLst>
                  <a:ext uri="{FF2B5EF4-FFF2-40B4-BE49-F238E27FC236}">
                    <a16:creationId xmlns:a16="http://schemas.microsoft.com/office/drawing/2014/main" id="{25DFFEAB-A125-12A8-5A32-FB5878816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0" name="Freeform 115">
                <a:extLst>
                  <a:ext uri="{FF2B5EF4-FFF2-40B4-BE49-F238E27FC236}">
                    <a16:creationId xmlns:a16="http://schemas.microsoft.com/office/drawing/2014/main" id="{25B01733-BBAF-E4C8-0908-FF45A6896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63" name="Group 134">
              <a:extLst>
                <a:ext uri="{FF2B5EF4-FFF2-40B4-BE49-F238E27FC236}">
                  <a16:creationId xmlns:a16="http://schemas.microsoft.com/office/drawing/2014/main" id="{566D1F58-1CF3-E9FF-7FF4-212C56CE68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64" name="Freeform 135">
                <a:extLst>
                  <a:ext uri="{FF2B5EF4-FFF2-40B4-BE49-F238E27FC236}">
                    <a16:creationId xmlns:a16="http://schemas.microsoft.com/office/drawing/2014/main" id="{59D46123-90C4-E19E-B132-2D50C27871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5" name="Freeform 136">
                <a:extLst>
                  <a:ext uri="{FF2B5EF4-FFF2-40B4-BE49-F238E27FC236}">
                    <a16:creationId xmlns:a16="http://schemas.microsoft.com/office/drawing/2014/main" id="{C8302C2B-478A-A81E-02F5-E6DFA6901B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11248A5A-97C5-C269-5412-2F008E8A455F}"/>
              </a:ext>
            </a:extLst>
          </p:cNvPr>
          <p:cNvSpPr txBox="1"/>
          <p:nvPr/>
        </p:nvSpPr>
        <p:spPr>
          <a:xfrm>
            <a:off x="5995000" y="4056846"/>
            <a:ext cx="174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responsibility.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E44B5FD-CEC7-69D1-D684-9FEE7EF65EF1}"/>
              </a:ext>
            </a:extLst>
          </p:cNvPr>
          <p:cNvGrpSpPr/>
          <p:nvPr/>
        </p:nvGrpSpPr>
        <p:grpSpPr>
          <a:xfrm>
            <a:off x="1508422" y="3988367"/>
            <a:ext cx="1119885" cy="546145"/>
            <a:chOff x="5405841" y="1446061"/>
            <a:chExt cx="1954119" cy="1125689"/>
          </a:xfrm>
        </p:grpSpPr>
        <p:grpSp>
          <p:nvGrpSpPr>
            <p:cNvPr id="173" name="Group 107">
              <a:extLst>
                <a:ext uri="{FF2B5EF4-FFF2-40B4-BE49-F238E27FC236}">
                  <a16:creationId xmlns:a16="http://schemas.microsoft.com/office/drawing/2014/main" id="{43C1DFC9-52AE-D6B0-2A22-F3592CE79BC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77" name="AutoShape 106">
                <a:extLst>
                  <a:ext uri="{FF2B5EF4-FFF2-40B4-BE49-F238E27FC236}">
                    <a16:creationId xmlns:a16="http://schemas.microsoft.com/office/drawing/2014/main" id="{9DD51832-E04B-50AB-E93D-D7BBCE59D7A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8" name="Oval 112">
                <a:extLst>
                  <a:ext uri="{FF2B5EF4-FFF2-40B4-BE49-F238E27FC236}">
                    <a16:creationId xmlns:a16="http://schemas.microsoft.com/office/drawing/2014/main" id="{BA97F1C4-7E0B-9CDF-5873-240A3E8C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79" name="Freeform 113">
                <a:extLst>
                  <a:ext uri="{FF2B5EF4-FFF2-40B4-BE49-F238E27FC236}">
                    <a16:creationId xmlns:a16="http://schemas.microsoft.com/office/drawing/2014/main" id="{834BB542-E430-B2ED-76E5-2D687371B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" name="Freeform 114">
                <a:extLst>
                  <a:ext uri="{FF2B5EF4-FFF2-40B4-BE49-F238E27FC236}">
                    <a16:creationId xmlns:a16="http://schemas.microsoft.com/office/drawing/2014/main" id="{D021B634-0329-20BC-32E2-450B4262A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1" name="Freeform 115">
                <a:extLst>
                  <a:ext uri="{FF2B5EF4-FFF2-40B4-BE49-F238E27FC236}">
                    <a16:creationId xmlns:a16="http://schemas.microsoft.com/office/drawing/2014/main" id="{A355DFC3-8EAA-0EC3-A453-C6A6A40A7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74" name="Group 134">
              <a:extLst>
                <a:ext uri="{FF2B5EF4-FFF2-40B4-BE49-F238E27FC236}">
                  <a16:creationId xmlns:a16="http://schemas.microsoft.com/office/drawing/2014/main" id="{EBA7F274-6D57-53C8-E650-820AFBCDBC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75" name="Freeform 135">
                <a:extLst>
                  <a:ext uri="{FF2B5EF4-FFF2-40B4-BE49-F238E27FC236}">
                    <a16:creationId xmlns:a16="http://schemas.microsoft.com/office/drawing/2014/main" id="{6702E0F3-C5DE-C4A1-EDB1-D7DE09580B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6" name="Freeform 136">
                <a:extLst>
                  <a:ext uri="{FF2B5EF4-FFF2-40B4-BE49-F238E27FC236}">
                    <a16:creationId xmlns:a16="http://schemas.microsoft.com/office/drawing/2014/main" id="{A9EBF257-091C-E33B-342E-91C101599E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1CEAD8BE-3B7E-DAA6-9AC1-E77C1059FF88}"/>
              </a:ext>
            </a:extLst>
          </p:cNvPr>
          <p:cNvSpPr txBox="1"/>
          <p:nvPr/>
        </p:nvSpPr>
        <p:spPr>
          <a:xfrm>
            <a:off x="2268309" y="3995378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596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map it into the use cases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505478" y="216828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088467" y="3969499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785635" y="1944593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26059" y="1637472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157335" y="215563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179950" y="384416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36944" y="1664094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49600" y="193414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9EFEB3-5ED0-9424-A1FE-329491E98D28}"/>
              </a:ext>
            </a:extLst>
          </p:cNvPr>
          <p:cNvSpPr txBox="1"/>
          <p:nvPr/>
        </p:nvSpPr>
        <p:spPr>
          <a:xfrm>
            <a:off x="160457" y="3051298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EF59EE-E436-E9B8-169C-42E49823A0A9}"/>
              </a:ext>
            </a:extLst>
          </p:cNvPr>
          <p:cNvGrpSpPr/>
          <p:nvPr/>
        </p:nvGrpSpPr>
        <p:grpSpPr>
          <a:xfrm rot="1819641">
            <a:off x="1378781" y="2261163"/>
            <a:ext cx="2471639" cy="1574753"/>
            <a:chOff x="8294764" y="1995428"/>
            <a:chExt cx="3039300" cy="157475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3D7379A-7E69-AFEE-19DC-F430FD051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4A08E1-AA40-F854-DA51-92D19BAC7C56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1A5D79F-3AF7-6D6A-8BF5-2C27FF833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BEC3A8C-2AEC-CCD8-2065-ADFE0716C257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B66495D-1B0C-64BB-3503-5CD025BF1E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F644561-75BE-83EA-4255-4E3C8933F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CE62AF3-F87F-F160-F214-C738FBF87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49B08EE-DCAB-F652-1425-51EED5DBDF05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FA10B180-D280-215C-6BC8-21964568F6B8}"/>
              </a:ext>
            </a:extLst>
          </p:cNvPr>
          <p:cNvSpPr txBox="1"/>
          <p:nvPr/>
        </p:nvSpPr>
        <p:spPr>
          <a:xfrm>
            <a:off x="3940276" y="321871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DCECEDF-0DC2-970C-EEAE-721BB00CDC91}"/>
              </a:ext>
            </a:extLst>
          </p:cNvPr>
          <p:cNvSpPr txBox="1"/>
          <p:nvPr/>
        </p:nvSpPr>
        <p:spPr>
          <a:xfrm>
            <a:off x="4613157" y="3198420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1CBA99-6E51-BB59-2C89-088575C6F88C}"/>
              </a:ext>
            </a:extLst>
          </p:cNvPr>
          <p:cNvGrpSpPr/>
          <p:nvPr/>
        </p:nvGrpSpPr>
        <p:grpSpPr>
          <a:xfrm rot="1819641">
            <a:off x="5232256" y="2263921"/>
            <a:ext cx="2471639" cy="1574753"/>
            <a:chOff x="8294764" y="1995428"/>
            <a:chExt cx="3039300" cy="1574753"/>
          </a:xfrm>
        </p:grpSpPr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A655308-7A06-0514-3E08-D10C7097C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D7453D3-0BB5-BA12-BCFA-CB24788D64E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CAC6484-DA14-141B-030B-B200F404A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F6800FE-A1AD-B6D3-FA40-BEB99674D035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9CA7CA-6EB0-4D97-F3B5-166E0412D3F0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E3055FB3-9206-2507-AC14-79295B6A24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816CED1F-A197-D59B-E0D9-B118A6D1F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27C683E-220B-387E-B325-E5F4030EB98E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BCD6816B-6671-8B14-9C3D-D232BE75B8C6}"/>
              </a:ext>
            </a:extLst>
          </p:cNvPr>
          <p:cNvSpPr txBox="1"/>
          <p:nvPr/>
        </p:nvSpPr>
        <p:spPr>
          <a:xfrm>
            <a:off x="7802518" y="31219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DC1E8E6-7FE9-33AE-F792-63184BE8B470}"/>
              </a:ext>
            </a:extLst>
          </p:cNvPr>
          <p:cNvSpPr txBox="1"/>
          <p:nvPr/>
        </p:nvSpPr>
        <p:spPr>
          <a:xfrm>
            <a:off x="2060756" y="1420991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</a:t>
            </a:r>
          </a:p>
        </p:txBody>
      </p:sp>
      <p:grpSp>
        <p:nvGrpSpPr>
          <p:cNvPr id="140" name="Group 107">
            <a:extLst>
              <a:ext uri="{FF2B5EF4-FFF2-40B4-BE49-F238E27FC236}">
                <a16:creationId xmlns:a16="http://schemas.microsoft.com/office/drawing/2014/main" id="{ACAEC661-022F-A67B-B3A8-F8414384BD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49562" y="1527103"/>
            <a:ext cx="800299" cy="461020"/>
            <a:chOff x="980" y="1435"/>
            <a:chExt cx="602" cy="346"/>
          </a:xfrm>
        </p:grpSpPr>
        <p:sp>
          <p:nvSpPr>
            <p:cNvPr id="141" name="AutoShape 106">
              <a:extLst>
                <a:ext uri="{FF2B5EF4-FFF2-40B4-BE49-F238E27FC236}">
                  <a16:creationId xmlns:a16="http://schemas.microsoft.com/office/drawing/2014/main" id="{7154A322-0B5C-2C34-59EB-67966AA520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2" name="Freeform 108">
              <a:extLst>
                <a:ext uri="{FF2B5EF4-FFF2-40B4-BE49-F238E27FC236}">
                  <a16:creationId xmlns:a16="http://schemas.microsoft.com/office/drawing/2014/main" id="{5F3E32F9-9C9D-D19F-BC6C-97D831869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3" name="Freeform 109">
              <a:extLst>
                <a:ext uri="{FF2B5EF4-FFF2-40B4-BE49-F238E27FC236}">
                  <a16:creationId xmlns:a16="http://schemas.microsoft.com/office/drawing/2014/main" id="{C48DB283-AD04-A9CD-8D1D-5ABB66CA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4" name="Freeform 110">
              <a:extLst>
                <a:ext uri="{FF2B5EF4-FFF2-40B4-BE49-F238E27FC236}">
                  <a16:creationId xmlns:a16="http://schemas.microsoft.com/office/drawing/2014/main" id="{A4EA92D0-C76E-29FE-A546-1E751952F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5" name="Freeform 111">
              <a:extLst>
                <a:ext uri="{FF2B5EF4-FFF2-40B4-BE49-F238E27FC236}">
                  <a16:creationId xmlns:a16="http://schemas.microsoft.com/office/drawing/2014/main" id="{D563C74B-C321-C614-5AF1-6ABE0C66E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6" name="Oval 112">
              <a:extLst>
                <a:ext uri="{FF2B5EF4-FFF2-40B4-BE49-F238E27FC236}">
                  <a16:creationId xmlns:a16="http://schemas.microsoft.com/office/drawing/2014/main" id="{6830AB0F-39ED-5F05-E78C-B91B51982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7" name="Freeform 113">
              <a:extLst>
                <a:ext uri="{FF2B5EF4-FFF2-40B4-BE49-F238E27FC236}">
                  <a16:creationId xmlns:a16="http://schemas.microsoft.com/office/drawing/2014/main" id="{4D101FB2-D98E-B104-3249-32B00466C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14">
              <a:extLst>
                <a:ext uri="{FF2B5EF4-FFF2-40B4-BE49-F238E27FC236}">
                  <a16:creationId xmlns:a16="http://schemas.microsoft.com/office/drawing/2014/main" id="{43C5EFD8-155A-6B33-648F-7886F8DDD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15">
              <a:extLst>
                <a:ext uri="{FF2B5EF4-FFF2-40B4-BE49-F238E27FC236}">
                  <a16:creationId xmlns:a16="http://schemas.microsoft.com/office/drawing/2014/main" id="{4475F845-1F21-5392-75A9-727502D7D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0D8EF492-2365-10B5-ED4E-9387A7CF9DB2}"/>
              </a:ext>
            </a:extLst>
          </p:cNvPr>
          <p:cNvSpPr txBox="1"/>
          <p:nvPr/>
        </p:nvSpPr>
        <p:spPr>
          <a:xfrm>
            <a:off x="5978907" y="1364783"/>
            <a:ext cx="1749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1" name="Group 107">
            <a:extLst>
              <a:ext uri="{FF2B5EF4-FFF2-40B4-BE49-F238E27FC236}">
                <a16:creationId xmlns:a16="http://schemas.microsoft.com/office/drawing/2014/main" id="{E67FEF14-BE5E-8A6D-A19A-C5EF6D732D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72284" y="1495991"/>
            <a:ext cx="800299" cy="461020"/>
            <a:chOff x="980" y="1435"/>
            <a:chExt cx="602" cy="346"/>
          </a:xfrm>
        </p:grpSpPr>
        <p:sp>
          <p:nvSpPr>
            <p:cNvPr id="152" name="AutoShape 106">
              <a:extLst>
                <a:ext uri="{FF2B5EF4-FFF2-40B4-BE49-F238E27FC236}">
                  <a16:creationId xmlns:a16="http://schemas.microsoft.com/office/drawing/2014/main" id="{29852AF7-5CE2-D5EC-7782-6C15B07AD3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3" name="Freeform 108">
              <a:extLst>
                <a:ext uri="{FF2B5EF4-FFF2-40B4-BE49-F238E27FC236}">
                  <a16:creationId xmlns:a16="http://schemas.microsoft.com/office/drawing/2014/main" id="{ECEA083A-39DD-8F18-3710-51B6143E0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4" name="Freeform 109">
              <a:extLst>
                <a:ext uri="{FF2B5EF4-FFF2-40B4-BE49-F238E27FC236}">
                  <a16:creationId xmlns:a16="http://schemas.microsoft.com/office/drawing/2014/main" id="{50ACE66F-E0FC-8A8F-6A00-CDFC2480F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5" name="Freeform 110">
              <a:extLst>
                <a:ext uri="{FF2B5EF4-FFF2-40B4-BE49-F238E27FC236}">
                  <a16:creationId xmlns:a16="http://schemas.microsoft.com/office/drawing/2014/main" id="{431EB8DD-4703-46A3-C1F6-DCDFAC692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6" name="Freeform 111">
              <a:extLst>
                <a:ext uri="{FF2B5EF4-FFF2-40B4-BE49-F238E27FC236}">
                  <a16:creationId xmlns:a16="http://schemas.microsoft.com/office/drawing/2014/main" id="{E565260E-DDED-22F9-FB4E-D3E40C7A3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7" name="Oval 112">
              <a:extLst>
                <a:ext uri="{FF2B5EF4-FFF2-40B4-BE49-F238E27FC236}">
                  <a16:creationId xmlns:a16="http://schemas.microsoft.com/office/drawing/2014/main" id="{AC8E5FBB-7A4F-103A-A0AC-18CF3CAA4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8" name="Freeform 113">
              <a:extLst>
                <a:ext uri="{FF2B5EF4-FFF2-40B4-BE49-F238E27FC236}">
                  <a16:creationId xmlns:a16="http://schemas.microsoft.com/office/drawing/2014/main" id="{E6F8AA78-1C8D-4523-23AE-D1731C0A4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14">
              <a:extLst>
                <a:ext uri="{FF2B5EF4-FFF2-40B4-BE49-F238E27FC236}">
                  <a16:creationId xmlns:a16="http://schemas.microsoft.com/office/drawing/2014/main" id="{28D16A34-3359-06FB-75FB-C5CD2F27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15">
              <a:extLst>
                <a:ext uri="{FF2B5EF4-FFF2-40B4-BE49-F238E27FC236}">
                  <a16:creationId xmlns:a16="http://schemas.microsoft.com/office/drawing/2014/main" id="{702028B1-310F-A138-01DB-E63B0650A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112CC8A-78C8-B175-274B-533F4479C4B0}"/>
              </a:ext>
            </a:extLst>
          </p:cNvPr>
          <p:cNvGrpSpPr/>
          <p:nvPr/>
        </p:nvGrpSpPr>
        <p:grpSpPr>
          <a:xfrm>
            <a:off x="5235113" y="4049835"/>
            <a:ext cx="1119885" cy="546145"/>
            <a:chOff x="5405841" y="1446061"/>
            <a:chExt cx="1954119" cy="1125689"/>
          </a:xfrm>
        </p:grpSpPr>
        <p:grpSp>
          <p:nvGrpSpPr>
            <p:cNvPr id="162" name="Group 107">
              <a:extLst>
                <a:ext uri="{FF2B5EF4-FFF2-40B4-BE49-F238E27FC236}">
                  <a16:creationId xmlns:a16="http://schemas.microsoft.com/office/drawing/2014/main" id="{6AB5F457-8406-FF59-FE0A-FA09CCB3132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66" name="AutoShape 106">
                <a:extLst>
                  <a:ext uri="{FF2B5EF4-FFF2-40B4-BE49-F238E27FC236}">
                    <a16:creationId xmlns:a16="http://schemas.microsoft.com/office/drawing/2014/main" id="{CF6D087D-0664-09AF-A817-F68E0CB374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7" name="Oval 112">
                <a:extLst>
                  <a:ext uri="{FF2B5EF4-FFF2-40B4-BE49-F238E27FC236}">
                    <a16:creationId xmlns:a16="http://schemas.microsoft.com/office/drawing/2014/main" id="{8B49459D-25FB-A838-C258-B4448D195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68" name="Freeform 113">
                <a:extLst>
                  <a:ext uri="{FF2B5EF4-FFF2-40B4-BE49-F238E27FC236}">
                    <a16:creationId xmlns:a16="http://schemas.microsoft.com/office/drawing/2014/main" id="{8B310CCF-DCC4-0593-C25F-C14AE68A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9" name="Freeform 114">
                <a:extLst>
                  <a:ext uri="{FF2B5EF4-FFF2-40B4-BE49-F238E27FC236}">
                    <a16:creationId xmlns:a16="http://schemas.microsoft.com/office/drawing/2014/main" id="{25DFFEAB-A125-12A8-5A32-FB5878816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0" name="Freeform 115">
                <a:extLst>
                  <a:ext uri="{FF2B5EF4-FFF2-40B4-BE49-F238E27FC236}">
                    <a16:creationId xmlns:a16="http://schemas.microsoft.com/office/drawing/2014/main" id="{25B01733-BBAF-E4C8-0908-FF45A6896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63" name="Group 134">
              <a:extLst>
                <a:ext uri="{FF2B5EF4-FFF2-40B4-BE49-F238E27FC236}">
                  <a16:creationId xmlns:a16="http://schemas.microsoft.com/office/drawing/2014/main" id="{566D1F58-1CF3-E9FF-7FF4-212C56CE68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64" name="Freeform 135">
                <a:extLst>
                  <a:ext uri="{FF2B5EF4-FFF2-40B4-BE49-F238E27FC236}">
                    <a16:creationId xmlns:a16="http://schemas.microsoft.com/office/drawing/2014/main" id="{59D46123-90C4-E19E-B132-2D50C27871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5" name="Freeform 136">
                <a:extLst>
                  <a:ext uri="{FF2B5EF4-FFF2-40B4-BE49-F238E27FC236}">
                    <a16:creationId xmlns:a16="http://schemas.microsoft.com/office/drawing/2014/main" id="{C8302C2B-478A-A81E-02F5-E6DFA6901B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11248A5A-97C5-C269-5412-2F008E8A455F}"/>
              </a:ext>
            </a:extLst>
          </p:cNvPr>
          <p:cNvSpPr txBox="1"/>
          <p:nvPr/>
        </p:nvSpPr>
        <p:spPr>
          <a:xfrm>
            <a:off x="5995000" y="4056846"/>
            <a:ext cx="174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responsibility.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E44B5FD-CEC7-69D1-D684-9FEE7EF65EF1}"/>
              </a:ext>
            </a:extLst>
          </p:cNvPr>
          <p:cNvGrpSpPr/>
          <p:nvPr/>
        </p:nvGrpSpPr>
        <p:grpSpPr>
          <a:xfrm>
            <a:off x="1508422" y="3988367"/>
            <a:ext cx="1119885" cy="546145"/>
            <a:chOff x="5405841" y="1446061"/>
            <a:chExt cx="1954119" cy="1125689"/>
          </a:xfrm>
        </p:grpSpPr>
        <p:grpSp>
          <p:nvGrpSpPr>
            <p:cNvPr id="173" name="Group 107">
              <a:extLst>
                <a:ext uri="{FF2B5EF4-FFF2-40B4-BE49-F238E27FC236}">
                  <a16:creationId xmlns:a16="http://schemas.microsoft.com/office/drawing/2014/main" id="{43C1DFC9-52AE-D6B0-2A22-F3592CE79BC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77" name="AutoShape 106">
                <a:extLst>
                  <a:ext uri="{FF2B5EF4-FFF2-40B4-BE49-F238E27FC236}">
                    <a16:creationId xmlns:a16="http://schemas.microsoft.com/office/drawing/2014/main" id="{9DD51832-E04B-50AB-E93D-D7BBCE59D7A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8" name="Oval 112">
                <a:extLst>
                  <a:ext uri="{FF2B5EF4-FFF2-40B4-BE49-F238E27FC236}">
                    <a16:creationId xmlns:a16="http://schemas.microsoft.com/office/drawing/2014/main" id="{BA97F1C4-7E0B-9CDF-5873-240A3E8C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79" name="Freeform 113">
                <a:extLst>
                  <a:ext uri="{FF2B5EF4-FFF2-40B4-BE49-F238E27FC236}">
                    <a16:creationId xmlns:a16="http://schemas.microsoft.com/office/drawing/2014/main" id="{834BB542-E430-B2ED-76E5-2D687371B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" name="Freeform 114">
                <a:extLst>
                  <a:ext uri="{FF2B5EF4-FFF2-40B4-BE49-F238E27FC236}">
                    <a16:creationId xmlns:a16="http://schemas.microsoft.com/office/drawing/2014/main" id="{D021B634-0329-20BC-32E2-450B4262A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1" name="Freeform 115">
                <a:extLst>
                  <a:ext uri="{FF2B5EF4-FFF2-40B4-BE49-F238E27FC236}">
                    <a16:creationId xmlns:a16="http://schemas.microsoft.com/office/drawing/2014/main" id="{A355DFC3-8EAA-0EC3-A453-C6A6A40A7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74" name="Group 134">
              <a:extLst>
                <a:ext uri="{FF2B5EF4-FFF2-40B4-BE49-F238E27FC236}">
                  <a16:creationId xmlns:a16="http://schemas.microsoft.com/office/drawing/2014/main" id="{EBA7F274-6D57-53C8-E650-820AFBCDBC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75" name="Freeform 135">
                <a:extLst>
                  <a:ext uri="{FF2B5EF4-FFF2-40B4-BE49-F238E27FC236}">
                    <a16:creationId xmlns:a16="http://schemas.microsoft.com/office/drawing/2014/main" id="{6702E0F3-C5DE-C4A1-EDB1-D7DE09580B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6" name="Freeform 136">
                <a:extLst>
                  <a:ext uri="{FF2B5EF4-FFF2-40B4-BE49-F238E27FC236}">
                    <a16:creationId xmlns:a16="http://schemas.microsoft.com/office/drawing/2014/main" id="{A9EBF257-091C-E33B-342E-91C101599E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1CEAD8BE-3B7E-DAA6-9AC1-E77C1059FF88}"/>
              </a:ext>
            </a:extLst>
          </p:cNvPr>
          <p:cNvSpPr txBox="1"/>
          <p:nvPr/>
        </p:nvSpPr>
        <p:spPr>
          <a:xfrm>
            <a:off x="2268309" y="3995378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31F86E2-2EDF-3688-04A9-48034C5B5492}"/>
              </a:ext>
            </a:extLst>
          </p:cNvPr>
          <p:cNvSpPr txBox="1"/>
          <p:nvPr/>
        </p:nvSpPr>
        <p:spPr>
          <a:xfrm>
            <a:off x="169728" y="1782018"/>
            <a:ext cx="108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19D3957-2533-B253-E77E-A39B49AA7568}"/>
              </a:ext>
            </a:extLst>
          </p:cNvPr>
          <p:cNvSpPr txBox="1"/>
          <p:nvPr/>
        </p:nvSpPr>
        <p:spPr>
          <a:xfrm>
            <a:off x="7785635" y="1725565"/>
            <a:ext cx="1089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 / RS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BFD79CF-6092-B67F-84BB-68E16CFC2867}"/>
              </a:ext>
            </a:extLst>
          </p:cNvPr>
          <p:cNvSpPr txBox="1"/>
          <p:nvPr/>
        </p:nvSpPr>
        <p:spPr>
          <a:xfrm>
            <a:off x="3996941" y="1572819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</p:spTree>
    <p:extLst>
      <p:ext uri="{BB962C8B-B14F-4D97-AF65-F5344CB8AC3E}">
        <p14:creationId xmlns:p14="http://schemas.microsoft.com/office/powerpoint/2010/main" val="2503980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Client Active Pull</a:t>
            </a:r>
          </a:p>
        </p:txBody>
      </p:sp>
    </p:spTree>
    <p:extLst>
      <p:ext uri="{BB962C8B-B14F-4D97-AF65-F5344CB8AC3E}">
        <p14:creationId xmlns:p14="http://schemas.microsoft.com/office/powerpoint/2010/main" val="4108193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FAF4C9-3B94-8B32-AAA8-4E716BD1F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Current Specs</a:t>
            </a:r>
          </a:p>
        </p:txBody>
      </p:sp>
    </p:spTree>
    <p:extLst>
      <p:ext uri="{BB962C8B-B14F-4D97-AF65-F5344CB8AC3E}">
        <p14:creationId xmlns:p14="http://schemas.microsoft.com/office/powerpoint/2010/main" val="3846807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Single Sign-On (SSO) Trigger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3745765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74DDF8-FCCC-4D3D-1B09-FF9B804C7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Cloud Service Providers (CSP) – Azure AD/Webex Service (Identity Manager and Subscriber)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Enterprise Cloud Subscribers (ECS) – AD Connector (Identity Bridge)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Cloud Service User (CSU) – User in ECS (User)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E430C-7E8B-6B9A-F8DE-F1020D2C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</a:p>
        </p:txBody>
      </p:sp>
    </p:spTree>
    <p:extLst>
      <p:ext uri="{BB962C8B-B14F-4D97-AF65-F5344CB8AC3E}">
        <p14:creationId xmlns:p14="http://schemas.microsoft.com/office/powerpoint/2010/main" val="4256689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2.3 CSP to CSP (SaaS to SaaS application) 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2.3.1 Create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creates create identity in CSP1, CSP1 push new CSU to CSP2, after CSP1 receives the confirmation from CSP2, it send it to the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2.3.2 Update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updates CSP1, CSP1 push the update to CSP2, after CSP1 receives the confirmation from CSP2, it send the acknowledge to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2.3.3 Delete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updates CSP1, CSP1 push the delete to CSP2, after CSP1 receives the confirmation from CSP2, it send the acknowledge to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2.3.4 SSO Trigger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from CSP1 to CSP2 and create the user in CSP-2 based on information pushed to it b y CSP1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2.3.5 SSO Trigger (Pull)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from CSP1 to CSP2 and create the user in CSP-2 based on information pull from CSP1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2.3.6 Password reset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CSP1 sends a request to CSP2 to reset the password value for CSU1</a:t>
            </a:r>
          </a:p>
          <a:p>
            <a:pPr lvl="1"/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2258846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 ECS to CSP (Identity Source to SaaS application)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2.4.1 Create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 new user joins ECS-1 and so it pushes an account creation request to CSP.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2.4.2 Update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ECS pushes an attribute update request to the CSP.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2.4.3 Delete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ECS sends a suspend account request to CSP. After one week the CSP can fully remove CSU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2.4.4 SSO Trigger (Pull)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to CSP, before issue an account Pull request from ECS</a:t>
            </a:r>
          </a:p>
          <a:p>
            <a:pPr lvl="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74874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556FA8-7E9C-6C1F-22A0-01E720D6D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Groups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Devices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Entitlements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34861-9458-104E-0A4E-E305C27F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Schemas</a:t>
            </a:r>
          </a:p>
        </p:txBody>
      </p:sp>
    </p:spTree>
    <p:extLst>
      <p:ext uri="{BB962C8B-B14F-4D97-AF65-F5344CB8AC3E}">
        <p14:creationId xmlns:p14="http://schemas.microsoft.com/office/powerpoint/2010/main" val="3363284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3.1. Migration of Identities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3.2.  Single Sign-On (SSO) Service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3.3.  Provisioning of the User Accounts for a Community of Interest (COI)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3.4.  Transfer of Attributes to a Relying Party's Website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(with OAuth or SAML)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3.5.  Change Notification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Use cases</a:t>
            </a:r>
          </a:p>
        </p:txBody>
      </p:sp>
    </p:spTree>
    <p:extLst>
      <p:ext uri="{BB962C8B-B14F-4D97-AF65-F5344CB8AC3E}">
        <p14:creationId xmlns:p14="http://schemas.microsoft.com/office/powerpoint/2010/main" val="1202110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45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593">
            <a:extLst>
              <a:ext uri="{FF2B5EF4-FFF2-40B4-BE49-F238E27FC236}">
                <a16:creationId xmlns:a16="http://schemas.microsoft.com/office/drawing/2014/main" id="{7DB3B7E7-1A9A-709E-E2C1-3929AD0AC8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73352" y="1306360"/>
            <a:ext cx="1311482" cy="1153911"/>
            <a:chOff x="6146801" y="2133602"/>
            <a:chExt cx="644525" cy="566738"/>
          </a:xfrm>
        </p:grpSpPr>
        <p:sp>
          <p:nvSpPr>
            <p:cNvPr id="179" name="Freeform 278">
              <a:extLst>
                <a:ext uri="{FF2B5EF4-FFF2-40B4-BE49-F238E27FC236}">
                  <a16:creationId xmlns:a16="http://schemas.microsoft.com/office/drawing/2014/main" id="{53FE6B1B-5431-94E9-04CD-88C3D0363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Line 279">
              <a:extLst>
                <a:ext uri="{FF2B5EF4-FFF2-40B4-BE49-F238E27FC236}">
                  <a16:creationId xmlns:a16="http://schemas.microsoft.com/office/drawing/2014/main" id="{BC950C35-607E-0825-CC65-592C75EF9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Line 280">
              <a:extLst>
                <a:ext uri="{FF2B5EF4-FFF2-40B4-BE49-F238E27FC236}">
                  <a16:creationId xmlns:a16="http://schemas.microsoft.com/office/drawing/2014/main" id="{02284494-381E-901C-DB07-05EBE8D5E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2" name="Line 281">
              <a:extLst>
                <a:ext uri="{FF2B5EF4-FFF2-40B4-BE49-F238E27FC236}">
                  <a16:creationId xmlns:a16="http://schemas.microsoft.com/office/drawing/2014/main" id="{E27DE1D1-6655-A678-DBD3-9C13847A4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3" name="Line 282">
              <a:extLst>
                <a:ext uri="{FF2B5EF4-FFF2-40B4-BE49-F238E27FC236}">
                  <a16:creationId xmlns:a16="http://schemas.microsoft.com/office/drawing/2014/main" id="{3072F376-7C1E-9B64-899B-455A11F6DB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4" name="Line 283">
              <a:extLst>
                <a:ext uri="{FF2B5EF4-FFF2-40B4-BE49-F238E27FC236}">
                  <a16:creationId xmlns:a16="http://schemas.microsoft.com/office/drawing/2014/main" id="{5179C8EF-967E-B441-BA31-DB8B652A5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5" name="Freeform 284">
              <a:extLst>
                <a:ext uri="{FF2B5EF4-FFF2-40B4-BE49-F238E27FC236}">
                  <a16:creationId xmlns:a16="http://schemas.microsoft.com/office/drawing/2014/main" id="{D1F8BDE2-5B50-F1DA-5C92-03DA26003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6" name="Line 285">
              <a:extLst>
                <a:ext uri="{FF2B5EF4-FFF2-40B4-BE49-F238E27FC236}">
                  <a16:creationId xmlns:a16="http://schemas.microsoft.com/office/drawing/2014/main" id="{0FADD82A-B85C-1210-F044-40FC38BC5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86">
              <a:extLst>
                <a:ext uri="{FF2B5EF4-FFF2-40B4-BE49-F238E27FC236}">
                  <a16:creationId xmlns:a16="http://schemas.microsoft.com/office/drawing/2014/main" id="{148E3617-AC6F-0307-D085-C7BBC6D5E3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7">
              <a:extLst>
                <a:ext uri="{FF2B5EF4-FFF2-40B4-BE49-F238E27FC236}">
                  <a16:creationId xmlns:a16="http://schemas.microsoft.com/office/drawing/2014/main" id="{FDF15BFC-C1EA-2EBB-7F73-BC03C0DCE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8">
              <a:extLst>
                <a:ext uri="{FF2B5EF4-FFF2-40B4-BE49-F238E27FC236}">
                  <a16:creationId xmlns:a16="http://schemas.microsoft.com/office/drawing/2014/main" id="{28FACF1E-06B4-8D92-A3B4-0E159AE2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9">
              <a:extLst>
                <a:ext uri="{FF2B5EF4-FFF2-40B4-BE49-F238E27FC236}">
                  <a16:creationId xmlns:a16="http://schemas.microsoft.com/office/drawing/2014/main" id="{F6901F71-9E68-5A9E-1F2A-6B83CB78E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Freeform 290">
              <a:extLst>
                <a:ext uri="{FF2B5EF4-FFF2-40B4-BE49-F238E27FC236}">
                  <a16:creationId xmlns:a16="http://schemas.microsoft.com/office/drawing/2014/main" id="{8A2AEE42-4324-93B5-94FA-F1F982D0F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Line 291">
              <a:extLst>
                <a:ext uri="{FF2B5EF4-FFF2-40B4-BE49-F238E27FC236}">
                  <a16:creationId xmlns:a16="http://schemas.microsoft.com/office/drawing/2014/main" id="{37F7D01F-9BA3-F22A-9A58-12C2C3C9D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92">
              <a:extLst>
                <a:ext uri="{FF2B5EF4-FFF2-40B4-BE49-F238E27FC236}">
                  <a16:creationId xmlns:a16="http://schemas.microsoft.com/office/drawing/2014/main" id="{BB367D13-2B23-D769-D77C-6858EE5E0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93">
              <a:extLst>
                <a:ext uri="{FF2B5EF4-FFF2-40B4-BE49-F238E27FC236}">
                  <a16:creationId xmlns:a16="http://schemas.microsoft.com/office/drawing/2014/main" id="{8AB30A59-111A-8F87-D5A3-ABC923B4E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94">
              <a:extLst>
                <a:ext uri="{FF2B5EF4-FFF2-40B4-BE49-F238E27FC236}">
                  <a16:creationId xmlns:a16="http://schemas.microsoft.com/office/drawing/2014/main" id="{B60AF39F-9D92-4EB2-2008-4C012DAA2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95">
              <a:extLst>
                <a:ext uri="{FF2B5EF4-FFF2-40B4-BE49-F238E27FC236}">
                  <a16:creationId xmlns:a16="http://schemas.microsoft.com/office/drawing/2014/main" id="{553B5FC8-51EB-60E0-4640-834F7E9E5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Freeform 296">
              <a:extLst>
                <a:ext uri="{FF2B5EF4-FFF2-40B4-BE49-F238E27FC236}">
                  <a16:creationId xmlns:a16="http://schemas.microsoft.com/office/drawing/2014/main" id="{CABB5864-71C8-9C18-5CB6-6DD9ED063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97">
              <a:extLst>
                <a:ext uri="{FF2B5EF4-FFF2-40B4-BE49-F238E27FC236}">
                  <a16:creationId xmlns:a16="http://schemas.microsoft.com/office/drawing/2014/main" id="{6C12B299-7406-7DAB-E6DF-B48EE30C6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8">
              <a:extLst>
                <a:ext uri="{FF2B5EF4-FFF2-40B4-BE49-F238E27FC236}">
                  <a16:creationId xmlns:a16="http://schemas.microsoft.com/office/drawing/2014/main" id="{7F066158-3698-DB31-22E3-4F1070E8D9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9">
              <a:extLst>
                <a:ext uri="{FF2B5EF4-FFF2-40B4-BE49-F238E27FC236}">
                  <a16:creationId xmlns:a16="http://schemas.microsoft.com/office/drawing/2014/main" id="{26CDC3BC-E26C-CB52-F96E-CE0C52577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300">
              <a:extLst>
                <a:ext uri="{FF2B5EF4-FFF2-40B4-BE49-F238E27FC236}">
                  <a16:creationId xmlns:a16="http://schemas.microsoft.com/office/drawing/2014/main" id="{453D6B0B-8B56-4A7C-83A8-F476C4641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301">
              <a:extLst>
                <a:ext uri="{FF2B5EF4-FFF2-40B4-BE49-F238E27FC236}">
                  <a16:creationId xmlns:a16="http://schemas.microsoft.com/office/drawing/2014/main" id="{8263D43C-3A44-AE4C-6C87-432CAB6EC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Freeform 302">
              <a:extLst>
                <a:ext uri="{FF2B5EF4-FFF2-40B4-BE49-F238E27FC236}">
                  <a16:creationId xmlns:a16="http://schemas.microsoft.com/office/drawing/2014/main" id="{492DE804-533A-37EB-AEF8-6A92DA7C4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303">
              <a:extLst>
                <a:ext uri="{FF2B5EF4-FFF2-40B4-BE49-F238E27FC236}">
                  <a16:creationId xmlns:a16="http://schemas.microsoft.com/office/drawing/2014/main" id="{111FF28F-3BD6-F1D3-5F79-10157020C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304">
              <a:extLst>
                <a:ext uri="{FF2B5EF4-FFF2-40B4-BE49-F238E27FC236}">
                  <a16:creationId xmlns:a16="http://schemas.microsoft.com/office/drawing/2014/main" id="{AFD35285-0ABB-53CE-B9F1-747A92E05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305">
              <a:extLst>
                <a:ext uri="{FF2B5EF4-FFF2-40B4-BE49-F238E27FC236}">
                  <a16:creationId xmlns:a16="http://schemas.microsoft.com/office/drawing/2014/main" id="{E9995BAC-DA7B-916A-9DCB-BD43A754C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306">
              <a:extLst>
                <a:ext uri="{FF2B5EF4-FFF2-40B4-BE49-F238E27FC236}">
                  <a16:creationId xmlns:a16="http://schemas.microsoft.com/office/drawing/2014/main" id="{60CD51AE-40A3-4108-BA7B-7A83AC196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7">
              <a:extLst>
                <a:ext uri="{FF2B5EF4-FFF2-40B4-BE49-F238E27FC236}">
                  <a16:creationId xmlns:a16="http://schemas.microsoft.com/office/drawing/2014/main" id="{44C4196F-6585-941D-913A-411852F13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7" name="Group 593">
            <a:extLst>
              <a:ext uri="{FF2B5EF4-FFF2-40B4-BE49-F238E27FC236}">
                <a16:creationId xmlns:a16="http://schemas.microsoft.com/office/drawing/2014/main" id="{9F062414-CCF0-167F-8FB3-327A3C931B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5593" y="1315693"/>
            <a:ext cx="1311482" cy="1153911"/>
            <a:chOff x="6146801" y="2133602"/>
            <a:chExt cx="644525" cy="566738"/>
          </a:xfrm>
        </p:grpSpPr>
        <p:sp>
          <p:nvSpPr>
            <p:cNvPr id="148" name="Freeform 278">
              <a:extLst>
                <a:ext uri="{FF2B5EF4-FFF2-40B4-BE49-F238E27FC236}">
                  <a16:creationId xmlns:a16="http://schemas.microsoft.com/office/drawing/2014/main" id="{8DEA7D72-D28D-E19A-F4B1-BCB5E96FF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9" name="Line 279">
              <a:extLst>
                <a:ext uri="{FF2B5EF4-FFF2-40B4-BE49-F238E27FC236}">
                  <a16:creationId xmlns:a16="http://schemas.microsoft.com/office/drawing/2014/main" id="{59163C82-1F46-8186-4DD6-A83648646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0" name="Line 280">
              <a:extLst>
                <a:ext uri="{FF2B5EF4-FFF2-40B4-BE49-F238E27FC236}">
                  <a16:creationId xmlns:a16="http://schemas.microsoft.com/office/drawing/2014/main" id="{EB977E5E-C942-1C2C-ABE9-E6B3E8DA6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1" name="Line 281">
              <a:extLst>
                <a:ext uri="{FF2B5EF4-FFF2-40B4-BE49-F238E27FC236}">
                  <a16:creationId xmlns:a16="http://schemas.microsoft.com/office/drawing/2014/main" id="{76BB1CE4-976F-8C15-4F66-3A1184259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2" name="Line 282">
              <a:extLst>
                <a:ext uri="{FF2B5EF4-FFF2-40B4-BE49-F238E27FC236}">
                  <a16:creationId xmlns:a16="http://schemas.microsoft.com/office/drawing/2014/main" id="{686C62CC-0939-D614-5553-07B3939CA9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" name="Line 283">
              <a:extLst>
                <a:ext uri="{FF2B5EF4-FFF2-40B4-BE49-F238E27FC236}">
                  <a16:creationId xmlns:a16="http://schemas.microsoft.com/office/drawing/2014/main" id="{936FD31C-1407-68B8-4B27-163E46CB9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Freeform 284">
              <a:extLst>
                <a:ext uri="{FF2B5EF4-FFF2-40B4-BE49-F238E27FC236}">
                  <a16:creationId xmlns:a16="http://schemas.microsoft.com/office/drawing/2014/main" id="{8E2499B0-0519-9C07-B991-EE9FE8F1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5" name="Line 285">
              <a:extLst>
                <a:ext uri="{FF2B5EF4-FFF2-40B4-BE49-F238E27FC236}">
                  <a16:creationId xmlns:a16="http://schemas.microsoft.com/office/drawing/2014/main" id="{440926C2-6CC1-2B7D-2BB8-C91A8F7A4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6" name="Line 286">
              <a:extLst>
                <a:ext uri="{FF2B5EF4-FFF2-40B4-BE49-F238E27FC236}">
                  <a16:creationId xmlns:a16="http://schemas.microsoft.com/office/drawing/2014/main" id="{143AD703-DECB-0A10-4414-163406AE0D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Line 287">
              <a:extLst>
                <a:ext uri="{FF2B5EF4-FFF2-40B4-BE49-F238E27FC236}">
                  <a16:creationId xmlns:a16="http://schemas.microsoft.com/office/drawing/2014/main" id="{0A1203CE-BC03-6558-38AE-2EAFC669C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8" name="Line 288">
              <a:extLst>
                <a:ext uri="{FF2B5EF4-FFF2-40B4-BE49-F238E27FC236}">
                  <a16:creationId xmlns:a16="http://schemas.microsoft.com/office/drawing/2014/main" id="{3831889A-26BA-0814-99F4-B6E6E1496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9" name="Line 289">
              <a:extLst>
                <a:ext uri="{FF2B5EF4-FFF2-40B4-BE49-F238E27FC236}">
                  <a16:creationId xmlns:a16="http://schemas.microsoft.com/office/drawing/2014/main" id="{DAD18248-7861-28B7-F60B-E6BF44CD5C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Freeform 290">
              <a:extLst>
                <a:ext uri="{FF2B5EF4-FFF2-40B4-BE49-F238E27FC236}">
                  <a16:creationId xmlns:a16="http://schemas.microsoft.com/office/drawing/2014/main" id="{3E330E84-1C93-28DD-BD91-4F661321A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1" name="Line 291">
              <a:extLst>
                <a:ext uri="{FF2B5EF4-FFF2-40B4-BE49-F238E27FC236}">
                  <a16:creationId xmlns:a16="http://schemas.microsoft.com/office/drawing/2014/main" id="{4CCDB37B-9262-F332-5EB7-3C76E4112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2" name="Line 292">
              <a:extLst>
                <a:ext uri="{FF2B5EF4-FFF2-40B4-BE49-F238E27FC236}">
                  <a16:creationId xmlns:a16="http://schemas.microsoft.com/office/drawing/2014/main" id="{1D809210-5D2F-DE5B-CB3D-1F8808ACB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Line 293">
              <a:extLst>
                <a:ext uri="{FF2B5EF4-FFF2-40B4-BE49-F238E27FC236}">
                  <a16:creationId xmlns:a16="http://schemas.microsoft.com/office/drawing/2014/main" id="{1C564D52-BBA3-1232-E8DF-5ADD8CBBD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4" name="Line 294">
              <a:extLst>
                <a:ext uri="{FF2B5EF4-FFF2-40B4-BE49-F238E27FC236}">
                  <a16:creationId xmlns:a16="http://schemas.microsoft.com/office/drawing/2014/main" id="{4D9FED8E-1432-77FC-85E3-78C77BEA28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Line 295">
              <a:extLst>
                <a:ext uri="{FF2B5EF4-FFF2-40B4-BE49-F238E27FC236}">
                  <a16:creationId xmlns:a16="http://schemas.microsoft.com/office/drawing/2014/main" id="{5670EECE-B1D6-B1E0-0CED-992FE8328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Freeform 296">
              <a:extLst>
                <a:ext uri="{FF2B5EF4-FFF2-40B4-BE49-F238E27FC236}">
                  <a16:creationId xmlns:a16="http://schemas.microsoft.com/office/drawing/2014/main" id="{1019B9B0-9403-CBC2-3ECC-70030565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7" name="Line 297">
              <a:extLst>
                <a:ext uri="{FF2B5EF4-FFF2-40B4-BE49-F238E27FC236}">
                  <a16:creationId xmlns:a16="http://schemas.microsoft.com/office/drawing/2014/main" id="{CF0085DE-5E82-A233-8184-9F3B7ABF6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Line 298">
              <a:extLst>
                <a:ext uri="{FF2B5EF4-FFF2-40B4-BE49-F238E27FC236}">
                  <a16:creationId xmlns:a16="http://schemas.microsoft.com/office/drawing/2014/main" id="{9C57AD88-BCB9-2DBF-050C-7E18FD2F9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Line 299">
              <a:extLst>
                <a:ext uri="{FF2B5EF4-FFF2-40B4-BE49-F238E27FC236}">
                  <a16:creationId xmlns:a16="http://schemas.microsoft.com/office/drawing/2014/main" id="{CFCB9C4B-5299-762D-8C10-2ADF1D0685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Line 300">
              <a:extLst>
                <a:ext uri="{FF2B5EF4-FFF2-40B4-BE49-F238E27FC236}">
                  <a16:creationId xmlns:a16="http://schemas.microsoft.com/office/drawing/2014/main" id="{0E5D2200-0686-E965-E350-7B8BE6B62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1" name="Line 301">
              <a:extLst>
                <a:ext uri="{FF2B5EF4-FFF2-40B4-BE49-F238E27FC236}">
                  <a16:creationId xmlns:a16="http://schemas.microsoft.com/office/drawing/2014/main" id="{870EA3D7-456B-3359-273C-784DD884F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2" name="Freeform 302">
              <a:extLst>
                <a:ext uri="{FF2B5EF4-FFF2-40B4-BE49-F238E27FC236}">
                  <a16:creationId xmlns:a16="http://schemas.microsoft.com/office/drawing/2014/main" id="{5EEF1FA9-B82D-00FB-651C-83D1ED589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3" name="Line 303">
              <a:extLst>
                <a:ext uri="{FF2B5EF4-FFF2-40B4-BE49-F238E27FC236}">
                  <a16:creationId xmlns:a16="http://schemas.microsoft.com/office/drawing/2014/main" id="{83D6FF33-96E0-7D31-6813-632256E10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4" name="Line 304">
              <a:extLst>
                <a:ext uri="{FF2B5EF4-FFF2-40B4-BE49-F238E27FC236}">
                  <a16:creationId xmlns:a16="http://schemas.microsoft.com/office/drawing/2014/main" id="{F2957FCC-947C-7E8E-ED6A-1B2984716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Line 305">
              <a:extLst>
                <a:ext uri="{FF2B5EF4-FFF2-40B4-BE49-F238E27FC236}">
                  <a16:creationId xmlns:a16="http://schemas.microsoft.com/office/drawing/2014/main" id="{B58FB9C2-BBF2-0605-9F5A-690BAFFC4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6" name="Line 306">
              <a:extLst>
                <a:ext uri="{FF2B5EF4-FFF2-40B4-BE49-F238E27FC236}">
                  <a16:creationId xmlns:a16="http://schemas.microsoft.com/office/drawing/2014/main" id="{65403CF1-8B9A-613E-3760-EF716A77E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7" name="Line 307">
              <a:extLst>
                <a:ext uri="{FF2B5EF4-FFF2-40B4-BE49-F238E27FC236}">
                  <a16:creationId xmlns:a16="http://schemas.microsoft.com/office/drawing/2014/main" id="{D8C95C44-6512-F2D7-816E-C7780092C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20DADFC-8389-9404-88CE-6DE1BCAD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SCIM Constructs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BFFA58-0CB9-BF16-3FE2-E70BF5276A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34842" y="1842549"/>
            <a:ext cx="635000" cy="965200"/>
            <a:chOff x="1762" y="1325"/>
            <a:chExt cx="300" cy="456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1356DF8-FAB4-7BC0-3B7D-1595070C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B0695C-6131-D1CF-F992-0B99687C4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DFA6559-A11C-F902-85CC-F6CDDDE32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38B97C6-CCE5-F8B5-CB70-9A6B58AD1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BCE63E-1529-44DB-3A2A-76151290D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B6074-651F-DC83-BFF5-7B310A1DD725}"/>
              </a:ext>
            </a:extLst>
          </p:cNvPr>
          <p:cNvGrpSpPr/>
          <p:nvPr/>
        </p:nvGrpSpPr>
        <p:grpSpPr>
          <a:xfrm>
            <a:off x="3973732" y="1266708"/>
            <a:ext cx="1783099" cy="1473425"/>
            <a:chOff x="3973732" y="1259009"/>
            <a:chExt cx="1783099" cy="1473425"/>
          </a:xfrm>
        </p:grpSpPr>
        <p:grpSp>
          <p:nvGrpSpPr>
            <p:cNvPr id="116" name="Group 593">
              <a:extLst>
                <a:ext uri="{FF2B5EF4-FFF2-40B4-BE49-F238E27FC236}">
                  <a16:creationId xmlns:a16="http://schemas.microsoft.com/office/drawing/2014/main" id="{2F53C70E-E90B-3BAC-AB8A-7B8F7FD036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17" name="Freeform 278">
                <a:extLst>
                  <a:ext uri="{FF2B5EF4-FFF2-40B4-BE49-F238E27FC236}">
                    <a16:creationId xmlns:a16="http://schemas.microsoft.com/office/drawing/2014/main" id="{B2790204-7560-CDED-976E-2B7B1893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C1DD0E86-8162-C918-32B9-47D7BB310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E5004041-165E-8D1F-24F6-36E22D7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E43AE8B4-1AA2-8E65-2CA7-7C84D961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A66501ED-3283-85B9-10DC-78EED889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914A76A-0571-01DF-9DAB-448F26E0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Freeform 284">
                <a:extLst>
                  <a:ext uri="{FF2B5EF4-FFF2-40B4-BE49-F238E27FC236}">
                    <a16:creationId xmlns:a16="http://schemas.microsoft.com/office/drawing/2014/main" id="{ED4C529C-2D72-F149-9602-E85C7830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Line 285">
                <a:extLst>
                  <a:ext uri="{FF2B5EF4-FFF2-40B4-BE49-F238E27FC236}">
                    <a16:creationId xmlns:a16="http://schemas.microsoft.com/office/drawing/2014/main" id="{C6AAE0CE-FF8E-A4E7-1129-71A7B3EA8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86">
                <a:extLst>
                  <a:ext uri="{FF2B5EF4-FFF2-40B4-BE49-F238E27FC236}">
                    <a16:creationId xmlns:a16="http://schemas.microsoft.com/office/drawing/2014/main" id="{FE797CEE-58AE-B6F6-0D1F-3C161E41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7">
                <a:extLst>
                  <a:ext uri="{FF2B5EF4-FFF2-40B4-BE49-F238E27FC236}">
                    <a16:creationId xmlns:a16="http://schemas.microsoft.com/office/drawing/2014/main" id="{312C8ACD-9B96-8D50-CAB8-0CE97DD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8">
                <a:extLst>
                  <a:ext uri="{FF2B5EF4-FFF2-40B4-BE49-F238E27FC236}">
                    <a16:creationId xmlns:a16="http://schemas.microsoft.com/office/drawing/2014/main" id="{AEC67695-A6E9-FAA5-B72F-995B3564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9">
                <a:extLst>
                  <a:ext uri="{FF2B5EF4-FFF2-40B4-BE49-F238E27FC236}">
                    <a16:creationId xmlns:a16="http://schemas.microsoft.com/office/drawing/2014/main" id="{1A979116-70F0-813E-AEC9-500A98DC0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Freeform 290">
                <a:extLst>
                  <a:ext uri="{FF2B5EF4-FFF2-40B4-BE49-F238E27FC236}">
                    <a16:creationId xmlns:a16="http://schemas.microsoft.com/office/drawing/2014/main" id="{3D826FC5-5BA2-833F-5482-5454EFA1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Line 291">
                <a:extLst>
                  <a:ext uri="{FF2B5EF4-FFF2-40B4-BE49-F238E27FC236}">
                    <a16:creationId xmlns:a16="http://schemas.microsoft.com/office/drawing/2014/main" id="{2E8BD325-FC40-7EDB-396A-FB4163D9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92">
                <a:extLst>
                  <a:ext uri="{FF2B5EF4-FFF2-40B4-BE49-F238E27FC236}">
                    <a16:creationId xmlns:a16="http://schemas.microsoft.com/office/drawing/2014/main" id="{092F6F0A-F953-CFD0-C4C6-CC6D5077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93">
                <a:extLst>
                  <a:ext uri="{FF2B5EF4-FFF2-40B4-BE49-F238E27FC236}">
                    <a16:creationId xmlns:a16="http://schemas.microsoft.com/office/drawing/2014/main" id="{56801AB5-9D11-422A-A4E1-C3D70C9F5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94">
                <a:extLst>
                  <a:ext uri="{FF2B5EF4-FFF2-40B4-BE49-F238E27FC236}">
                    <a16:creationId xmlns:a16="http://schemas.microsoft.com/office/drawing/2014/main" id="{0E5C2F8E-FDBA-A135-0BFA-65178F7F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95">
                <a:extLst>
                  <a:ext uri="{FF2B5EF4-FFF2-40B4-BE49-F238E27FC236}">
                    <a16:creationId xmlns:a16="http://schemas.microsoft.com/office/drawing/2014/main" id="{6729E802-EF9A-BFDA-E0E7-EA6566F8A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Freeform 296">
                <a:extLst>
                  <a:ext uri="{FF2B5EF4-FFF2-40B4-BE49-F238E27FC236}">
                    <a16:creationId xmlns:a16="http://schemas.microsoft.com/office/drawing/2014/main" id="{87149058-B768-77A2-E4E1-4D3668F8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Line 297">
                <a:extLst>
                  <a:ext uri="{FF2B5EF4-FFF2-40B4-BE49-F238E27FC236}">
                    <a16:creationId xmlns:a16="http://schemas.microsoft.com/office/drawing/2014/main" id="{EC5569B7-FC43-9507-6973-9AD89759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8">
                <a:extLst>
                  <a:ext uri="{FF2B5EF4-FFF2-40B4-BE49-F238E27FC236}">
                    <a16:creationId xmlns:a16="http://schemas.microsoft.com/office/drawing/2014/main" id="{DAB7836A-67FC-193E-BD4F-163CC11C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9">
                <a:extLst>
                  <a:ext uri="{FF2B5EF4-FFF2-40B4-BE49-F238E27FC236}">
                    <a16:creationId xmlns:a16="http://schemas.microsoft.com/office/drawing/2014/main" id="{4AC92E9C-DB18-F8DF-A251-0A373090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300">
                <a:extLst>
                  <a:ext uri="{FF2B5EF4-FFF2-40B4-BE49-F238E27FC236}">
                    <a16:creationId xmlns:a16="http://schemas.microsoft.com/office/drawing/2014/main" id="{0B24F640-05F6-7BB3-4C81-4FDDBC75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301">
                <a:extLst>
                  <a:ext uri="{FF2B5EF4-FFF2-40B4-BE49-F238E27FC236}">
                    <a16:creationId xmlns:a16="http://schemas.microsoft.com/office/drawing/2014/main" id="{9BC1998A-7A90-A9A1-9CA9-E6DE5AF3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Freeform 302">
                <a:extLst>
                  <a:ext uri="{FF2B5EF4-FFF2-40B4-BE49-F238E27FC236}">
                    <a16:creationId xmlns:a16="http://schemas.microsoft.com/office/drawing/2014/main" id="{7AA2202F-62EE-4931-BC30-DBA0ACCD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303">
                <a:extLst>
                  <a:ext uri="{FF2B5EF4-FFF2-40B4-BE49-F238E27FC236}">
                    <a16:creationId xmlns:a16="http://schemas.microsoft.com/office/drawing/2014/main" id="{233BBB1A-3692-2F8F-1B22-89B16280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304">
                <a:extLst>
                  <a:ext uri="{FF2B5EF4-FFF2-40B4-BE49-F238E27FC236}">
                    <a16:creationId xmlns:a16="http://schemas.microsoft.com/office/drawing/2014/main" id="{6EAA2EBC-13B6-A086-AE90-D280654FF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305">
                <a:extLst>
                  <a:ext uri="{FF2B5EF4-FFF2-40B4-BE49-F238E27FC236}">
                    <a16:creationId xmlns:a16="http://schemas.microsoft.com/office/drawing/2014/main" id="{D010A41F-4047-48AD-48CB-053866069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306">
                <a:extLst>
                  <a:ext uri="{FF2B5EF4-FFF2-40B4-BE49-F238E27FC236}">
                    <a16:creationId xmlns:a16="http://schemas.microsoft.com/office/drawing/2014/main" id="{90B4F1C8-E4E3-BA13-37E2-4D20DACC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7">
                <a:extLst>
                  <a:ext uri="{FF2B5EF4-FFF2-40B4-BE49-F238E27FC236}">
                    <a16:creationId xmlns:a16="http://schemas.microsoft.com/office/drawing/2014/main" id="{CADE0CA8-DFCC-E0A0-F149-D698C896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73">
              <a:extLst>
                <a:ext uri="{FF2B5EF4-FFF2-40B4-BE49-F238E27FC236}">
                  <a16:creationId xmlns:a16="http://schemas.microsoft.com/office/drawing/2014/main" id="{513E89CA-1146-D4AD-A198-0A05D53C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B1A10BE3-F0B6-3DAF-39C6-AF27B02C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1D6B0286-2328-F34C-F3B3-3CE4C304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Freeform 7">
                  <a:extLst>
                    <a:ext uri="{FF2B5EF4-FFF2-40B4-BE49-F238E27FC236}">
                      <a16:creationId xmlns:a16="http://schemas.microsoft.com/office/drawing/2014/main" id="{F14412EA-1665-545D-256A-5F4860843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BC14055-4BF5-F371-B2E6-8F1328881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DC64411A-8053-1176-AF9C-36AA888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15CD8EAE-38B5-5423-4E81-5E7D518F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08757574-7760-FDED-AFA9-745438E2C8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16EFDA3-89A2-2D4D-06AC-490B5676E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408553C8-4B7A-4D33-571B-3D4F74EB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5559231-0656-7DB2-CE5D-D85CD8F0DD66}"/>
              </a:ext>
            </a:extLst>
          </p:cNvPr>
          <p:cNvGrpSpPr/>
          <p:nvPr/>
        </p:nvGrpSpPr>
        <p:grpSpPr>
          <a:xfrm>
            <a:off x="8126007" y="1822523"/>
            <a:ext cx="635000" cy="965200"/>
            <a:chOff x="3901731" y="3694181"/>
            <a:chExt cx="635000" cy="9652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2B851A7-58C4-3961-1760-375E05BBC2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45" name="Freeform 28">
                <a:extLst>
                  <a:ext uri="{FF2B5EF4-FFF2-40B4-BE49-F238E27FC236}">
                    <a16:creationId xmlns:a16="http://schemas.microsoft.com/office/drawing/2014/main" id="{18E1486B-10A7-3EE0-09FA-91E030CA2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BFA2E0B-CB2C-D027-2E84-51B326BDD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0" name="Group 360">
              <a:extLst>
                <a:ext uri="{FF2B5EF4-FFF2-40B4-BE49-F238E27FC236}">
                  <a16:creationId xmlns:a16="http://schemas.microsoft.com/office/drawing/2014/main" id="{DFE0D758-5B20-A66A-DB85-D98397A9E32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51" name="Freeform 251">
                <a:extLst>
                  <a:ext uri="{FF2B5EF4-FFF2-40B4-BE49-F238E27FC236}">
                    <a16:creationId xmlns:a16="http://schemas.microsoft.com/office/drawing/2014/main" id="{5080A0BC-162E-F40D-619D-CC295CD98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Freeform 256">
                <a:extLst>
                  <a:ext uri="{FF2B5EF4-FFF2-40B4-BE49-F238E27FC236}">
                    <a16:creationId xmlns:a16="http://schemas.microsoft.com/office/drawing/2014/main" id="{564EB3B8-AEE8-D0DC-6F1B-668E90C22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Freeform 260">
                <a:extLst>
                  <a:ext uri="{FF2B5EF4-FFF2-40B4-BE49-F238E27FC236}">
                    <a16:creationId xmlns:a16="http://schemas.microsoft.com/office/drawing/2014/main" id="{FFC1F958-B2AF-9DBC-0837-A7B55220E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276225" y="2891419"/>
            <a:ext cx="270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Creator (RC)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Updater (RU)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3500760" y="2912630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Manager (RM)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077FDDD-7EF5-E0CB-8C61-0687D74FE95D}"/>
              </a:ext>
            </a:extLst>
          </p:cNvPr>
          <p:cNvSpPr txBox="1"/>
          <p:nvPr/>
        </p:nvSpPr>
        <p:spPr>
          <a:xfrm>
            <a:off x="6397732" y="2942242"/>
            <a:ext cx="295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Subscriber (RS)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276224" y="3403017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create/updates the resources and their attributes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3512114" y="3336526"/>
            <a:ext cx="225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manage multiple Creators and Subscribers, maintaining the latest information on the resources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0C99068-EF8E-4572-3DF6-8A085919308C}"/>
              </a:ext>
            </a:extLst>
          </p:cNvPr>
          <p:cNvSpPr txBox="1"/>
          <p:nvPr/>
        </p:nvSpPr>
        <p:spPr>
          <a:xfrm>
            <a:off x="6748005" y="3414149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will consume the information from Resource Manager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0DADFC-8389-9404-88CE-6DE1BCAD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SCIM Constructs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1683991" y="2993116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Object(RO)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4908526" y="3014327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Attribute (RA)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1683990" y="3413275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of attributes for a specific resource, that can contain attributes from multiple Schemas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4919880" y="3438223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Single Attribute for a Resources that is specify in one of the schemas of the Resource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07">
            <a:extLst>
              <a:ext uri="{FF2B5EF4-FFF2-40B4-BE49-F238E27FC236}">
                <a16:creationId xmlns:a16="http://schemas.microsoft.com/office/drawing/2014/main" id="{FBE5A77C-6C8E-B629-FF68-7948424C62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8384" y="1456341"/>
            <a:ext cx="1954119" cy="1125689"/>
            <a:chOff x="980" y="1435"/>
            <a:chExt cx="602" cy="346"/>
          </a:xfrm>
        </p:grpSpPr>
        <p:sp>
          <p:nvSpPr>
            <p:cNvPr id="13" name="AutoShape 106">
              <a:extLst>
                <a:ext uri="{FF2B5EF4-FFF2-40B4-BE49-F238E27FC236}">
                  <a16:creationId xmlns:a16="http://schemas.microsoft.com/office/drawing/2014/main" id="{B8C3899C-845D-57F0-BEFA-14ECA05FCA9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" name="Freeform 108">
              <a:extLst>
                <a:ext uri="{FF2B5EF4-FFF2-40B4-BE49-F238E27FC236}">
                  <a16:creationId xmlns:a16="http://schemas.microsoft.com/office/drawing/2014/main" id="{A94BDDA9-26E2-3C0C-77FC-0BAE88C8B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" name="Freeform 109">
              <a:extLst>
                <a:ext uri="{FF2B5EF4-FFF2-40B4-BE49-F238E27FC236}">
                  <a16:creationId xmlns:a16="http://schemas.microsoft.com/office/drawing/2014/main" id="{23463F6E-C63C-A4C4-9BE8-7A9440CF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6" name="Freeform 110">
              <a:extLst>
                <a:ext uri="{FF2B5EF4-FFF2-40B4-BE49-F238E27FC236}">
                  <a16:creationId xmlns:a16="http://schemas.microsoft.com/office/drawing/2014/main" id="{4DE7E2B0-629B-E70A-763F-5672A79A5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7" name="Freeform 111">
              <a:extLst>
                <a:ext uri="{FF2B5EF4-FFF2-40B4-BE49-F238E27FC236}">
                  <a16:creationId xmlns:a16="http://schemas.microsoft.com/office/drawing/2014/main" id="{6CE269E2-BBFC-454F-EFAA-E19FDE4C5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8" name="Oval 112">
              <a:extLst>
                <a:ext uri="{FF2B5EF4-FFF2-40B4-BE49-F238E27FC236}">
                  <a16:creationId xmlns:a16="http://schemas.microsoft.com/office/drawing/2014/main" id="{D34A573B-E4CE-5631-120E-EC78AC226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" name="Freeform 113">
              <a:extLst>
                <a:ext uri="{FF2B5EF4-FFF2-40B4-BE49-F238E27FC236}">
                  <a16:creationId xmlns:a16="http://schemas.microsoft.com/office/drawing/2014/main" id="{F707344C-86E2-7083-125A-8BE03A93F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14">
              <a:extLst>
                <a:ext uri="{FF2B5EF4-FFF2-40B4-BE49-F238E27FC236}">
                  <a16:creationId xmlns:a16="http://schemas.microsoft.com/office/drawing/2014/main" id="{C1CD7C4E-17C0-760E-6181-0B250F84F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115">
              <a:extLst>
                <a:ext uri="{FF2B5EF4-FFF2-40B4-BE49-F238E27FC236}">
                  <a16:creationId xmlns:a16="http://schemas.microsoft.com/office/drawing/2014/main" id="{7B0630A3-2352-0BDF-04B7-FC9CD0B41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4BC18B-656E-083A-D91D-125791031680}"/>
              </a:ext>
            </a:extLst>
          </p:cNvPr>
          <p:cNvGrpSpPr/>
          <p:nvPr/>
        </p:nvGrpSpPr>
        <p:grpSpPr>
          <a:xfrm>
            <a:off x="5405841" y="1446061"/>
            <a:ext cx="1954119" cy="1125689"/>
            <a:chOff x="5405841" y="1446061"/>
            <a:chExt cx="1954119" cy="1125689"/>
          </a:xfrm>
        </p:grpSpPr>
        <p:grpSp>
          <p:nvGrpSpPr>
            <p:cNvPr id="25" name="Group 107">
              <a:extLst>
                <a:ext uri="{FF2B5EF4-FFF2-40B4-BE49-F238E27FC236}">
                  <a16:creationId xmlns:a16="http://schemas.microsoft.com/office/drawing/2014/main" id="{58C2443C-8A92-7E9F-CB44-7838579F740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26" name="AutoShape 106">
                <a:extLst>
                  <a:ext uri="{FF2B5EF4-FFF2-40B4-BE49-F238E27FC236}">
                    <a16:creationId xmlns:a16="http://schemas.microsoft.com/office/drawing/2014/main" id="{033D4792-3658-8E55-1598-C409D91BA67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54" name="Oval 112">
                <a:extLst>
                  <a:ext uri="{FF2B5EF4-FFF2-40B4-BE49-F238E27FC236}">
                    <a16:creationId xmlns:a16="http://schemas.microsoft.com/office/drawing/2014/main" id="{E65E0F27-C5A8-5898-FBE6-F86A9B225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5" name="Freeform 113">
                <a:extLst>
                  <a:ext uri="{FF2B5EF4-FFF2-40B4-BE49-F238E27FC236}">
                    <a16:creationId xmlns:a16="http://schemas.microsoft.com/office/drawing/2014/main" id="{28DBE319-47E0-FA0D-7A7F-8C6DA5602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Freeform 114">
                <a:extLst>
                  <a:ext uri="{FF2B5EF4-FFF2-40B4-BE49-F238E27FC236}">
                    <a16:creationId xmlns:a16="http://schemas.microsoft.com/office/drawing/2014/main" id="{7FD46933-FD2C-A7DB-409B-3AC4666146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Freeform 115">
                <a:extLst>
                  <a:ext uri="{FF2B5EF4-FFF2-40B4-BE49-F238E27FC236}">
                    <a16:creationId xmlns:a16="http://schemas.microsoft.com/office/drawing/2014/main" id="{49CE300B-1442-F829-4CB9-C58E40A2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22" name="Group 134">
              <a:extLst>
                <a:ext uri="{FF2B5EF4-FFF2-40B4-BE49-F238E27FC236}">
                  <a16:creationId xmlns:a16="http://schemas.microsoft.com/office/drawing/2014/main" id="{E195680A-A719-CBD8-BB7C-2BD56CF3D05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23" name="Freeform 135">
                <a:extLst>
                  <a:ext uri="{FF2B5EF4-FFF2-40B4-BE49-F238E27FC236}">
                    <a16:creationId xmlns:a16="http://schemas.microsoft.com/office/drawing/2014/main" id="{3DDFE56F-1BBD-DF0F-6BAC-713F4970B8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24" name="Freeform 136">
                <a:extLst>
                  <a:ext uri="{FF2B5EF4-FFF2-40B4-BE49-F238E27FC236}">
                    <a16:creationId xmlns:a16="http://schemas.microsoft.com/office/drawing/2014/main" id="{A546D510-DEFC-766F-7BA6-B77CC73C02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952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2E3A-1F8E-6E9C-33B2-529F55F0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constructs consideration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956F12B-13D0-048E-F7F5-F1BC64A258BE}"/>
              </a:ext>
            </a:extLst>
          </p:cNvPr>
          <p:cNvSpPr txBox="1">
            <a:spLocks/>
          </p:cNvSpPr>
          <p:nvPr/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Only a single RC (Resource Creator)/RU (Resource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Updator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can be authority to an RO (Resource Object) or a RA (Resource Attribute)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Any SCIM Entity can have one or multiple the role from RC, RM or RS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0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trigger can Pull RS or RM to RM or RC)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trigger can Pull RS or RM to RM or RC)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trigger can Pull RS or RM to RM or RC)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40523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1 - Resources are CUD (Created/Updated/Delete) in the service of RM, manual, bulk or through the use of proprietary APIs, at this point the Actor is a RC and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to do CUD in specific time intervals.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44761" y="3440063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40670" y="2831304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929557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8134345" y="4488059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B72E45-94EA-7257-B5F4-F20C75F78596}"/>
              </a:ext>
            </a:extLst>
          </p:cNvPr>
          <p:cNvSpPr txBox="1"/>
          <p:nvPr/>
        </p:nvSpPr>
        <p:spPr>
          <a:xfrm>
            <a:off x="2687565" y="299116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RM\RC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E406F9F-8769-8746-0F2F-0E538C14DD50}"/>
              </a:ext>
            </a:extLst>
          </p:cNvPr>
          <p:cNvSpPr txBox="1"/>
          <p:nvPr/>
        </p:nvSpPr>
        <p:spPr>
          <a:xfrm>
            <a:off x="4676776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AA0AA4-E8C3-B15E-EAC0-C1A244164781}"/>
              </a:ext>
            </a:extLst>
          </p:cNvPr>
          <p:cNvSpPr txBox="1"/>
          <p:nvPr/>
        </p:nvSpPr>
        <p:spPr>
          <a:xfrm>
            <a:off x="4672224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273303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93">
            <a:extLst>
              <a:ext uri="{FF2B5EF4-FFF2-40B4-BE49-F238E27FC236}">
                <a16:creationId xmlns:a16="http://schemas.microsoft.com/office/drawing/2014/main" id="{1AB3A71E-5718-E82F-971A-5076EDCC8A1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77271" y="2190218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4" name="Freeform 278">
              <a:extLst>
                <a:ext uri="{FF2B5EF4-FFF2-40B4-BE49-F238E27FC236}">
                  <a16:creationId xmlns:a16="http://schemas.microsoft.com/office/drawing/2014/main" id="{1A541D41-36D8-F23A-8CB8-F1365E456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Line 279">
              <a:extLst>
                <a:ext uri="{FF2B5EF4-FFF2-40B4-BE49-F238E27FC236}">
                  <a16:creationId xmlns:a16="http://schemas.microsoft.com/office/drawing/2014/main" id="{5CEA24F9-0D10-C9DC-EC2C-A004C5D69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Line 280">
              <a:extLst>
                <a:ext uri="{FF2B5EF4-FFF2-40B4-BE49-F238E27FC236}">
                  <a16:creationId xmlns:a16="http://schemas.microsoft.com/office/drawing/2014/main" id="{E69B8DEF-E9D3-E1E1-59D5-EFBEE986E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Line 281">
              <a:extLst>
                <a:ext uri="{FF2B5EF4-FFF2-40B4-BE49-F238E27FC236}">
                  <a16:creationId xmlns:a16="http://schemas.microsoft.com/office/drawing/2014/main" id="{401B23F2-6E01-8FFC-82F4-1D661049C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Line 282">
              <a:extLst>
                <a:ext uri="{FF2B5EF4-FFF2-40B4-BE49-F238E27FC236}">
                  <a16:creationId xmlns:a16="http://schemas.microsoft.com/office/drawing/2014/main" id="{9B69F2D4-D9F7-2636-06F7-9FE49481A2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83">
              <a:extLst>
                <a:ext uri="{FF2B5EF4-FFF2-40B4-BE49-F238E27FC236}">
                  <a16:creationId xmlns:a16="http://schemas.microsoft.com/office/drawing/2014/main" id="{68ED38F6-274B-7DBF-5CD3-E87471515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Freeform 284">
              <a:extLst>
                <a:ext uri="{FF2B5EF4-FFF2-40B4-BE49-F238E27FC236}">
                  <a16:creationId xmlns:a16="http://schemas.microsoft.com/office/drawing/2014/main" id="{1F64B528-2720-C5B3-F6FD-C2E575673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5">
              <a:extLst>
                <a:ext uri="{FF2B5EF4-FFF2-40B4-BE49-F238E27FC236}">
                  <a16:creationId xmlns:a16="http://schemas.microsoft.com/office/drawing/2014/main" id="{2A3D64AC-5FC4-9529-064E-822BFE88D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6">
              <a:extLst>
                <a:ext uri="{FF2B5EF4-FFF2-40B4-BE49-F238E27FC236}">
                  <a16:creationId xmlns:a16="http://schemas.microsoft.com/office/drawing/2014/main" id="{43DB3F35-3CC8-347E-4D7E-F98E467D55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7">
              <a:extLst>
                <a:ext uri="{FF2B5EF4-FFF2-40B4-BE49-F238E27FC236}">
                  <a16:creationId xmlns:a16="http://schemas.microsoft.com/office/drawing/2014/main" id="{4CB44D41-4AF5-CE0B-F1A6-D48440BAC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Line 288">
              <a:extLst>
                <a:ext uri="{FF2B5EF4-FFF2-40B4-BE49-F238E27FC236}">
                  <a16:creationId xmlns:a16="http://schemas.microsoft.com/office/drawing/2014/main" id="{03CD35C2-EF30-B066-B15A-244C6DD3E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9">
              <a:extLst>
                <a:ext uri="{FF2B5EF4-FFF2-40B4-BE49-F238E27FC236}">
                  <a16:creationId xmlns:a16="http://schemas.microsoft.com/office/drawing/2014/main" id="{98903605-714E-D049-4DAB-BB9B269AB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Freeform 290">
              <a:extLst>
                <a:ext uri="{FF2B5EF4-FFF2-40B4-BE49-F238E27FC236}">
                  <a16:creationId xmlns:a16="http://schemas.microsoft.com/office/drawing/2014/main" id="{D726CBB6-7A2B-7D28-5BF3-353E37FB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91">
              <a:extLst>
                <a:ext uri="{FF2B5EF4-FFF2-40B4-BE49-F238E27FC236}">
                  <a16:creationId xmlns:a16="http://schemas.microsoft.com/office/drawing/2014/main" id="{0EB37FD8-4732-1483-54A8-DD10EAA1D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92">
              <a:extLst>
                <a:ext uri="{FF2B5EF4-FFF2-40B4-BE49-F238E27FC236}">
                  <a16:creationId xmlns:a16="http://schemas.microsoft.com/office/drawing/2014/main" id="{4D40CCA4-E274-085D-0DB4-1BA5CC287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93">
              <a:extLst>
                <a:ext uri="{FF2B5EF4-FFF2-40B4-BE49-F238E27FC236}">
                  <a16:creationId xmlns:a16="http://schemas.microsoft.com/office/drawing/2014/main" id="{8718F505-6407-52F1-0B41-08D6E7854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94">
              <a:extLst>
                <a:ext uri="{FF2B5EF4-FFF2-40B4-BE49-F238E27FC236}">
                  <a16:creationId xmlns:a16="http://schemas.microsoft.com/office/drawing/2014/main" id="{8DAEEA3C-F647-5A7D-8D41-E4A2BA209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5">
              <a:extLst>
                <a:ext uri="{FF2B5EF4-FFF2-40B4-BE49-F238E27FC236}">
                  <a16:creationId xmlns:a16="http://schemas.microsoft.com/office/drawing/2014/main" id="{0831B5B7-75B6-07EB-B97E-E89BA3154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Freeform 296">
              <a:extLst>
                <a:ext uri="{FF2B5EF4-FFF2-40B4-BE49-F238E27FC236}">
                  <a16:creationId xmlns:a16="http://schemas.microsoft.com/office/drawing/2014/main" id="{09076B8A-AC17-85DF-05F0-7435E4CCF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7">
              <a:extLst>
                <a:ext uri="{FF2B5EF4-FFF2-40B4-BE49-F238E27FC236}">
                  <a16:creationId xmlns:a16="http://schemas.microsoft.com/office/drawing/2014/main" id="{BFB7A500-F872-2F26-3272-25AF521C1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8">
              <a:extLst>
                <a:ext uri="{FF2B5EF4-FFF2-40B4-BE49-F238E27FC236}">
                  <a16:creationId xmlns:a16="http://schemas.microsoft.com/office/drawing/2014/main" id="{60F77D4E-0CCE-A077-ABE4-0B98026DF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9">
              <a:extLst>
                <a:ext uri="{FF2B5EF4-FFF2-40B4-BE49-F238E27FC236}">
                  <a16:creationId xmlns:a16="http://schemas.microsoft.com/office/drawing/2014/main" id="{4BE0D4E3-CBCC-A7B6-34B3-3EF41786E9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300">
              <a:extLst>
                <a:ext uri="{FF2B5EF4-FFF2-40B4-BE49-F238E27FC236}">
                  <a16:creationId xmlns:a16="http://schemas.microsoft.com/office/drawing/2014/main" id="{9BCF1F8F-1732-AE1E-3A66-B4AB78135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301">
              <a:extLst>
                <a:ext uri="{FF2B5EF4-FFF2-40B4-BE49-F238E27FC236}">
                  <a16:creationId xmlns:a16="http://schemas.microsoft.com/office/drawing/2014/main" id="{348CE473-BB5E-D313-4E5F-3CCB8E53E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Freeform 302">
              <a:extLst>
                <a:ext uri="{FF2B5EF4-FFF2-40B4-BE49-F238E27FC236}">
                  <a16:creationId xmlns:a16="http://schemas.microsoft.com/office/drawing/2014/main" id="{5FCBD2BC-D318-004C-480E-F32ACE980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303">
              <a:extLst>
                <a:ext uri="{FF2B5EF4-FFF2-40B4-BE49-F238E27FC236}">
                  <a16:creationId xmlns:a16="http://schemas.microsoft.com/office/drawing/2014/main" id="{88AB2AEB-ED0C-8BBC-FC80-D670BD9E5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4">
              <a:extLst>
                <a:ext uri="{FF2B5EF4-FFF2-40B4-BE49-F238E27FC236}">
                  <a16:creationId xmlns:a16="http://schemas.microsoft.com/office/drawing/2014/main" id="{E1C9626B-A983-E956-27C5-E40AFB18D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5">
              <a:extLst>
                <a:ext uri="{FF2B5EF4-FFF2-40B4-BE49-F238E27FC236}">
                  <a16:creationId xmlns:a16="http://schemas.microsoft.com/office/drawing/2014/main" id="{EDDC167E-A5D2-BC61-F724-0A1061B89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306">
              <a:extLst>
                <a:ext uri="{FF2B5EF4-FFF2-40B4-BE49-F238E27FC236}">
                  <a16:creationId xmlns:a16="http://schemas.microsoft.com/office/drawing/2014/main" id="{B2DF18FE-0A5F-C129-4032-65AA46844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7">
              <a:extLst>
                <a:ext uri="{FF2B5EF4-FFF2-40B4-BE49-F238E27FC236}">
                  <a16:creationId xmlns:a16="http://schemas.microsoft.com/office/drawing/2014/main" id="{35884E7C-13F6-7433-D43C-735AF79E3D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2 - Resources are CUD (Created/Updated/Delete) from an external Identity Engine (typically LDAP source)  and add to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20497" y="2390312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83537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9404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936EE0-54A8-D134-259C-E5D4BD5542D0}"/>
              </a:ext>
            </a:extLst>
          </p:cNvPr>
          <p:cNvCxnSpPr>
            <a:cxnSpLocks/>
          </p:cNvCxnSpPr>
          <p:nvPr/>
        </p:nvCxnSpPr>
        <p:spPr>
          <a:xfrm>
            <a:off x="3027258" y="2694104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937068-7390-E1B0-401B-226F57880C58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40687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2682658" y="30277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4676776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4672224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2389051874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Corporate Template 201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19" id="{BDC57A9C-0FF3-F944-B8EB-1B6FE1C54D67}" vid="{B9440BB8-52D8-E646-ADD0-955C42D4E8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Corporate Template 2019</Template>
  <TotalTime>30624</TotalTime>
  <Words>2056</Words>
  <Application>Microsoft Office PowerPoint</Application>
  <PresentationFormat>On-screen Show (16:9)</PresentationFormat>
  <Paragraphs>356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CiscoSansTT ExtraLight</vt:lpstr>
      <vt:lpstr>Courier New</vt:lpstr>
      <vt:lpstr>Cisco Corporate Template 2019</vt:lpstr>
      <vt:lpstr>  SCIM Use cases aka RFC 7642 revamp System for Cross-domain Identity Management:</vt:lpstr>
      <vt:lpstr>Proposed Specs</vt:lpstr>
      <vt:lpstr>Resource Schemas</vt:lpstr>
      <vt:lpstr>SCIM Constructs </vt:lpstr>
      <vt:lpstr>SCIM Constructs </vt:lpstr>
      <vt:lpstr>SCIM constructs consideration</vt:lpstr>
      <vt:lpstr>Triggers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Client Active Push</vt:lpstr>
      <vt:lpstr>Basic Constructs on 7643 and 7644 for RO creation/update</vt:lpstr>
      <vt:lpstr>How to map it into the use cases</vt:lpstr>
      <vt:lpstr>Constructs on 7643 and 7644 for RO creation/update for HR applications</vt:lpstr>
      <vt:lpstr>How to map it into the use cases</vt:lpstr>
      <vt:lpstr>Constructs on 7643 and 7644 for RO creation/update for HR applications and consumption from a SaaS application</vt:lpstr>
      <vt:lpstr>How to map it into the use cases</vt:lpstr>
      <vt:lpstr>Constructs on 7643 and 7644 for RO creation/update for HR applications and consumption from a SaaS application that is master for specific RA</vt:lpstr>
      <vt:lpstr>How to map it into the use cases</vt:lpstr>
      <vt:lpstr>Client Active Pull</vt:lpstr>
      <vt:lpstr>Current Specs</vt:lpstr>
      <vt:lpstr>Triggers</vt:lpstr>
      <vt:lpstr>Actors</vt:lpstr>
      <vt:lpstr>Flows</vt:lpstr>
      <vt:lpstr>Flows</vt:lpstr>
      <vt:lpstr>SCIM 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RFC 7642</dc:title>
  <dc:creator>Jaret Osborne (jaosborn)</dc:creator>
  <cp:lastModifiedBy>Paulo Jorge N. Correia (paucorre)</cp:lastModifiedBy>
  <cp:revision>133</cp:revision>
  <dcterms:created xsi:type="dcterms:W3CDTF">2020-07-23T13:26:46Z</dcterms:created>
  <dcterms:modified xsi:type="dcterms:W3CDTF">2023-03-31T16:37:02Z</dcterms:modified>
</cp:coreProperties>
</file>