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3289" r:id="rId2"/>
    <p:sldId id="3208" r:id="rId3"/>
    <p:sldId id="3228" r:id="rId4"/>
    <p:sldId id="3279" r:id="rId5"/>
    <p:sldId id="3233" r:id="rId6"/>
    <p:sldId id="3250" r:id="rId7"/>
    <p:sldId id="3278" r:id="rId8"/>
    <p:sldId id="3288" r:id="rId9"/>
    <p:sldId id="261" r:id="rId10"/>
    <p:sldId id="258" r:id="rId11"/>
    <p:sldId id="3269" r:id="rId12"/>
    <p:sldId id="256" r:id="rId13"/>
    <p:sldId id="263" r:id="rId14"/>
    <p:sldId id="260" r:id="rId15"/>
    <p:sldId id="259" r:id="rId16"/>
    <p:sldId id="3270" r:id="rId17"/>
    <p:sldId id="264" r:id="rId18"/>
    <p:sldId id="3272" r:id="rId19"/>
    <p:sldId id="3273" r:id="rId20"/>
    <p:sldId id="3271" r:id="rId21"/>
    <p:sldId id="3274" r:id="rId22"/>
    <p:sldId id="3264" r:id="rId23"/>
    <p:sldId id="3266" r:id="rId24"/>
    <p:sldId id="3263" r:id="rId25"/>
    <p:sldId id="3267" r:id="rId26"/>
    <p:sldId id="3275" r:id="rId27"/>
    <p:sldId id="3218" r:id="rId28"/>
    <p:sldId id="3268" r:id="rId29"/>
    <p:sldId id="3276" r:id="rId30"/>
    <p:sldId id="3223" r:id="rId31"/>
    <p:sldId id="3265" r:id="rId32"/>
    <p:sldId id="3227" r:id="rId33"/>
    <p:sldId id="3277" r:id="rId34"/>
    <p:sldId id="3285" r:id="rId35"/>
    <p:sldId id="3287" r:id="rId36"/>
    <p:sldId id="3230" r:id="rId37"/>
    <p:sldId id="3280" r:id="rId38"/>
    <p:sldId id="3281" r:id="rId39"/>
    <p:sldId id="3292" r:id="rId40"/>
    <p:sldId id="3290" r:id="rId41"/>
    <p:sldId id="3291" r:id="rId42"/>
    <p:sldId id="3283" r:id="rId43"/>
    <p:sldId id="3293" r:id="rId44"/>
    <p:sldId id="3294" r:id="rId45"/>
    <p:sldId id="329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FD107-586D-4209-96CF-81ABBF0FBCF8}" v="19" dt="2024-01-19T17:58:56.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9" autoAdjust="0"/>
    <p:restoredTop sz="95644" autoAdjust="0"/>
  </p:normalViewPr>
  <p:slideViewPr>
    <p:cSldViewPr snapToGrid="0">
      <p:cViewPr varScale="1">
        <p:scale>
          <a:sx n="121" d="100"/>
          <a:sy n="121" d="100"/>
        </p:scale>
        <p:origin x="216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1F805-FCA6-C740-8987-B76A5293F293}"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D8236-AD80-EF45-A6F2-8A98F4DE104A}" type="slidenum">
              <a:rPr lang="en-US" smtClean="0"/>
              <a:t>‹#›</a:t>
            </a:fld>
            <a:endParaRPr lang="en-US"/>
          </a:p>
        </p:txBody>
      </p:sp>
    </p:spTree>
    <p:extLst>
      <p:ext uri="{BB962C8B-B14F-4D97-AF65-F5344CB8AC3E}">
        <p14:creationId xmlns:p14="http://schemas.microsoft.com/office/powerpoint/2010/main" val="251709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10</a:t>
            </a:fld>
            <a:endParaRPr lang="en-US"/>
          </a:p>
        </p:txBody>
      </p:sp>
    </p:spTree>
    <p:extLst>
      <p:ext uri="{BB962C8B-B14F-4D97-AF65-F5344CB8AC3E}">
        <p14:creationId xmlns:p14="http://schemas.microsoft.com/office/powerpoint/2010/main" val="374920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24</a:t>
            </a:fld>
            <a:endParaRPr lang="en-US"/>
          </a:p>
        </p:txBody>
      </p:sp>
    </p:spTree>
    <p:extLst>
      <p:ext uri="{BB962C8B-B14F-4D97-AF65-F5344CB8AC3E}">
        <p14:creationId xmlns:p14="http://schemas.microsoft.com/office/powerpoint/2010/main" val="372478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26</a:t>
            </a:fld>
            <a:endParaRPr lang="en-US"/>
          </a:p>
        </p:txBody>
      </p:sp>
    </p:spTree>
    <p:extLst>
      <p:ext uri="{BB962C8B-B14F-4D97-AF65-F5344CB8AC3E}">
        <p14:creationId xmlns:p14="http://schemas.microsoft.com/office/powerpoint/2010/main" val="366781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30</a:t>
            </a:fld>
            <a:endParaRPr lang="en-US"/>
          </a:p>
        </p:txBody>
      </p:sp>
    </p:spTree>
    <p:extLst>
      <p:ext uri="{BB962C8B-B14F-4D97-AF65-F5344CB8AC3E}">
        <p14:creationId xmlns:p14="http://schemas.microsoft.com/office/powerpoint/2010/main" val="65471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31</a:t>
            </a:fld>
            <a:endParaRPr lang="en-US"/>
          </a:p>
        </p:txBody>
      </p:sp>
    </p:spTree>
    <p:extLst>
      <p:ext uri="{BB962C8B-B14F-4D97-AF65-F5344CB8AC3E}">
        <p14:creationId xmlns:p14="http://schemas.microsoft.com/office/powerpoint/2010/main" val="337939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D8236-AD80-EF45-A6F2-8A98F4DE104A}" type="slidenum">
              <a:rPr lang="en-US" smtClean="0"/>
              <a:t>11</a:t>
            </a:fld>
            <a:endParaRPr lang="en-US"/>
          </a:p>
        </p:txBody>
      </p:sp>
    </p:spTree>
    <p:extLst>
      <p:ext uri="{BB962C8B-B14F-4D97-AF65-F5344CB8AC3E}">
        <p14:creationId xmlns:p14="http://schemas.microsoft.com/office/powerpoint/2010/main" val="201246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D8236-AD80-EF45-A6F2-8A98F4DE104A}" type="slidenum">
              <a:rPr lang="en-US" smtClean="0"/>
              <a:t>12</a:t>
            </a:fld>
            <a:endParaRPr lang="en-US"/>
          </a:p>
        </p:txBody>
      </p:sp>
    </p:spTree>
    <p:extLst>
      <p:ext uri="{BB962C8B-B14F-4D97-AF65-F5344CB8AC3E}">
        <p14:creationId xmlns:p14="http://schemas.microsoft.com/office/powerpoint/2010/main" val="201246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FD89-51B0-8E95-BAEA-F7C2B1F73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C0AAE-D948-0293-D438-2C28A1402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56C16-1020-73AF-F504-7C64BD7D44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A1D6DC-DDF8-710A-411D-87DDC12CD14A}"/>
              </a:ext>
            </a:extLst>
          </p:cNvPr>
          <p:cNvSpPr>
            <a:spLocks noGrp="1"/>
          </p:cNvSpPr>
          <p:nvPr>
            <p:ph type="sldNum" sz="quarter" idx="5"/>
          </p:nvPr>
        </p:nvSpPr>
        <p:spPr/>
        <p:txBody>
          <a:bodyPr/>
          <a:lstStyle/>
          <a:p>
            <a:fld id="{9D8D8236-AD80-EF45-A6F2-8A98F4DE104A}" type="slidenum">
              <a:rPr lang="en-US" smtClean="0"/>
              <a:t>14</a:t>
            </a:fld>
            <a:endParaRPr lang="en-US"/>
          </a:p>
        </p:txBody>
      </p:sp>
    </p:spTree>
    <p:extLst>
      <p:ext uri="{BB962C8B-B14F-4D97-AF65-F5344CB8AC3E}">
        <p14:creationId xmlns:p14="http://schemas.microsoft.com/office/powerpoint/2010/main" val="3353336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15</a:t>
            </a:fld>
            <a:endParaRPr lang="en-US"/>
          </a:p>
        </p:txBody>
      </p:sp>
    </p:spTree>
    <p:extLst>
      <p:ext uri="{BB962C8B-B14F-4D97-AF65-F5344CB8AC3E}">
        <p14:creationId xmlns:p14="http://schemas.microsoft.com/office/powerpoint/2010/main" val="105737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16</a:t>
            </a:fld>
            <a:endParaRPr lang="en-US"/>
          </a:p>
        </p:txBody>
      </p:sp>
    </p:spTree>
    <p:extLst>
      <p:ext uri="{BB962C8B-B14F-4D97-AF65-F5344CB8AC3E}">
        <p14:creationId xmlns:p14="http://schemas.microsoft.com/office/powerpoint/2010/main" val="416211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18</a:t>
            </a:fld>
            <a:endParaRPr lang="en-US"/>
          </a:p>
        </p:txBody>
      </p:sp>
    </p:spTree>
    <p:extLst>
      <p:ext uri="{BB962C8B-B14F-4D97-AF65-F5344CB8AC3E}">
        <p14:creationId xmlns:p14="http://schemas.microsoft.com/office/powerpoint/2010/main" val="40774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19</a:t>
            </a:fld>
            <a:endParaRPr lang="en-US"/>
          </a:p>
        </p:txBody>
      </p:sp>
    </p:spTree>
    <p:extLst>
      <p:ext uri="{BB962C8B-B14F-4D97-AF65-F5344CB8AC3E}">
        <p14:creationId xmlns:p14="http://schemas.microsoft.com/office/powerpoint/2010/main" val="123691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21</a:t>
            </a:fld>
            <a:endParaRPr lang="en-US"/>
          </a:p>
        </p:txBody>
      </p:sp>
    </p:spTree>
    <p:extLst>
      <p:ext uri="{BB962C8B-B14F-4D97-AF65-F5344CB8AC3E}">
        <p14:creationId xmlns:p14="http://schemas.microsoft.com/office/powerpoint/2010/main" val="318811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A8E2-A0F4-8F60-DD64-617C7CFB5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8F169-86FC-79CC-5F5C-58EA65F57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536FA-B43C-124F-6F22-BB8A296F862F}"/>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5" name="Footer Placeholder 4">
            <a:extLst>
              <a:ext uri="{FF2B5EF4-FFF2-40B4-BE49-F238E27FC236}">
                <a16:creationId xmlns:a16="http://schemas.microsoft.com/office/drawing/2014/main" id="{C1031891-C81A-3474-0395-29DD59252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1DE27-1270-E4CE-EA51-8FF65A35958A}"/>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734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A4D4-CA5A-BE03-E97A-C3F7C9D47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D316C-D0B7-187D-45B8-13619DBDB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EBA35-20CB-FC4B-94E2-9681C668BFB5}"/>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5" name="Footer Placeholder 4">
            <a:extLst>
              <a:ext uri="{FF2B5EF4-FFF2-40B4-BE49-F238E27FC236}">
                <a16:creationId xmlns:a16="http://schemas.microsoft.com/office/drawing/2014/main" id="{C13217B7-613F-8A08-459C-1AD3AD0F8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38749-48D2-1E39-3EB1-36D66E2ADA3C}"/>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18665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B9C01-3E28-1975-238E-A3E58628E1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B76219-5B36-7CF4-A0FC-E539F204D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FA41F-7B51-4D4E-78F9-C43A46783C50}"/>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5" name="Footer Placeholder 4">
            <a:extLst>
              <a:ext uri="{FF2B5EF4-FFF2-40B4-BE49-F238E27FC236}">
                <a16:creationId xmlns:a16="http://schemas.microsoft.com/office/drawing/2014/main" id="{377491FE-4A43-EF96-CF2C-5EA895238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DE6D-B1A8-6143-4C58-2C71CBA3503D}"/>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92725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60691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E8EC-8700-1747-86A8-897931233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0C439-FDA6-5A18-FFA5-9DE81ED6A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00810-78FE-FCE4-BDAC-0F44427E1149}"/>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5" name="Footer Placeholder 4">
            <a:extLst>
              <a:ext uri="{FF2B5EF4-FFF2-40B4-BE49-F238E27FC236}">
                <a16:creationId xmlns:a16="http://schemas.microsoft.com/office/drawing/2014/main" id="{23CDB129-2304-8E62-AAB5-49D0E7AB8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F4500-D101-1CFC-A66A-A531DBD1ADE0}"/>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11185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BD62-D412-3156-28E4-F3A71A037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76CBBF-2712-2128-E686-2C64C6DD9F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ACC2D-62F6-949D-07E5-0A224066D178}"/>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5" name="Footer Placeholder 4">
            <a:extLst>
              <a:ext uri="{FF2B5EF4-FFF2-40B4-BE49-F238E27FC236}">
                <a16:creationId xmlns:a16="http://schemas.microsoft.com/office/drawing/2014/main" id="{54E0EDA3-C273-4B81-CFFD-96FB84C17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48CFF-1FB3-CE7B-3170-437372F10904}"/>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335236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7126-E4DD-0294-434A-CDEF78ADF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CFF0-86CB-F741-08BD-546E0617D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997AA-0438-AEFC-5921-F4EFC824C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3D2FEF-09C4-C1C2-3034-FA19F7723EA9}"/>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6" name="Footer Placeholder 5">
            <a:extLst>
              <a:ext uri="{FF2B5EF4-FFF2-40B4-BE49-F238E27FC236}">
                <a16:creationId xmlns:a16="http://schemas.microsoft.com/office/drawing/2014/main" id="{74406879-D722-11D4-3D0B-3723F042C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D3A02-867C-9541-E5AE-BAB8DC56456B}"/>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5646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E222-5086-FF64-CD71-20EFD5F1B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1B55C-0D22-48FD-7CA9-7FC7FEC93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DF881B-BE27-299A-D656-3E212015F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C6210C-1397-C5F2-C836-D2B91B233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8DE0B-D1C7-B8C5-6622-034D4E61DC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2B6C20-AF97-2176-1CFE-0622C64834D7}"/>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8" name="Footer Placeholder 7">
            <a:extLst>
              <a:ext uri="{FF2B5EF4-FFF2-40B4-BE49-F238E27FC236}">
                <a16:creationId xmlns:a16="http://schemas.microsoft.com/office/drawing/2014/main" id="{84677D9A-7554-FCC8-93C2-53FB96E90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B5590-0664-ED6B-03B8-B3B79C161D36}"/>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80657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0795-D5CA-1871-B26A-8A799724A9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2F537-7DB6-B46A-CA79-694904271F83}"/>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4" name="Footer Placeholder 3">
            <a:extLst>
              <a:ext uri="{FF2B5EF4-FFF2-40B4-BE49-F238E27FC236}">
                <a16:creationId xmlns:a16="http://schemas.microsoft.com/office/drawing/2014/main" id="{DDC38925-C842-FFDC-6ED3-2A26381C49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5CCCD8-0A8B-38E2-F22B-D00EFBAF93E4}"/>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87216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10D7F-AF5C-FE91-64B0-916E8A9EE82F}"/>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3" name="Footer Placeholder 2">
            <a:extLst>
              <a:ext uri="{FF2B5EF4-FFF2-40B4-BE49-F238E27FC236}">
                <a16:creationId xmlns:a16="http://schemas.microsoft.com/office/drawing/2014/main" id="{18088C0C-8A7F-87F9-8C33-E1B90B973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D42F4-2653-0FD1-9C68-BCAD0F49DC45}"/>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44898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417-FCD5-3376-28E4-D8DFB11C8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502C58-663E-482F-6A71-4F032568F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CF4502-F208-4D1E-8A1D-66E76E45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CD1CD-AE5F-0AD7-89AC-3257F5C1BEEF}"/>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6" name="Footer Placeholder 5">
            <a:extLst>
              <a:ext uri="{FF2B5EF4-FFF2-40B4-BE49-F238E27FC236}">
                <a16:creationId xmlns:a16="http://schemas.microsoft.com/office/drawing/2014/main" id="{9DAECD15-7603-43BA-2437-A2C704584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41849-4DCA-C471-CB57-E854DBB57EC7}"/>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16266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64D5-A1BA-D02C-07E3-100B80DEF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EDD263-DCBB-85B3-D157-94D8608BF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DE536-EC44-F67E-633A-5344D7495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B9E6D-F53A-A26C-3710-B7EBFF1A80A0}"/>
              </a:ext>
            </a:extLst>
          </p:cNvPr>
          <p:cNvSpPr>
            <a:spLocks noGrp="1"/>
          </p:cNvSpPr>
          <p:nvPr>
            <p:ph type="dt" sz="half" idx="10"/>
          </p:nvPr>
        </p:nvSpPr>
        <p:spPr/>
        <p:txBody>
          <a:bodyPr/>
          <a:lstStyle/>
          <a:p>
            <a:fld id="{03C75D22-D2BB-2C46-8255-B49A2F624396}" type="datetimeFigureOut">
              <a:rPr lang="en-US" smtClean="0"/>
              <a:t>1/19/2024</a:t>
            </a:fld>
            <a:endParaRPr lang="en-US"/>
          </a:p>
        </p:txBody>
      </p:sp>
      <p:sp>
        <p:nvSpPr>
          <p:cNvPr id="6" name="Footer Placeholder 5">
            <a:extLst>
              <a:ext uri="{FF2B5EF4-FFF2-40B4-BE49-F238E27FC236}">
                <a16:creationId xmlns:a16="http://schemas.microsoft.com/office/drawing/2014/main" id="{BAAB236E-0781-2B94-5DA7-F5121FD07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1FDCF-58CF-09A1-D5DD-BA862972C4FC}"/>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125076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5EE06-FAA4-1838-CDC2-4E0CE39AB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18099-60FC-1AA0-4D3A-7337F4A2F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8EF9C-603E-6FE1-9781-70FC295DE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C75D22-D2BB-2C46-8255-B49A2F624396}" type="datetimeFigureOut">
              <a:rPr lang="en-US" smtClean="0"/>
              <a:t>1/19/2024</a:t>
            </a:fld>
            <a:endParaRPr lang="en-US"/>
          </a:p>
        </p:txBody>
      </p:sp>
      <p:sp>
        <p:nvSpPr>
          <p:cNvPr id="5" name="Footer Placeholder 4">
            <a:extLst>
              <a:ext uri="{FF2B5EF4-FFF2-40B4-BE49-F238E27FC236}">
                <a16:creationId xmlns:a16="http://schemas.microsoft.com/office/drawing/2014/main" id="{9952A5D0-44E7-5957-58A0-B7E7E3108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1987AB-EB84-96C7-E122-77F1BEE8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39C07D-B0FF-FC4E-A149-193472FA0CE8}" type="slidenum">
              <a:rPr lang="en-US" smtClean="0"/>
              <a:t>‹#›</a:t>
            </a:fld>
            <a:endParaRPr lang="en-US"/>
          </a:p>
        </p:txBody>
      </p:sp>
    </p:spTree>
    <p:extLst>
      <p:ext uri="{BB962C8B-B14F-4D97-AF65-F5344CB8AC3E}">
        <p14:creationId xmlns:p14="http://schemas.microsoft.com/office/powerpoint/2010/main" val="138614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Constructs</a:t>
            </a:r>
          </a:p>
        </p:txBody>
      </p:sp>
      <p:sp>
        <p:nvSpPr>
          <p:cNvPr id="3" name="Text Placeholder 2">
            <a:extLst>
              <a:ext uri="{FF2B5EF4-FFF2-40B4-BE49-F238E27FC236}">
                <a16:creationId xmlns:a16="http://schemas.microsoft.com/office/drawing/2014/main" id="{A94DAFE8-0F0D-4059-8C63-3871BB42598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047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2362036"/>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2782064"/>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a:off x="2957345" y="3499502"/>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2362036"/>
            <a:ext cx="2185479"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V="1">
            <a:off x="3254795" y="280577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D4E23F6-3C67-D233-5965-AE8316F0F023}"/>
              </a:ext>
            </a:extLst>
          </p:cNvPr>
          <p:cNvCxnSpPr>
            <a:cxnSpLocks/>
          </p:cNvCxnSpPr>
          <p:nvPr/>
        </p:nvCxnSpPr>
        <p:spPr>
          <a:xfrm flipV="1">
            <a:off x="5171084" y="2787815"/>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2FF69B3-5C4E-B68E-A386-AC4763B0FFBC}"/>
              </a:ext>
            </a:extLst>
          </p:cNvPr>
          <p:cNvCxnSpPr>
            <a:cxnSpLocks/>
          </p:cNvCxnSpPr>
          <p:nvPr/>
        </p:nvCxnSpPr>
        <p:spPr>
          <a:xfrm flipV="1">
            <a:off x="5643776" y="2846959"/>
            <a:ext cx="0" cy="264455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A107BC0-4830-27AC-CA35-B9E9DE927066}"/>
              </a:ext>
            </a:extLst>
          </p:cNvPr>
          <p:cNvSpPr txBox="1"/>
          <p:nvPr/>
        </p:nvSpPr>
        <p:spPr>
          <a:xfrm>
            <a:off x="4856694" y="3444354"/>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784756" y="2362036"/>
            <a:ext cx="3583459"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6F62B94-7162-2BFE-8662-A3C338201F4C}"/>
              </a:ext>
            </a:extLst>
          </p:cNvPr>
          <p:cNvCxnSpPr>
            <a:cxnSpLocks/>
          </p:cNvCxnSpPr>
          <p:nvPr/>
        </p:nvCxnSpPr>
        <p:spPr>
          <a:xfrm flipV="1">
            <a:off x="7510635" y="2779574"/>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4657638-6D7C-4C19-EB04-B45B18F0B0CF}"/>
              </a:ext>
            </a:extLst>
          </p:cNvPr>
          <p:cNvCxnSpPr>
            <a:cxnSpLocks/>
          </p:cNvCxnSpPr>
          <p:nvPr/>
        </p:nvCxnSpPr>
        <p:spPr>
          <a:xfrm flipV="1">
            <a:off x="7983325" y="2826361"/>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BAFB0167-6532-2F9C-9F24-9D92451D6044}"/>
              </a:ext>
            </a:extLst>
          </p:cNvPr>
          <p:cNvCxnSpPr>
            <a:cxnSpLocks/>
          </p:cNvCxnSpPr>
          <p:nvPr/>
        </p:nvCxnSpPr>
        <p:spPr>
          <a:xfrm flipV="1">
            <a:off x="9605805" y="2819370"/>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7668E52-3D2C-139B-5C05-E5F083CC88C7}"/>
              </a:ext>
            </a:extLst>
          </p:cNvPr>
          <p:cNvCxnSpPr>
            <a:cxnSpLocks/>
          </p:cNvCxnSpPr>
          <p:nvPr/>
        </p:nvCxnSpPr>
        <p:spPr>
          <a:xfrm flipV="1">
            <a:off x="10078497" y="2878514"/>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Push</a:t>
            </a:r>
          </a:p>
        </p:txBody>
      </p:sp>
      <p:sp>
        <p:nvSpPr>
          <p:cNvPr id="76" name="TextBox 75">
            <a:extLst>
              <a:ext uri="{FF2B5EF4-FFF2-40B4-BE49-F238E27FC236}">
                <a16:creationId xmlns:a16="http://schemas.microsoft.com/office/drawing/2014/main" id="{AB2B28AC-019B-C421-8B6C-D47425414586}"/>
              </a:ext>
            </a:extLst>
          </p:cNvPr>
          <p:cNvSpPr txBox="1"/>
          <p:nvPr/>
        </p:nvSpPr>
        <p:spPr>
          <a:xfrm>
            <a:off x="7168590" y="3505483"/>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77" name="TextBox 76">
            <a:extLst>
              <a:ext uri="{FF2B5EF4-FFF2-40B4-BE49-F238E27FC236}">
                <a16:creationId xmlns:a16="http://schemas.microsoft.com/office/drawing/2014/main" id="{B390906D-9E47-E35D-A723-0491BA4BCF71}"/>
              </a:ext>
            </a:extLst>
          </p:cNvPr>
          <p:cNvSpPr txBox="1"/>
          <p:nvPr/>
        </p:nvSpPr>
        <p:spPr>
          <a:xfrm>
            <a:off x="9318985" y="3469265"/>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3" name="TextBox 2">
            <a:extLst>
              <a:ext uri="{FF2B5EF4-FFF2-40B4-BE49-F238E27FC236}">
                <a16:creationId xmlns:a16="http://schemas.microsoft.com/office/drawing/2014/main" id="{B4F01F6E-14B6-6DF9-3FB2-2B097247762B}"/>
              </a:ext>
            </a:extLst>
          </p:cNvPr>
          <p:cNvSpPr txBox="1"/>
          <p:nvPr/>
        </p:nvSpPr>
        <p:spPr>
          <a:xfrm>
            <a:off x="866155" y="933308"/>
            <a:ext cx="6205306" cy="369332"/>
          </a:xfrm>
          <a:prstGeom prst="rect">
            <a:avLst/>
          </a:prstGeom>
          <a:noFill/>
        </p:spPr>
        <p:txBody>
          <a:bodyPr wrap="square" rtlCol="0">
            <a:spAutoFit/>
          </a:bodyPr>
          <a:lstStyle/>
          <a:p>
            <a:r>
              <a:rPr lang="en-GB" dirty="0"/>
              <a:t>The most common deployments today</a:t>
            </a:r>
          </a:p>
        </p:txBody>
      </p:sp>
    </p:spTree>
    <p:extLst>
      <p:ext uri="{BB962C8B-B14F-4D97-AF65-F5344CB8AC3E}">
        <p14:creationId xmlns:p14="http://schemas.microsoft.com/office/powerpoint/2010/main" val="21780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9696042-769D-0E1B-C2F6-E21654A3B2B6}"/>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B18697-518F-CA4D-8E82-B914103F4619}"/>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78BE2B3-3129-43FC-F007-CA7192BB829E}"/>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9517E539-613C-4023-8BE1-957EB32FC12B}"/>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9388E3F2-0B09-7DC8-F7F6-DFB09DDA9618}"/>
              </a:ext>
            </a:extLst>
          </p:cNvPr>
          <p:cNvSpPr/>
          <p:nvPr/>
        </p:nvSpPr>
        <p:spPr>
          <a:xfrm>
            <a:off x="2459421"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3E62B509-E4FC-B988-8193-924C8B021DF3}"/>
              </a:ext>
            </a:extLst>
          </p:cNvPr>
          <p:cNvSpPr/>
          <p:nvPr/>
        </p:nvSpPr>
        <p:spPr>
          <a:xfrm>
            <a:off x="2583061" y="4416424"/>
            <a:ext cx="3050617"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E5880615-CBFD-DB2E-9B43-EF3984548FE6}"/>
              </a:ext>
            </a:extLst>
          </p:cNvPr>
          <p:cNvCxnSpPr>
            <a:cxnSpLocks/>
          </p:cNvCxnSpPr>
          <p:nvPr/>
        </p:nvCxnSpPr>
        <p:spPr>
          <a:xfrm flipV="1">
            <a:off x="2778579" y="2754305"/>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5AE2122-C4B6-4D23-C3EF-07211C964D76}"/>
              </a:ext>
            </a:extLst>
          </p:cNvPr>
          <p:cNvSpPr txBox="1"/>
          <p:nvPr/>
        </p:nvSpPr>
        <p:spPr>
          <a:xfrm>
            <a:off x="3021489" y="3564977"/>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2" name="Straight Connector 21">
            <a:extLst>
              <a:ext uri="{FF2B5EF4-FFF2-40B4-BE49-F238E27FC236}">
                <a16:creationId xmlns:a16="http://schemas.microsoft.com/office/drawing/2014/main" id="{9B3AD87F-2600-83AE-75DF-6C8B43B07B4C}"/>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6BB0AEE-1D4D-65EB-DA71-368D89E6D85E}"/>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565A022-9B37-EAFE-90F9-6544F5540E3E}"/>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EE79DC84-5366-CB4D-880B-0EBE78B6E581}"/>
              </a:ext>
            </a:extLst>
          </p:cNvPr>
          <p:cNvSpPr/>
          <p:nvPr/>
        </p:nvSpPr>
        <p:spPr>
          <a:xfrm>
            <a:off x="3419240" y="1963920"/>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7C125CB7-2E90-5E6C-DE56-7B6A0EC3CC2E}"/>
              </a:ext>
            </a:extLst>
          </p:cNvPr>
          <p:cNvSpPr/>
          <p:nvPr/>
        </p:nvSpPr>
        <p:spPr>
          <a:xfrm>
            <a:off x="3531475" y="2362036"/>
            <a:ext cx="510802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4" name="Straight Connector 33">
            <a:extLst>
              <a:ext uri="{FF2B5EF4-FFF2-40B4-BE49-F238E27FC236}">
                <a16:creationId xmlns:a16="http://schemas.microsoft.com/office/drawing/2014/main" id="{266E3E0A-316F-7A2F-E93B-AE416A4B017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72620B2-7FD8-59DE-07DB-80260403BEB0}"/>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30AABD5-C987-D51A-8A2C-F90C3AEB1C08}"/>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CEBE157B-603A-EFAC-49C9-0D3A7512C933}"/>
              </a:ext>
            </a:extLst>
          </p:cNvPr>
          <p:cNvCxnSpPr>
            <a:cxnSpLocks/>
          </p:cNvCxnSpPr>
          <p:nvPr/>
        </p:nvCxnSpPr>
        <p:spPr>
          <a:xfrm flipV="1">
            <a:off x="3256778" y="258353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A705749-CC70-4B48-86A1-B4D37C654296}"/>
              </a:ext>
            </a:extLst>
          </p:cNvPr>
          <p:cNvCxnSpPr>
            <a:cxnSpLocks/>
          </p:cNvCxnSpPr>
          <p:nvPr/>
        </p:nvCxnSpPr>
        <p:spPr>
          <a:xfrm flipV="1">
            <a:off x="2795896" y="4369156"/>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DF8311-6AB1-8652-D3D3-A4BC39181A2D}"/>
              </a:ext>
            </a:extLst>
          </p:cNvPr>
          <p:cNvSpPr txBox="1"/>
          <p:nvPr/>
        </p:nvSpPr>
        <p:spPr>
          <a:xfrm>
            <a:off x="5515556" y="356650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51" name="Rounded Rectangle 50">
            <a:extLst>
              <a:ext uri="{FF2B5EF4-FFF2-40B4-BE49-F238E27FC236}">
                <a16:creationId xmlns:a16="http://schemas.microsoft.com/office/drawing/2014/main" id="{B196274C-5888-9036-C1B9-83AEF4A02E3B}"/>
              </a:ext>
            </a:extLst>
          </p:cNvPr>
          <p:cNvSpPr/>
          <p:nvPr/>
        </p:nvSpPr>
        <p:spPr>
          <a:xfrm>
            <a:off x="8639503" y="2362036"/>
            <a:ext cx="2728712"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4FC9F846-5831-1755-C1C7-4ADC46644E1D}"/>
              </a:ext>
            </a:extLst>
          </p:cNvPr>
          <p:cNvSpPr/>
          <p:nvPr/>
        </p:nvSpPr>
        <p:spPr>
          <a:xfrm>
            <a:off x="8487102" y="2013350"/>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DA73FAAA-A375-F804-92E3-D4D947AF6157}"/>
              </a:ext>
            </a:extLst>
          </p:cNvPr>
          <p:cNvCxnSpPr/>
          <p:nvPr/>
        </p:nvCxnSpPr>
        <p:spPr>
          <a:xfrm>
            <a:off x="7610114" y="54751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E64897-5835-8F23-02D3-CF1E237EDC5F}"/>
              </a:ext>
            </a:extLst>
          </p:cNvPr>
          <p:cNvCxnSpPr>
            <a:cxnSpLocks/>
          </p:cNvCxnSpPr>
          <p:nvPr/>
        </p:nvCxnSpPr>
        <p:spPr>
          <a:xfrm>
            <a:off x="8081656" y="54698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A8D6BF2-D0B0-EEC2-CCDD-83C6C2ECDC57}"/>
              </a:ext>
            </a:extLst>
          </p:cNvPr>
          <p:cNvSpPr txBox="1"/>
          <p:nvPr/>
        </p:nvSpPr>
        <p:spPr>
          <a:xfrm>
            <a:off x="7637721" y="56170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798DA452-0C08-EBB0-131D-E827A410D36F}"/>
              </a:ext>
            </a:extLst>
          </p:cNvPr>
          <p:cNvCxnSpPr/>
          <p:nvPr/>
        </p:nvCxnSpPr>
        <p:spPr>
          <a:xfrm>
            <a:off x="9757153"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4FD7DEB-5306-FBDC-A7C2-B084CE695BB6}"/>
              </a:ext>
            </a:extLst>
          </p:cNvPr>
          <p:cNvCxnSpPr>
            <a:cxnSpLocks/>
          </p:cNvCxnSpPr>
          <p:nvPr/>
        </p:nvCxnSpPr>
        <p:spPr>
          <a:xfrm>
            <a:off x="10228695" y="5523073"/>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CBB80A-40F8-2452-7B95-CDEBA92F0E8D}"/>
              </a:ext>
            </a:extLst>
          </p:cNvPr>
          <p:cNvSpPr/>
          <p:nvPr/>
        </p:nvSpPr>
        <p:spPr>
          <a:xfrm>
            <a:off x="10241016" y="4415191"/>
            <a:ext cx="121369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4" name="TextBox 73">
            <a:extLst>
              <a:ext uri="{FF2B5EF4-FFF2-40B4-BE49-F238E27FC236}">
                <a16:creationId xmlns:a16="http://schemas.microsoft.com/office/drawing/2014/main" id="{67E0CE41-C92A-C99C-6B44-35F07BF4CD4C}"/>
              </a:ext>
            </a:extLst>
          </p:cNvPr>
          <p:cNvSpPr txBox="1"/>
          <p:nvPr/>
        </p:nvSpPr>
        <p:spPr>
          <a:xfrm>
            <a:off x="9784760"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C9A13F91-73D6-F1FB-611D-71E4ABC8C1F5}"/>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Pull</a:t>
            </a:r>
          </a:p>
        </p:txBody>
      </p:sp>
      <p:sp>
        <p:nvSpPr>
          <p:cNvPr id="76" name="TextBox 75">
            <a:extLst>
              <a:ext uri="{FF2B5EF4-FFF2-40B4-BE49-F238E27FC236}">
                <a16:creationId xmlns:a16="http://schemas.microsoft.com/office/drawing/2014/main" id="{D24D1452-A174-A3B7-93B3-C308073B171B}"/>
              </a:ext>
            </a:extLst>
          </p:cNvPr>
          <p:cNvSpPr txBox="1"/>
          <p:nvPr/>
        </p:nvSpPr>
        <p:spPr>
          <a:xfrm>
            <a:off x="7824842" y="353782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77" name="TextBox 76">
            <a:extLst>
              <a:ext uri="{FF2B5EF4-FFF2-40B4-BE49-F238E27FC236}">
                <a16:creationId xmlns:a16="http://schemas.microsoft.com/office/drawing/2014/main" id="{BFA2AE53-9CFE-4D14-F4CB-A7125D3F5303}"/>
              </a:ext>
            </a:extLst>
          </p:cNvPr>
          <p:cNvSpPr txBox="1"/>
          <p:nvPr/>
        </p:nvSpPr>
        <p:spPr>
          <a:xfrm>
            <a:off x="10031841" y="3494458"/>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32" name="Rounded Rectangle 31">
            <a:extLst>
              <a:ext uri="{FF2B5EF4-FFF2-40B4-BE49-F238E27FC236}">
                <a16:creationId xmlns:a16="http://schemas.microsoft.com/office/drawing/2014/main" id="{C8630FC4-0DCA-EE1F-F0A3-AD30DAD35912}"/>
              </a:ext>
            </a:extLst>
          </p:cNvPr>
          <p:cNvSpPr/>
          <p:nvPr/>
        </p:nvSpPr>
        <p:spPr>
          <a:xfrm>
            <a:off x="5611882" y="4416424"/>
            <a:ext cx="4628919"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4" name="Straight Arrow Connector 3">
            <a:extLst>
              <a:ext uri="{FF2B5EF4-FFF2-40B4-BE49-F238E27FC236}">
                <a16:creationId xmlns:a16="http://schemas.microsoft.com/office/drawing/2014/main" id="{FA26CBF6-C390-4578-F388-E521E0670D8D}"/>
              </a:ext>
            </a:extLst>
          </p:cNvPr>
          <p:cNvCxnSpPr>
            <a:cxnSpLocks/>
          </p:cNvCxnSpPr>
          <p:nvPr/>
        </p:nvCxnSpPr>
        <p:spPr>
          <a:xfrm flipV="1">
            <a:off x="5143147" y="2791610"/>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1F02C20-E17E-4897-BF9C-40D05CEDDAB4}"/>
              </a:ext>
            </a:extLst>
          </p:cNvPr>
          <p:cNvCxnSpPr>
            <a:cxnSpLocks/>
          </p:cNvCxnSpPr>
          <p:nvPr/>
        </p:nvCxnSpPr>
        <p:spPr>
          <a:xfrm flipV="1">
            <a:off x="5621346" y="26437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AD69ED7-1804-C5C3-A511-EEF8A918812B}"/>
              </a:ext>
            </a:extLst>
          </p:cNvPr>
          <p:cNvCxnSpPr>
            <a:cxnSpLocks/>
          </p:cNvCxnSpPr>
          <p:nvPr/>
        </p:nvCxnSpPr>
        <p:spPr>
          <a:xfrm flipV="1">
            <a:off x="5160464" y="4406461"/>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5CF67F2-8296-E13B-FD99-98D86154FFF6}"/>
              </a:ext>
            </a:extLst>
          </p:cNvPr>
          <p:cNvCxnSpPr>
            <a:cxnSpLocks/>
          </p:cNvCxnSpPr>
          <p:nvPr/>
        </p:nvCxnSpPr>
        <p:spPr>
          <a:xfrm flipV="1">
            <a:off x="7540562" y="2778210"/>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32B5828-CF0D-A9B6-213E-693C64B1B829}"/>
              </a:ext>
            </a:extLst>
          </p:cNvPr>
          <p:cNvCxnSpPr>
            <a:cxnSpLocks/>
          </p:cNvCxnSpPr>
          <p:nvPr/>
        </p:nvCxnSpPr>
        <p:spPr>
          <a:xfrm flipV="1">
            <a:off x="8018761" y="26303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68E4227-FCA8-3C2B-1527-5938DA8DF144}"/>
              </a:ext>
            </a:extLst>
          </p:cNvPr>
          <p:cNvCxnSpPr>
            <a:cxnSpLocks/>
          </p:cNvCxnSpPr>
          <p:nvPr/>
        </p:nvCxnSpPr>
        <p:spPr>
          <a:xfrm flipV="1">
            <a:off x="7557879" y="4393061"/>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5D326E5-3CE3-31E0-80DE-0A83FCB7E19B}"/>
              </a:ext>
            </a:extLst>
          </p:cNvPr>
          <p:cNvCxnSpPr>
            <a:cxnSpLocks/>
          </p:cNvCxnSpPr>
          <p:nvPr/>
        </p:nvCxnSpPr>
        <p:spPr>
          <a:xfrm flipV="1">
            <a:off x="9751433" y="2852981"/>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86301BF-92D0-3FF5-8F51-CB6F0AFB14C1}"/>
              </a:ext>
            </a:extLst>
          </p:cNvPr>
          <p:cNvCxnSpPr>
            <a:cxnSpLocks/>
          </p:cNvCxnSpPr>
          <p:nvPr/>
        </p:nvCxnSpPr>
        <p:spPr>
          <a:xfrm flipV="1">
            <a:off x="10229632" y="270507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24384F4-D6AC-566B-4369-37D76A3E996B}"/>
              </a:ext>
            </a:extLst>
          </p:cNvPr>
          <p:cNvCxnSpPr>
            <a:cxnSpLocks/>
          </p:cNvCxnSpPr>
          <p:nvPr/>
        </p:nvCxnSpPr>
        <p:spPr>
          <a:xfrm flipV="1">
            <a:off x="9768750" y="4467832"/>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1C2931D5-9DD7-45BE-9D7E-AAA371AD13F6}"/>
              </a:ext>
            </a:extLst>
          </p:cNvPr>
          <p:cNvGrpSpPr/>
          <p:nvPr/>
        </p:nvGrpSpPr>
        <p:grpSpPr>
          <a:xfrm>
            <a:off x="11224613" y="5345267"/>
            <a:ext cx="1019831" cy="698941"/>
            <a:chOff x="335873" y="5775287"/>
            <a:chExt cx="1019831" cy="698941"/>
          </a:xfrm>
        </p:grpSpPr>
        <p:sp>
          <p:nvSpPr>
            <p:cNvPr id="30" name="Oval 29">
              <a:extLst>
                <a:ext uri="{FF2B5EF4-FFF2-40B4-BE49-F238E27FC236}">
                  <a16:creationId xmlns:a16="http://schemas.microsoft.com/office/drawing/2014/main" id="{3AB9BEAB-C794-5235-E42C-8321F9342AEE}"/>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AD506B5-FEB8-75FC-D8AA-F3108C573178}"/>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3" name="Group 32">
            <a:extLst>
              <a:ext uri="{FF2B5EF4-FFF2-40B4-BE49-F238E27FC236}">
                <a16:creationId xmlns:a16="http://schemas.microsoft.com/office/drawing/2014/main" id="{8799F045-4DBC-C781-462F-CDD05B073D88}"/>
              </a:ext>
            </a:extLst>
          </p:cNvPr>
          <p:cNvGrpSpPr/>
          <p:nvPr/>
        </p:nvGrpSpPr>
        <p:grpSpPr>
          <a:xfrm>
            <a:off x="11268152" y="6076863"/>
            <a:ext cx="1009662" cy="625678"/>
            <a:chOff x="4449375" y="1562489"/>
            <a:chExt cx="1202572" cy="756015"/>
          </a:xfrm>
        </p:grpSpPr>
        <p:sp>
          <p:nvSpPr>
            <p:cNvPr id="37" name="TextBox 36">
              <a:extLst>
                <a:ext uri="{FF2B5EF4-FFF2-40B4-BE49-F238E27FC236}">
                  <a16:creationId xmlns:a16="http://schemas.microsoft.com/office/drawing/2014/main" id="{3459269F-4A10-2FE2-7422-63421E791D5D}"/>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8" name="Cylinder 37">
              <a:extLst>
                <a:ext uri="{FF2B5EF4-FFF2-40B4-BE49-F238E27FC236}">
                  <a16:creationId xmlns:a16="http://schemas.microsoft.com/office/drawing/2014/main" id="{5C324D4C-0682-39CA-677B-178F58BD1328}"/>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0" name="Group 39">
            <a:extLst>
              <a:ext uri="{FF2B5EF4-FFF2-40B4-BE49-F238E27FC236}">
                <a16:creationId xmlns:a16="http://schemas.microsoft.com/office/drawing/2014/main" id="{65D4715D-2622-927E-953B-BDEAD3723884}"/>
              </a:ext>
            </a:extLst>
          </p:cNvPr>
          <p:cNvGrpSpPr/>
          <p:nvPr/>
        </p:nvGrpSpPr>
        <p:grpSpPr>
          <a:xfrm>
            <a:off x="11431637" y="4622026"/>
            <a:ext cx="690695" cy="560711"/>
            <a:chOff x="6921694" y="4852026"/>
            <a:chExt cx="822662" cy="677513"/>
          </a:xfrm>
        </p:grpSpPr>
        <p:sp>
          <p:nvSpPr>
            <p:cNvPr id="43" name="TextBox 42">
              <a:extLst>
                <a:ext uri="{FF2B5EF4-FFF2-40B4-BE49-F238E27FC236}">
                  <a16:creationId xmlns:a16="http://schemas.microsoft.com/office/drawing/2014/main" id="{31DF9710-6980-8045-E944-F6087D51196B}"/>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4" name="5-Point Star 3">
              <a:extLst>
                <a:ext uri="{FF2B5EF4-FFF2-40B4-BE49-F238E27FC236}">
                  <a16:creationId xmlns:a16="http://schemas.microsoft.com/office/drawing/2014/main" id="{69F36BA7-1344-34F3-7DD0-78325D27D565}"/>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Hexagon 1">
            <a:extLst>
              <a:ext uri="{FF2B5EF4-FFF2-40B4-BE49-F238E27FC236}">
                <a16:creationId xmlns:a16="http://schemas.microsoft.com/office/drawing/2014/main" id="{AA9F7BFE-4CAB-FBCB-16F8-4A337288FEBC}"/>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5511B565-A06A-8F2C-E3C5-241C133B602E}"/>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0961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9696042-769D-0E1B-C2F6-E21654A3B2B6}"/>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B18697-518F-CA4D-8E82-B914103F4619}"/>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78BE2B3-3129-43FC-F007-CA7192BB829E}"/>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9517E539-613C-4023-8BE1-957EB32FC12B}"/>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9388E3F2-0B09-7DC8-F7F6-DFB09DDA9618}"/>
              </a:ext>
            </a:extLst>
          </p:cNvPr>
          <p:cNvSpPr/>
          <p:nvPr/>
        </p:nvSpPr>
        <p:spPr>
          <a:xfrm>
            <a:off x="2459421"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3E62B509-E4FC-B988-8193-924C8B021DF3}"/>
              </a:ext>
            </a:extLst>
          </p:cNvPr>
          <p:cNvSpPr/>
          <p:nvPr/>
        </p:nvSpPr>
        <p:spPr>
          <a:xfrm>
            <a:off x="2757175" y="4416424"/>
            <a:ext cx="2876503"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22" name="Straight Connector 21">
            <a:extLst>
              <a:ext uri="{FF2B5EF4-FFF2-40B4-BE49-F238E27FC236}">
                <a16:creationId xmlns:a16="http://schemas.microsoft.com/office/drawing/2014/main" id="{9B3AD87F-2600-83AE-75DF-6C8B43B07B4C}"/>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6BB0AEE-1D4D-65EB-DA71-368D89E6D85E}"/>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565A022-9B37-EAFE-90F9-6544F5540E3E}"/>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EE79DC84-5366-CB4D-880B-0EBE78B6E581}"/>
              </a:ext>
            </a:extLst>
          </p:cNvPr>
          <p:cNvSpPr/>
          <p:nvPr/>
        </p:nvSpPr>
        <p:spPr>
          <a:xfrm>
            <a:off x="3492037" y="1921246"/>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7C125CB7-2E90-5E6C-DE56-7B6A0EC3CC2E}"/>
              </a:ext>
            </a:extLst>
          </p:cNvPr>
          <p:cNvSpPr/>
          <p:nvPr/>
        </p:nvSpPr>
        <p:spPr>
          <a:xfrm>
            <a:off x="3531476" y="2362036"/>
            <a:ext cx="484351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4" name="Straight Connector 33">
            <a:extLst>
              <a:ext uri="{FF2B5EF4-FFF2-40B4-BE49-F238E27FC236}">
                <a16:creationId xmlns:a16="http://schemas.microsoft.com/office/drawing/2014/main" id="{266E3E0A-316F-7A2F-E93B-AE416A4B017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72620B2-7FD8-59DE-07DB-80260403BEB0}"/>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30AABD5-C987-D51A-8A2C-F90C3AEB1C08}"/>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41" name="Straight Connector 40">
            <a:extLst>
              <a:ext uri="{FF2B5EF4-FFF2-40B4-BE49-F238E27FC236}">
                <a16:creationId xmlns:a16="http://schemas.microsoft.com/office/drawing/2014/main" id="{8A705749-CC70-4B48-86A1-B4D37C654296}"/>
              </a:ext>
            </a:extLst>
          </p:cNvPr>
          <p:cNvCxnSpPr>
            <a:cxnSpLocks/>
          </p:cNvCxnSpPr>
          <p:nvPr/>
        </p:nvCxnSpPr>
        <p:spPr>
          <a:xfrm flipV="1">
            <a:off x="3256778"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DF8311-6AB1-8652-D3D3-A4BC39181A2D}"/>
              </a:ext>
            </a:extLst>
          </p:cNvPr>
          <p:cNvSpPr txBox="1"/>
          <p:nvPr/>
        </p:nvSpPr>
        <p:spPr>
          <a:xfrm>
            <a:off x="5585453" y="3385709"/>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51" name="Rounded Rectangle 50">
            <a:extLst>
              <a:ext uri="{FF2B5EF4-FFF2-40B4-BE49-F238E27FC236}">
                <a16:creationId xmlns:a16="http://schemas.microsoft.com/office/drawing/2014/main" id="{B196274C-5888-9036-C1B9-83AEF4A02E3B}"/>
              </a:ext>
            </a:extLst>
          </p:cNvPr>
          <p:cNvSpPr/>
          <p:nvPr/>
        </p:nvSpPr>
        <p:spPr>
          <a:xfrm>
            <a:off x="8357185" y="2362036"/>
            <a:ext cx="3011030"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4FC9F846-5831-1755-C1C7-4ADC46644E1D}"/>
              </a:ext>
            </a:extLst>
          </p:cNvPr>
          <p:cNvSpPr/>
          <p:nvPr/>
        </p:nvSpPr>
        <p:spPr>
          <a:xfrm>
            <a:off x="8197891" y="203615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DA73FAAA-A375-F804-92E3-D4D947AF6157}"/>
              </a:ext>
            </a:extLst>
          </p:cNvPr>
          <p:cNvCxnSpPr/>
          <p:nvPr/>
        </p:nvCxnSpPr>
        <p:spPr>
          <a:xfrm>
            <a:off x="7609648"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E64897-5835-8F23-02D3-CF1E237EDC5F}"/>
              </a:ext>
            </a:extLst>
          </p:cNvPr>
          <p:cNvCxnSpPr>
            <a:cxnSpLocks/>
          </p:cNvCxnSpPr>
          <p:nvPr/>
        </p:nvCxnSpPr>
        <p:spPr>
          <a:xfrm>
            <a:off x="8081190" y="54832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A8D6BF2-D0B0-EEC2-CCDD-83C6C2ECDC57}"/>
              </a:ext>
            </a:extLst>
          </p:cNvPr>
          <p:cNvSpPr txBox="1"/>
          <p:nvPr/>
        </p:nvSpPr>
        <p:spPr>
          <a:xfrm>
            <a:off x="7637255"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798DA452-0C08-EBB0-131D-E827A410D36F}"/>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4FD7DEB-5306-FBDC-A7C2-B084CE695BB6}"/>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CBB80A-40F8-2452-7B95-CDEBA92F0E8D}"/>
              </a:ext>
            </a:extLst>
          </p:cNvPr>
          <p:cNvSpPr/>
          <p:nvPr/>
        </p:nvSpPr>
        <p:spPr>
          <a:xfrm>
            <a:off x="10062947" y="4415191"/>
            <a:ext cx="1391763"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4" name="TextBox 73">
            <a:extLst>
              <a:ext uri="{FF2B5EF4-FFF2-40B4-BE49-F238E27FC236}">
                <a16:creationId xmlns:a16="http://schemas.microsoft.com/office/drawing/2014/main" id="{67E0CE41-C92A-C99C-6B44-35F07BF4CD4C}"/>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C9A13F91-73D6-F1FB-611D-71E4ABC8C1F5}"/>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Dynamic Query</a:t>
            </a:r>
          </a:p>
        </p:txBody>
      </p:sp>
      <p:sp>
        <p:nvSpPr>
          <p:cNvPr id="76" name="TextBox 75">
            <a:extLst>
              <a:ext uri="{FF2B5EF4-FFF2-40B4-BE49-F238E27FC236}">
                <a16:creationId xmlns:a16="http://schemas.microsoft.com/office/drawing/2014/main" id="{D24D1452-A174-A3B7-93B3-C308073B171B}"/>
              </a:ext>
            </a:extLst>
          </p:cNvPr>
          <p:cNvSpPr txBox="1"/>
          <p:nvPr/>
        </p:nvSpPr>
        <p:spPr>
          <a:xfrm>
            <a:off x="7862874" y="3324976"/>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32" name="Rounded Rectangle 31">
            <a:extLst>
              <a:ext uri="{FF2B5EF4-FFF2-40B4-BE49-F238E27FC236}">
                <a16:creationId xmlns:a16="http://schemas.microsoft.com/office/drawing/2014/main" id="{C8630FC4-0DCA-EE1F-F0A3-AD30DAD35912}"/>
              </a:ext>
            </a:extLst>
          </p:cNvPr>
          <p:cNvSpPr/>
          <p:nvPr/>
        </p:nvSpPr>
        <p:spPr>
          <a:xfrm>
            <a:off x="5611882" y="4416424"/>
            <a:ext cx="4465464"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2" name="Oval 1">
            <a:extLst>
              <a:ext uri="{FF2B5EF4-FFF2-40B4-BE49-F238E27FC236}">
                <a16:creationId xmlns:a16="http://schemas.microsoft.com/office/drawing/2014/main" id="{B5B94389-AD53-25FA-4FFD-DDDD69ECF719}"/>
              </a:ext>
            </a:extLst>
          </p:cNvPr>
          <p:cNvSpPr/>
          <p:nvPr/>
        </p:nvSpPr>
        <p:spPr>
          <a:xfrm>
            <a:off x="3141361" y="4860227"/>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964D44E-9529-D735-FEE3-9C1083636283}"/>
              </a:ext>
            </a:extLst>
          </p:cNvPr>
          <p:cNvSpPr/>
          <p:nvPr/>
        </p:nvSpPr>
        <p:spPr>
          <a:xfrm>
            <a:off x="5527503" y="4902956"/>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468F0F1-66F3-86EB-7E5A-9683E3D5D6AE}"/>
              </a:ext>
            </a:extLst>
          </p:cNvPr>
          <p:cNvSpPr/>
          <p:nvPr/>
        </p:nvSpPr>
        <p:spPr>
          <a:xfrm>
            <a:off x="9951616" y="4901447"/>
            <a:ext cx="251460" cy="234583"/>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0D90705C-BA01-A813-6C7D-09458C64CA3A}"/>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62B334CE-37FD-AD57-D89D-0BD1FD6DC403}"/>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F86F7C33-554A-1872-6BE4-E2E05B3CFBCF}"/>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0E1D8A3B-4EA5-AA76-1167-F6F5FE8E0DC4}"/>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A18003FF-1B79-00DF-1BA5-2F5BF663DA84}"/>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70D76A39-82E7-C149-A39E-330D4717B42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C7574D18-237E-B136-A6A8-6C4EDB541912}"/>
              </a:ext>
            </a:extLst>
          </p:cNvPr>
          <p:cNvGrpSpPr/>
          <p:nvPr/>
        </p:nvGrpSpPr>
        <p:grpSpPr>
          <a:xfrm>
            <a:off x="11431637" y="4622026"/>
            <a:ext cx="690695" cy="560711"/>
            <a:chOff x="6921694" y="4852026"/>
            <a:chExt cx="822662" cy="677513"/>
          </a:xfrm>
        </p:grpSpPr>
        <p:sp>
          <p:nvSpPr>
            <p:cNvPr id="48" name="TextBox 47">
              <a:extLst>
                <a:ext uri="{FF2B5EF4-FFF2-40B4-BE49-F238E27FC236}">
                  <a16:creationId xmlns:a16="http://schemas.microsoft.com/office/drawing/2014/main" id="{D9E1650B-A6A7-0926-D55A-9B5C3FAFC86F}"/>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9" name="5-Point Star 3">
              <a:extLst>
                <a:ext uri="{FF2B5EF4-FFF2-40B4-BE49-F238E27FC236}">
                  <a16:creationId xmlns:a16="http://schemas.microsoft.com/office/drawing/2014/main" id="{00925DFA-1E2C-E7AE-28C4-AA4B2510A15A}"/>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Arrow Connector 53">
            <a:extLst>
              <a:ext uri="{FF2B5EF4-FFF2-40B4-BE49-F238E27FC236}">
                <a16:creationId xmlns:a16="http://schemas.microsoft.com/office/drawing/2014/main" id="{EDCF15EF-0A96-3856-648E-E4289ED8AED2}"/>
              </a:ext>
            </a:extLst>
          </p:cNvPr>
          <p:cNvCxnSpPr>
            <a:cxnSpLocks/>
          </p:cNvCxnSpPr>
          <p:nvPr/>
        </p:nvCxnSpPr>
        <p:spPr>
          <a:xfrm flipV="1">
            <a:off x="5162415" y="2758021"/>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23682AC0-330D-EF86-0B43-A8D45DBDAC8B}"/>
              </a:ext>
            </a:extLst>
          </p:cNvPr>
          <p:cNvCxnSpPr>
            <a:cxnSpLocks/>
          </p:cNvCxnSpPr>
          <p:nvPr/>
        </p:nvCxnSpPr>
        <p:spPr>
          <a:xfrm flipV="1">
            <a:off x="5640614" y="2581431"/>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6076385C-3D46-6E2A-4E23-6F0C00431C6E}"/>
              </a:ext>
            </a:extLst>
          </p:cNvPr>
          <p:cNvCxnSpPr>
            <a:cxnSpLocks/>
          </p:cNvCxnSpPr>
          <p:nvPr/>
        </p:nvCxnSpPr>
        <p:spPr>
          <a:xfrm flipV="1">
            <a:off x="5179732" y="4372872"/>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AE661344-31AC-8BA5-86A8-700B11C0C83E}"/>
              </a:ext>
            </a:extLst>
          </p:cNvPr>
          <p:cNvSpPr txBox="1"/>
          <p:nvPr/>
        </p:nvSpPr>
        <p:spPr>
          <a:xfrm>
            <a:off x="3220213" y="3277327"/>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sp>
        <p:nvSpPr>
          <p:cNvPr id="66" name="Hexagon 65">
            <a:extLst>
              <a:ext uri="{FF2B5EF4-FFF2-40B4-BE49-F238E27FC236}">
                <a16:creationId xmlns:a16="http://schemas.microsoft.com/office/drawing/2014/main" id="{FE889C1E-2881-C9CF-135B-D9FCEDB48253}"/>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Box 77">
            <a:extLst>
              <a:ext uri="{FF2B5EF4-FFF2-40B4-BE49-F238E27FC236}">
                <a16:creationId xmlns:a16="http://schemas.microsoft.com/office/drawing/2014/main" id="{10C6F145-AE7E-98CF-6BE1-F02F03AC8512}"/>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79" name="Hexagon 78">
            <a:extLst>
              <a:ext uri="{FF2B5EF4-FFF2-40B4-BE49-F238E27FC236}">
                <a16:creationId xmlns:a16="http://schemas.microsoft.com/office/drawing/2014/main" id="{F0F1D5E8-CB87-966C-0C48-0DC619FA23B3}"/>
              </a:ext>
            </a:extLst>
          </p:cNvPr>
          <p:cNvSpPr/>
          <p:nvPr/>
        </p:nvSpPr>
        <p:spPr>
          <a:xfrm>
            <a:off x="3198632" y="1970244"/>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Hexagon 79">
            <a:extLst>
              <a:ext uri="{FF2B5EF4-FFF2-40B4-BE49-F238E27FC236}">
                <a16:creationId xmlns:a16="http://schemas.microsoft.com/office/drawing/2014/main" id="{E029F44C-DE12-6A33-A351-EB0BDF00BE00}"/>
              </a:ext>
            </a:extLst>
          </p:cNvPr>
          <p:cNvSpPr/>
          <p:nvPr/>
        </p:nvSpPr>
        <p:spPr>
          <a:xfrm>
            <a:off x="5613503" y="2001938"/>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A5770AD6-9D3A-16B1-0428-98734DCE39A9}"/>
              </a:ext>
            </a:extLst>
          </p:cNvPr>
          <p:cNvCxnSpPr>
            <a:cxnSpLocks/>
          </p:cNvCxnSpPr>
          <p:nvPr/>
        </p:nvCxnSpPr>
        <p:spPr>
          <a:xfrm flipV="1">
            <a:off x="2777886" y="2749383"/>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9A04391-1D04-D846-8416-379137E5734A}"/>
              </a:ext>
            </a:extLst>
          </p:cNvPr>
          <p:cNvCxnSpPr>
            <a:cxnSpLocks/>
          </p:cNvCxnSpPr>
          <p:nvPr/>
        </p:nvCxnSpPr>
        <p:spPr>
          <a:xfrm flipV="1">
            <a:off x="3256085" y="2578617"/>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7B621DC-19F9-0846-0BB7-5B5D797DD0C5}"/>
              </a:ext>
            </a:extLst>
          </p:cNvPr>
          <p:cNvCxnSpPr>
            <a:cxnSpLocks/>
          </p:cNvCxnSpPr>
          <p:nvPr/>
        </p:nvCxnSpPr>
        <p:spPr>
          <a:xfrm flipV="1">
            <a:off x="2795203" y="436423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C8ADBEBD-6725-94BF-8A34-25B641BD4E2D}"/>
              </a:ext>
            </a:extLst>
          </p:cNvPr>
          <p:cNvCxnSpPr>
            <a:cxnSpLocks/>
          </p:cNvCxnSpPr>
          <p:nvPr/>
        </p:nvCxnSpPr>
        <p:spPr>
          <a:xfrm flipV="1">
            <a:off x="7587509" y="2726658"/>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3BBA2D04-33CF-6627-5C3D-4DC4A363D09E}"/>
              </a:ext>
            </a:extLst>
          </p:cNvPr>
          <p:cNvCxnSpPr>
            <a:cxnSpLocks/>
          </p:cNvCxnSpPr>
          <p:nvPr/>
        </p:nvCxnSpPr>
        <p:spPr>
          <a:xfrm flipV="1">
            <a:off x="8065708" y="255589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ED6933E3-A63F-0E94-D956-CC696D9864A9}"/>
              </a:ext>
            </a:extLst>
          </p:cNvPr>
          <p:cNvCxnSpPr>
            <a:cxnSpLocks/>
          </p:cNvCxnSpPr>
          <p:nvPr/>
        </p:nvCxnSpPr>
        <p:spPr>
          <a:xfrm flipV="1">
            <a:off x="7604826" y="4341509"/>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0F59A57-79A6-24EC-F980-0A8B6D6009FC}"/>
              </a:ext>
            </a:extLst>
          </p:cNvPr>
          <p:cNvCxnSpPr>
            <a:cxnSpLocks/>
          </p:cNvCxnSpPr>
          <p:nvPr/>
        </p:nvCxnSpPr>
        <p:spPr>
          <a:xfrm flipV="1">
            <a:off x="9579969" y="2774828"/>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B7DD99F-83BB-6CAF-9713-4D42C188F7EE}"/>
              </a:ext>
            </a:extLst>
          </p:cNvPr>
          <p:cNvCxnSpPr>
            <a:cxnSpLocks/>
          </p:cNvCxnSpPr>
          <p:nvPr/>
        </p:nvCxnSpPr>
        <p:spPr>
          <a:xfrm flipV="1">
            <a:off x="10058168" y="260406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2316151-F430-4EC6-7714-537C9C3F6172}"/>
              </a:ext>
            </a:extLst>
          </p:cNvPr>
          <p:cNvCxnSpPr>
            <a:cxnSpLocks/>
          </p:cNvCxnSpPr>
          <p:nvPr/>
        </p:nvCxnSpPr>
        <p:spPr>
          <a:xfrm flipV="1">
            <a:off x="9597286" y="4389679"/>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91" name="Hexagon 90">
            <a:extLst>
              <a:ext uri="{FF2B5EF4-FFF2-40B4-BE49-F238E27FC236}">
                <a16:creationId xmlns:a16="http://schemas.microsoft.com/office/drawing/2014/main" id="{6885153C-D1A1-2E2A-1CAD-71D382C263D6}"/>
              </a:ext>
            </a:extLst>
          </p:cNvPr>
          <p:cNvSpPr/>
          <p:nvPr/>
        </p:nvSpPr>
        <p:spPr>
          <a:xfrm>
            <a:off x="7953236" y="2092465"/>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Hexagon 91">
            <a:extLst>
              <a:ext uri="{FF2B5EF4-FFF2-40B4-BE49-F238E27FC236}">
                <a16:creationId xmlns:a16="http://schemas.microsoft.com/office/drawing/2014/main" id="{287D1FE4-D732-84BE-9CE5-3370AF1FE654}"/>
              </a:ext>
            </a:extLst>
          </p:cNvPr>
          <p:cNvSpPr/>
          <p:nvPr/>
        </p:nvSpPr>
        <p:spPr>
          <a:xfrm>
            <a:off x="9930002" y="2057704"/>
            <a:ext cx="255907" cy="206615"/>
          </a:xfrm>
          <a:prstGeom prst="hexagon">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Hexagon 92">
            <a:extLst>
              <a:ext uri="{FF2B5EF4-FFF2-40B4-BE49-F238E27FC236}">
                <a16:creationId xmlns:a16="http://schemas.microsoft.com/office/drawing/2014/main" id="{8013BED4-7C1E-DF35-29F7-0B223C9767E9}"/>
              </a:ext>
            </a:extLst>
          </p:cNvPr>
          <p:cNvSpPr/>
          <p:nvPr/>
        </p:nvSpPr>
        <p:spPr>
          <a:xfrm>
            <a:off x="5253619" y="3457237"/>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Hexagon 93">
            <a:extLst>
              <a:ext uri="{FF2B5EF4-FFF2-40B4-BE49-F238E27FC236}">
                <a16:creationId xmlns:a16="http://schemas.microsoft.com/office/drawing/2014/main" id="{4B33B007-FA4F-39AD-DD78-D9DD1CF21D3C}"/>
              </a:ext>
            </a:extLst>
          </p:cNvPr>
          <p:cNvSpPr/>
          <p:nvPr/>
        </p:nvSpPr>
        <p:spPr>
          <a:xfrm>
            <a:off x="7678712" y="3513567"/>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Hexagon 94">
            <a:extLst>
              <a:ext uri="{FF2B5EF4-FFF2-40B4-BE49-F238E27FC236}">
                <a16:creationId xmlns:a16="http://schemas.microsoft.com/office/drawing/2014/main" id="{B56F8D5E-2B56-99BF-80BD-43DB7F2F5632}"/>
              </a:ext>
            </a:extLst>
          </p:cNvPr>
          <p:cNvSpPr/>
          <p:nvPr/>
        </p:nvSpPr>
        <p:spPr>
          <a:xfrm>
            <a:off x="9671171" y="3510992"/>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2BC5C76E-71BC-429D-EC0D-10BB04C12876}"/>
              </a:ext>
            </a:extLst>
          </p:cNvPr>
          <p:cNvSpPr txBox="1"/>
          <p:nvPr/>
        </p:nvSpPr>
        <p:spPr>
          <a:xfrm>
            <a:off x="9848320" y="3344514"/>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Tree>
    <p:extLst>
      <p:ext uri="{BB962C8B-B14F-4D97-AF65-F5344CB8AC3E}">
        <p14:creationId xmlns:p14="http://schemas.microsoft.com/office/powerpoint/2010/main" val="314127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Application</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r>
              <a:rPr lang="en-GB" b="0" i="0" dirty="0">
                <a:solidFill>
                  <a:srgbClr val="1F2328"/>
                </a:solidFill>
                <a:effectLst/>
                <a:latin typeface="-apple-system"/>
              </a:rPr>
              <a:t>Application triggers occur when administrative or end-user interfaces are manipulated. </a:t>
            </a:r>
            <a:endParaRPr lang="en-GB" dirty="0"/>
          </a:p>
        </p:txBody>
      </p:sp>
    </p:spTree>
    <p:extLst>
      <p:ext uri="{BB962C8B-B14F-4D97-AF65-F5344CB8AC3E}">
        <p14:creationId xmlns:p14="http://schemas.microsoft.com/office/powerpoint/2010/main" val="75853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AD7DB-1384-6F1A-E403-8E38E6EFA12E}"/>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68ADDB00-5DE5-5085-48F8-2582682E1488}"/>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866D74E-1BA8-6D16-81EE-79730C3A81DF}"/>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8D0BAE9-4512-874A-0185-021A4F46AEB1}"/>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126BD051-8587-5BAF-B662-57ED4467341C}"/>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21839503-839B-6B1E-30DE-CBD5951AA903}"/>
              </a:ext>
            </a:extLst>
          </p:cNvPr>
          <p:cNvSpPr/>
          <p:nvPr/>
        </p:nvSpPr>
        <p:spPr>
          <a:xfrm>
            <a:off x="1884702" y="2362036"/>
            <a:ext cx="369308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DE2ECED1-D825-853A-5BA0-D6D3DC31D0D5}"/>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27" name="5-Point Star 26">
            <a:extLst>
              <a:ext uri="{FF2B5EF4-FFF2-40B4-BE49-F238E27FC236}">
                <a16:creationId xmlns:a16="http://schemas.microsoft.com/office/drawing/2014/main" id="{7A66FDB0-1575-0C6F-9BDF-8A88188BADFA}"/>
              </a:ext>
            </a:extLst>
          </p:cNvPr>
          <p:cNvSpPr/>
          <p:nvPr/>
        </p:nvSpPr>
        <p:spPr>
          <a:xfrm>
            <a:off x="4776455" y="4844363"/>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E5E0031-CCA0-1FC7-13FE-6EC11BA7BE9D}"/>
              </a:ext>
            </a:extLst>
          </p:cNvPr>
          <p:cNvSpPr/>
          <p:nvPr/>
        </p:nvSpPr>
        <p:spPr>
          <a:xfrm>
            <a:off x="5588541" y="2362036"/>
            <a:ext cx="1140326"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cxnSp>
        <p:nvCxnSpPr>
          <p:cNvPr id="34" name="Straight Connector 33">
            <a:extLst>
              <a:ext uri="{FF2B5EF4-FFF2-40B4-BE49-F238E27FC236}">
                <a16:creationId xmlns:a16="http://schemas.microsoft.com/office/drawing/2014/main" id="{88DA02DC-B7EA-A913-C2E5-049CC6F6539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37ABDF9-0F16-2CCA-FBF4-5F63CF7223A4}"/>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D3EEC3B4-722F-9814-6DCA-7EC6F2520F02}"/>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45" name="Straight Arrow Connector 44">
            <a:extLst>
              <a:ext uri="{FF2B5EF4-FFF2-40B4-BE49-F238E27FC236}">
                <a16:creationId xmlns:a16="http://schemas.microsoft.com/office/drawing/2014/main" id="{3C087916-D9E5-ED72-3CE7-DFF463447905}"/>
              </a:ext>
            </a:extLst>
          </p:cNvPr>
          <p:cNvCxnSpPr>
            <a:cxnSpLocks/>
          </p:cNvCxnSpPr>
          <p:nvPr/>
        </p:nvCxnSpPr>
        <p:spPr>
          <a:xfrm flipV="1">
            <a:off x="5171084" y="2787815"/>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A4474B3-982C-5936-A11E-E512779CED58}"/>
              </a:ext>
            </a:extLst>
          </p:cNvPr>
          <p:cNvCxnSpPr>
            <a:cxnSpLocks/>
          </p:cNvCxnSpPr>
          <p:nvPr/>
        </p:nvCxnSpPr>
        <p:spPr>
          <a:xfrm flipV="1">
            <a:off x="5643776" y="2846959"/>
            <a:ext cx="0" cy="264455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1B237CF-20A1-E2E4-8B15-9327C1156EF0}"/>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C4094BB3-DEE6-DFF6-EB92-F244B4F57F3C}"/>
              </a:ext>
            </a:extLst>
          </p:cNvPr>
          <p:cNvSpPr txBox="1"/>
          <p:nvPr/>
        </p:nvSpPr>
        <p:spPr>
          <a:xfrm>
            <a:off x="4727198" y="3434437"/>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32" name="Rounded Rectangle 31">
            <a:extLst>
              <a:ext uri="{FF2B5EF4-FFF2-40B4-BE49-F238E27FC236}">
                <a16:creationId xmlns:a16="http://schemas.microsoft.com/office/drawing/2014/main" id="{DD3002F5-5D05-E825-2076-FFDA522704C2}"/>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3082D72A-C46C-F29D-3FB2-8383ED8F0BE3}"/>
              </a:ext>
            </a:extLst>
          </p:cNvPr>
          <p:cNvSpPr/>
          <p:nvPr/>
        </p:nvSpPr>
        <p:spPr>
          <a:xfrm>
            <a:off x="8897933" y="2362036"/>
            <a:ext cx="2464914"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CFED50B1-0AF8-D657-13F5-1FB69061454A}"/>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492E190A-C567-E7A1-F50A-585623E1F752}"/>
              </a:ext>
            </a:extLst>
          </p:cNvPr>
          <p:cNvCxnSpPr/>
          <p:nvPr/>
        </p:nvCxnSpPr>
        <p:spPr>
          <a:xfrm>
            <a:off x="8434985" y="541976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C9E9980-8A06-2DD6-B7A9-4884974A534D}"/>
              </a:ext>
            </a:extLst>
          </p:cNvPr>
          <p:cNvCxnSpPr>
            <a:cxnSpLocks/>
          </p:cNvCxnSpPr>
          <p:nvPr/>
        </p:nvCxnSpPr>
        <p:spPr>
          <a:xfrm>
            <a:off x="8906527" y="5414511"/>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FCEE47FA-3AEF-C3CF-45C9-BF7130DCA116}"/>
              </a:ext>
            </a:extLst>
          </p:cNvPr>
          <p:cNvCxnSpPr>
            <a:cxnSpLocks/>
          </p:cNvCxnSpPr>
          <p:nvPr/>
        </p:nvCxnSpPr>
        <p:spPr>
          <a:xfrm flipV="1">
            <a:off x="8451011" y="2736032"/>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E51E0DD-6B5A-AD89-EAFF-DEC03968568D}"/>
              </a:ext>
            </a:extLst>
          </p:cNvPr>
          <p:cNvCxnSpPr>
            <a:cxnSpLocks/>
          </p:cNvCxnSpPr>
          <p:nvPr/>
        </p:nvCxnSpPr>
        <p:spPr>
          <a:xfrm flipV="1">
            <a:off x="8907675" y="2757595"/>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4F53C5D-D955-3F60-CBB2-40063A9E6AB1}"/>
              </a:ext>
            </a:extLst>
          </p:cNvPr>
          <p:cNvCxnSpPr>
            <a:cxnSpLocks/>
          </p:cNvCxnSpPr>
          <p:nvPr/>
        </p:nvCxnSpPr>
        <p:spPr>
          <a:xfrm flipV="1">
            <a:off x="8440100" y="4380604"/>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C4505-A152-6D24-DF32-D1A35FCE363C}"/>
              </a:ext>
            </a:extLst>
          </p:cNvPr>
          <p:cNvSpPr txBox="1"/>
          <p:nvPr/>
        </p:nvSpPr>
        <p:spPr>
          <a:xfrm>
            <a:off x="8462592" y="5561656"/>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92A20053-B4B6-7001-7A1E-A767E09173E7}"/>
              </a:ext>
            </a:extLst>
          </p:cNvPr>
          <p:cNvCxnSpPr/>
          <p:nvPr/>
        </p:nvCxnSpPr>
        <p:spPr>
          <a:xfrm>
            <a:off x="6232397"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73FC198-03D4-8568-873C-D2127CE35668}"/>
              </a:ext>
            </a:extLst>
          </p:cNvPr>
          <p:cNvCxnSpPr>
            <a:cxnSpLocks/>
          </p:cNvCxnSpPr>
          <p:nvPr/>
        </p:nvCxnSpPr>
        <p:spPr>
          <a:xfrm>
            <a:off x="6703939"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5D320589-0A04-AD61-D2AF-D0C57B81B36B}"/>
              </a:ext>
            </a:extLst>
          </p:cNvPr>
          <p:cNvCxnSpPr>
            <a:cxnSpLocks/>
          </p:cNvCxnSpPr>
          <p:nvPr/>
        </p:nvCxnSpPr>
        <p:spPr>
          <a:xfrm flipV="1">
            <a:off x="6261517" y="2819370"/>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36A4F96-EA79-78AD-22FA-6A7AC160D7DA}"/>
              </a:ext>
            </a:extLst>
          </p:cNvPr>
          <p:cNvCxnSpPr>
            <a:cxnSpLocks/>
          </p:cNvCxnSpPr>
          <p:nvPr/>
        </p:nvCxnSpPr>
        <p:spPr>
          <a:xfrm flipV="1">
            <a:off x="6705089" y="2878514"/>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1C861D1-120C-62F2-C30A-C5A5AE39A3AD}"/>
              </a:ext>
            </a:extLst>
          </p:cNvPr>
          <p:cNvCxnSpPr>
            <a:cxnSpLocks/>
          </p:cNvCxnSpPr>
          <p:nvPr/>
        </p:nvCxnSpPr>
        <p:spPr>
          <a:xfrm flipV="1">
            <a:off x="6237511"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6719BA3A-42BC-63D1-52F6-FC8E830AF332}"/>
              </a:ext>
            </a:extLst>
          </p:cNvPr>
          <p:cNvSpPr/>
          <p:nvPr/>
        </p:nvSpPr>
        <p:spPr>
          <a:xfrm>
            <a:off x="6221581" y="4415191"/>
            <a:ext cx="2180936"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9BB726AE-EA0A-7C58-2415-4D05B99DE50F}"/>
              </a:ext>
            </a:extLst>
          </p:cNvPr>
          <p:cNvSpPr txBox="1"/>
          <p:nvPr/>
        </p:nvSpPr>
        <p:spPr>
          <a:xfrm>
            <a:off x="6260004"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6FE72F8E-8A4C-49DF-FA0D-8218B14974D8}"/>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Active Push</a:t>
            </a:r>
          </a:p>
        </p:txBody>
      </p:sp>
      <p:sp>
        <p:nvSpPr>
          <p:cNvPr id="76" name="TextBox 75">
            <a:extLst>
              <a:ext uri="{FF2B5EF4-FFF2-40B4-BE49-F238E27FC236}">
                <a16:creationId xmlns:a16="http://schemas.microsoft.com/office/drawing/2014/main" id="{94FB7E38-E636-AFCC-5F35-803B8A4C1E3E}"/>
              </a:ext>
            </a:extLst>
          </p:cNvPr>
          <p:cNvSpPr txBox="1"/>
          <p:nvPr/>
        </p:nvSpPr>
        <p:spPr>
          <a:xfrm>
            <a:off x="8154725" y="3436717"/>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77" name="TextBox 76">
            <a:extLst>
              <a:ext uri="{FF2B5EF4-FFF2-40B4-BE49-F238E27FC236}">
                <a16:creationId xmlns:a16="http://schemas.microsoft.com/office/drawing/2014/main" id="{4CF85F7A-9FE7-962F-56DB-309BA89F712F}"/>
              </a:ext>
            </a:extLst>
          </p:cNvPr>
          <p:cNvSpPr txBox="1"/>
          <p:nvPr/>
        </p:nvSpPr>
        <p:spPr>
          <a:xfrm>
            <a:off x="5945577" y="3469265"/>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2" name="Rounded Rectangle 1">
            <a:extLst>
              <a:ext uri="{FF2B5EF4-FFF2-40B4-BE49-F238E27FC236}">
                <a16:creationId xmlns:a16="http://schemas.microsoft.com/office/drawing/2014/main" id="{7CF4DF09-7124-AD7A-AA15-A7E5A9B5D128}"/>
              </a:ext>
            </a:extLst>
          </p:cNvPr>
          <p:cNvSpPr/>
          <p:nvPr/>
        </p:nvSpPr>
        <p:spPr>
          <a:xfrm>
            <a:off x="8402517" y="4419530"/>
            <a:ext cx="295127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4" name="5-Point Star 3">
            <a:extLst>
              <a:ext uri="{FF2B5EF4-FFF2-40B4-BE49-F238E27FC236}">
                <a16:creationId xmlns:a16="http://schemas.microsoft.com/office/drawing/2014/main" id="{18116360-7703-7982-7F4A-D5C669D8784E}"/>
              </a:ext>
            </a:extLst>
          </p:cNvPr>
          <p:cNvSpPr/>
          <p:nvPr/>
        </p:nvSpPr>
        <p:spPr>
          <a:xfrm>
            <a:off x="8233967" y="4783260"/>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911BE08A-5FE7-DCA5-2DA1-BB1D5688A420}"/>
              </a:ext>
            </a:extLst>
          </p:cNvPr>
          <p:cNvSpPr/>
          <p:nvPr/>
        </p:nvSpPr>
        <p:spPr>
          <a:xfrm>
            <a:off x="6707085" y="2356440"/>
            <a:ext cx="2199441"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 name="Cylinder 6">
            <a:extLst>
              <a:ext uri="{FF2B5EF4-FFF2-40B4-BE49-F238E27FC236}">
                <a16:creationId xmlns:a16="http://schemas.microsoft.com/office/drawing/2014/main" id="{0C98C188-FCB8-E1C6-3C62-049E93BBF240}"/>
              </a:ext>
            </a:extLst>
          </p:cNvPr>
          <p:cNvSpPr/>
          <p:nvPr/>
        </p:nvSpPr>
        <p:spPr>
          <a:xfrm>
            <a:off x="5078415" y="4807866"/>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ylinder 7">
            <a:extLst>
              <a:ext uri="{FF2B5EF4-FFF2-40B4-BE49-F238E27FC236}">
                <a16:creationId xmlns:a16="http://schemas.microsoft.com/office/drawing/2014/main" id="{95C7699F-A06E-77BD-0EDF-4FD6DB285340}"/>
              </a:ext>
            </a:extLst>
          </p:cNvPr>
          <p:cNvSpPr/>
          <p:nvPr/>
        </p:nvSpPr>
        <p:spPr>
          <a:xfrm>
            <a:off x="6405654" y="4803424"/>
            <a:ext cx="228600" cy="358759"/>
          </a:xfrm>
          <a:prstGeom prst="ca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ylinder 8">
            <a:extLst>
              <a:ext uri="{FF2B5EF4-FFF2-40B4-BE49-F238E27FC236}">
                <a16:creationId xmlns:a16="http://schemas.microsoft.com/office/drawing/2014/main" id="{11D8EC00-28AC-1933-FFDA-E7CEB1217A1B}"/>
              </a:ext>
            </a:extLst>
          </p:cNvPr>
          <p:cNvSpPr/>
          <p:nvPr/>
        </p:nvSpPr>
        <p:spPr>
          <a:xfrm>
            <a:off x="8559014" y="4747573"/>
            <a:ext cx="228600" cy="358759"/>
          </a:xfrm>
          <a:prstGeom prst="can">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27CF8F2A-320B-8645-5C7C-740D86792582}"/>
              </a:ext>
            </a:extLst>
          </p:cNvPr>
          <p:cNvGrpSpPr/>
          <p:nvPr/>
        </p:nvGrpSpPr>
        <p:grpSpPr>
          <a:xfrm>
            <a:off x="11224613" y="5345267"/>
            <a:ext cx="1019831" cy="698941"/>
            <a:chOff x="335873" y="5775287"/>
            <a:chExt cx="1019831" cy="698941"/>
          </a:xfrm>
        </p:grpSpPr>
        <p:sp>
          <p:nvSpPr>
            <p:cNvPr id="19" name="Oval 18">
              <a:extLst>
                <a:ext uri="{FF2B5EF4-FFF2-40B4-BE49-F238E27FC236}">
                  <a16:creationId xmlns:a16="http://schemas.microsoft.com/office/drawing/2014/main" id="{C8E4A848-CA66-965A-45AF-DE6E9735F0BE}"/>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C8B64181-654A-46A7-3959-25CBD513DA42}"/>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21" name="Group 20">
            <a:extLst>
              <a:ext uri="{FF2B5EF4-FFF2-40B4-BE49-F238E27FC236}">
                <a16:creationId xmlns:a16="http://schemas.microsoft.com/office/drawing/2014/main" id="{1EAD061B-1992-F779-3585-3C88655D614D}"/>
              </a:ext>
            </a:extLst>
          </p:cNvPr>
          <p:cNvGrpSpPr/>
          <p:nvPr/>
        </p:nvGrpSpPr>
        <p:grpSpPr>
          <a:xfrm>
            <a:off x="11268152" y="6076863"/>
            <a:ext cx="1009662" cy="625678"/>
            <a:chOff x="4449375" y="1562489"/>
            <a:chExt cx="1202572" cy="756015"/>
          </a:xfrm>
        </p:grpSpPr>
        <p:sp>
          <p:nvSpPr>
            <p:cNvPr id="22" name="TextBox 21">
              <a:extLst>
                <a:ext uri="{FF2B5EF4-FFF2-40B4-BE49-F238E27FC236}">
                  <a16:creationId xmlns:a16="http://schemas.microsoft.com/office/drawing/2014/main" id="{CB9D3D20-D7FE-9EB8-1F9F-2E7FFC06185B}"/>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23" name="Cylinder 22">
              <a:extLst>
                <a:ext uri="{FF2B5EF4-FFF2-40B4-BE49-F238E27FC236}">
                  <a16:creationId xmlns:a16="http://schemas.microsoft.com/office/drawing/2014/main" id="{C1DDF459-A3C8-BC9B-BF64-84B3FD64507D}"/>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a:extLst>
              <a:ext uri="{FF2B5EF4-FFF2-40B4-BE49-F238E27FC236}">
                <a16:creationId xmlns:a16="http://schemas.microsoft.com/office/drawing/2014/main" id="{29A25CEF-A0B9-AD42-235C-89AD6FC6BA3D}"/>
              </a:ext>
            </a:extLst>
          </p:cNvPr>
          <p:cNvGrpSpPr/>
          <p:nvPr/>
        </p:nvGrpSpPr>
        <p:grpSpPr>
          <a:xfrm>
            <a:off x="11431637" y="4622026"/>
            <a:ext cx="690695" cy="560711"/>
            <a:chOff x="6921694" y="4852026"/>
            <a:chExt cx="822662" cy="677513"/>
          </a:xfrm>
        </p:grpSpPr>
        <p:sp>
          <p:nvSpPr>
            <p:cNvPr id="25" name="TextBox 24">
              <a:extLst>
                <a:ext uri="{FF2B5EF4-FFF2-40B4-BE49-F238E27FC236}">
                  <a16:creationId xmlns:a16="http://schemas.microsoft.com/office/drawing/2014/main" id="{3FAF62DB-F52A-37DB-586B-DB9ED28D4FDF}"/>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28" name="5-Point Star 3">
              <a:extLst>
                <a:ext uri="{FF2B5EF4-FFF2-40B4-BE49-F238E27FC236}">
                  <a16:creationId xmlns:a16="http://schemas.microsoft.com/office/drawing/2014/main" id="{175C2D5C-6B08-ACC3-2850-E5E9894ED3FF}"/>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exagon 29">
            <a:extLst>
              <a:ext uri="{FF2B5EF4-FFF2-40B4-BE49-F238E27FC236}">
                <a16:creationId xmlns:a16="http://schemas.microsoft.com/office/drawing/2014/main" id="{98916E91-A061-16ED-4B83-E570ACFD614F}"/>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E73AB3C-47F7-52B4-A8A8-D8967716B9E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3" name="TextBox 2">
            <a:extLst>
              <a:ext uri="{FF2B5EF4-FFF2-40B4-BE49-F238E27FC236}">
                <a16:creationId xmlns:a16="http://schemas.microsoft.com/office/drawing/2014/main" id="{D3C84189-879B-78D4-32E9-6A313836678E}"/>
              </a:ext>
            </a:extLst>
          </p:cNvPr>
          <p:cNvSpPr txBox="1"/>
          <p:nvPr/>
        </p:nvSpPr>
        <p:spPr>
          <a:xfrm>
            <a:off x="866155" y="933308"/>
            <a:ext cx="6205306" cy="369332"/>
          </a:xfrm>
          <a:prstGeom prst="rect">
            <a:avLst/>
          </a:prstGeom>
          <a:noFill/>
        </p:spPr>
        <p:txBody>
          <a:bodyPr wrap="square" rtlCol="0">
            <a:spAutoFit/>
          </a:bodyPr>
          <a:lstStyle/>
          <a:p>
            <a:r>
              <a:rPr lang="en-GB" dirty="0"/>
              <a:t>The most common deployments today</a:t>
            </a:r>
          </a:p>
        </p:txBody>
      </p:sp>
    </p:spTree>
    <p:extLst>
      <p:ext uri="{BB962C8B-B14F-4D97-AF65-F5344CB8AC3E}">
        <p14:creationId xmlns:p14="http://schemas.microsoft.com/office/powerpoint/2010/main" val="234886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2575903"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2496492" y="4416424"/>
            <a:ext cx="167790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C2C60073-FFC5-CEE2-09D8-10DC6DBBB26D}"/>
              </a:ext>
            </a:extLst>
          </p:cNvPr>
          <p:cNvCxnSpPr>
            <a:cxnSpLocks/>
          </p:cNvCxnSpPr>
          <p:nvPr/>
        </p:nvCxnSpPr>
        <p:spPr>
          <a:xfrm flipV="1">
            <a:off x="3712001" y="2819135"/>
            <a:ext cx="445064" cy="163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93BB599-20BE-6DC4-6E40-C7A840C8A3EB}"/>
              </a:ext>
            </a:extLst>
          </p:cNvPr>
          <p:cNvSpPr txBox="1"/>
          <p:nvPr/>
        </p:nvSpPr>
        <p:spPr>
          <a:xfrm>
            <a:off x="3956374" y="3421106"/>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2" name="Straight Connector 21">
            <a:extLst>
              <a:ext uri="{FF2B5EF4-FFF2-40B4-BE49-F238E27FC236}">
                <a16:creationId xmlns:a16="http://schemas.microsoft.com/office/drawing/2014/main" id="{B98F147C-52B3-0735-BBE0-48EB702A2F3C}"/>
              </a:ext>
            </a:extLst>
          </p:cNvPr>
          <p:cNvCxnSpPr/>
          <p:nvPr/>
        </p:nvCxnSpPr>
        <p:spPr>
          <a:xfrm>
            <a:off x="3712001"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183541" y="5503875"/>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474623" y="556434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518475" y="1902981"/>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3647958" y="2362036"/>
            <a:ext cx="4242543"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9" name="Straight Connector 38">
            <a:extLst>
              <a:ext uri="{FF2B5EF4-FFF2-40B4-BE49-F238E27FC236}">
                <a16:creationId xmlns:a16="http://schemas.microsoft.com/office/drawing/2014/main" id="{B835B2B4-D05D-D9E3-0094-A4669E891E48}"/>
              </a:ext>
            </a:extLst>
          </p:cNvPr>
          <p:cNvCxnSpPr>
            <a:cxnSpLocks/>
          </p:cNvCxnSpPr>
          <p:nvPr/>
        </p:nvCxnSpPr>
        <p:spPr>
          <a:xfrm flipV="1">
            <a:off x="4183541" y="2844550"/>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1D211EF-4282-C899-1E4C-10243E32EE4D}"/>
              </a:ext>
            </a:extLst>
          </p:cNvPr>
          <p:cNvCxnSpPr>
            <a:cxnSpLocks/>
          </p:cNvCxnSpPr>
          <p:nvPr/>
        </p:nvCxnSpPr>
        <p:spPr>
          <a:xfrm flipV="1">
            <a:off x="3704714" y="4409340"/>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7901238" y="2362036"/>
            <a:ext cx="3583459"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7791647" y="190298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9B21CD2-9BC8-2BFD-7C7C-F18A6E0DD899}"/>
              </a:ext>
            </a:extLst>
          </p:cNvPr>
          <p:cNvCxnSpPr/>
          <p:nvPr/>
        </p:nvCxnSpPr>
        <p:spPr>
          <a:xfrm>
            <a:off x="7954743" y="547307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D23104A-778F-3B88-4AB4-FB546BE8D015}"/>
              </a:ext>
            </a:extLst>
          </p:cNvPr>
          <p:cNvCxnSpPr>
            <a:cxnSpLocks/>
          </p:cNvCxnSpPr>
          <p:nvPr/>
        </p:nvCxnSpPr>
        <p:spPr>
          <a:xfrm>
            <a:off x="8426285" y="546782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FFA3077-EF88-83ED-6F70-872089D3DC5E}"/>
              </a:ext>
            </a:extLst>
          </p:cNvPr>
          <p:cNvSpPr txBox="1"/>
          <p:nvPr/>
        </p:nvSpPr>
        <p:spPr>
          <a:xfrm>
            <a:off x="7982350" y="5614972"/>
            <a:ext cx="389850" cy="253916"/>
          </a:xfrm>
          <a:prstGeom prst="rect">
            <a:avLst/>
          </a:prstGeom>
          <a:noFill/>
        </p:spPr>
        <p:txBody>
          <a:bodyPr wrap="none" rtlCol="0">
            <a:spAutoFit/>
          </a:bodyPr>
          <a:lstStyle/>
          <a:p>
            <a:pPr algn="ctr"/>
            <a:r>
              <a:rPr lang="en-US" sz="1050" dirty="0"/>
              <a:t>TTS</a:t>
            </a:r>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Application </a:t>
            </a:r>
            <a:r>
              <a:rPr lang="en-US" b="1" dirty="0">
                <a:solidFill>
                  <a:schemeClr val="accent2"/>
                </a:solidFill>
              </a:rPr>
              <a:t>Active Pull</a:t>
            </a:r>
          </a:p>
        </p:txBody>
      </p:sp>
      <p:sp>
        <p:nvSpPr>
          <p:cNvPr id="76" name="TextBox 75">
            <a:extLst>
              <a:ext uri="{FF2B5EF4-FFF2-40B4-BE49-F238E27FC236}">
                <a16:creationId xmlns:a16="http://schemas.microsoft.com/office/drawing/2014/main" id="{116E7B78-01EF-C5E1-B61C-5B043034FD88}"/>
              </a:ext>
            </a:extLst>
          </p:cNvPr>
          <p:cNvSpPr txBox="1"/>
          <p:nvPr/>
        </p:nvSpPr>
        <p:spPr>
          <a:xfrm>
            <a:off x="8268950" y="352237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 name="Straight Arrow Connector 1">
            <a:extLst>
              <a:ext uri="{FF2B5EF4-FFF2-40B4-BE49-F238E27FC236}">
                <a16:creationId xmlns:a16="http://schemas.microsoft.com/office/drawing/2014/main" id="{30850131-67D6-79D5-CF3F-C2BB39FDE3E0}"/>
              </a:ext>
            </a:extLst>
          </p:cNvPr>
          <p:cNvCxnSpPr>
            <a:cxnSpLocks/>
          </p:cNvCxnSpPr>
          <p:nvPr/>
        </p:nvCxnSpPr>
        <p:spPr>
          <a:xfrm>
            <a:off x="3631925" y="2751429"/>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53BDE8-898A-ECDF-1FEF-79B9F4FA18F4}"/>
              </a:ext>
            </a:extLst>
          </p:cNvPr>
          <p:cNvSpPr txBox="1"/>
          <p:nvPr/>
        </p:nvSpPr>
        <p:spPr>
          <a:xfrm>
            <a:off x="3117036" y="3726562"/>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7" name="Straight Connector 6">
            <a:extLst>
              <a:ext uri="{FF2B5EF4-FFF2-40B4-BE49-F238E27FC236}">
                <a16:creationId xmlns:a16="http://schemas.microsoft.com/office/drawing/2014/main" id="{FC291D9A-58B6-3972-0C30-40AC30D5074A}"/>
              </a:ext>
            </a:extLst>
          </p:cNvPr>
          <p:cNvCxnSpPr>
            <a:cxnSpLocks/>
          </p:cNvCxnSpPr>
          <p:nvPr/>
        </p:nvCxnSpPr>
        <p:spPr>
          <a:xfrm flipV="1">
            <a:off x="3620459" y="4416424"/>
            <a:ext cx="27499" cy="109752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3619246" y="5507991"/>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A4EF9A8-37A0-453F-AD7B-75F909CBD571}"/>
              </a:ext>
            </a:extLst>
          </p:cNvPr>
          <p:cNvSpPr txBox="1"/>
          <p:nvPr/>
        </p:nvSpPr>
        <p:spPr>
          <a:xfrm>
            <a:off x="7362057" y="3430459"/>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21" name="Straight Arrow Connector 20">
            <a:extLst>
              <a:ext uri="{FF2B5EF4-FFF2-40B4-BE49-F238E27FC236}">
                <a16:creationId xmlns:a16="http://schemas.microsoft.com/office/drawing/2014/main" id="{AB880D32-554D-0FA8-D9D4-8481502E5BE3}"/>
              </a:ext>
            </a:extLst>
          </p:cNvPr>
          <p:cNvCxnSpPr>
            <a:cxnSpLocks/>
          </p:cNvCxnSpPr>
          <p:nvPr/>
        </p:nvCxnSpPr>
        <p:spPr>
          <a:xfrm>
            <a:off x="7893365" y="2715381"/>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04C8782-B18B-3F9C-94E4-3FC727E12AE5}"/>
              </a:ext>
            </a:extLst>
          </p:cNvPr>
          <p:cNvCxnSpPr>
            <a:cxnSpLocks/>
          </p:cNvCxnSpPr>
          <p:nvPr/>
        </p:nvCxnSpPr>
        <p:spPr>
          <a:xfrm flipV="1">
            <a:off x="7890501" y="4356254"/>
            <a:ext cx="10737" cy="111568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44D0E05-1C30-168C-C285-A15FBF688529}"/>
              </a:ext>
            </a:extLst>
          </p:cNvPr>
          <p:cNvCxnSpPr>
            <a:cxnSpLocks/>
          </p:cNvCxnSpPr>
          <p:nvPr/>
        </p:nvCxnSpPr>
        <p:spPr>
          <a:xfrm>
            <a:off x="7880686" y="5471943"/>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42" name="Straight Arrow Connector 41">
            <a:extLst>
              <a:ext uri="{FF2B5EF4-FFF2-40B4-BE49-F238E27FC236}">
                <a16:creationId xmlns:a16="http://schemas.microsoft.com/office/drawing/2014/main" id="{A56321D8-5551-4240-29C3-90120C8F64AC}"/>
              </a:ext>
            </a:extLst>
          </p:cNvPr>
          <p:cNvCxnSpPr>
            <a:cxnSpLocks/>
          </p:cNvCxnSpPr>
          <p:nvPr/>
        </p:nvCxnSpPr>
        <p:spPr>
          <a:xfrm flipV="1">
            <a:off x="7962626" y="2750689"/>
            <a:ext cx="445064" cy="163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0C6E56C-57FE-9C97-9C4D-3222738A5129}"/>
              </a:ext>
            </a:extLst>
          </p:cNvPr>
          <p:cNvCxnSpPr>
            <a:cxnSpLocks/>
          </p:cNvCxnSpPr>
          <p:nvPr/>
        </p:nvCxnSpPr>
        <p:spPr>
          <a:xfrm flipV="1">
            <a:off x="8434166" y="27761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3214460-E074-B81E-577F-56E233A7A272}"/>
              </a:ext>
            </a:extLst>
          </p:cNvPr>
          <p:cNvCxnSpPr>
            <a:cxnSpLocks/>
          </p:cNvCxnSpPr>
          <p:nvPr/>
        </p:nvCxnSpPr>
        <p:spPr>
          <a:xfrm flipV="1">
            <a:off x="7955339" y="434089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23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1938804" y="2362036"/>
            <a:ext cx="173527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1938805" y="4416424"/>
            <a:ext cx="2235595"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22" name="Straight Connector 21">
            <a:extLst>
              <a:ext uri="{FF2B5EF4-FFF2-40B4-BE49-F238E27FC236}">
                <a16:creationId xmlns:a16="http://schemas.microsoft.com/office/drawing/2014/main" id="{B98F147C-52B3-0735-BBE0-48EB702A2F3C}"/>
              </a:ext>
            </a:extLst>
          </p:cNvPr>
          <p:cNvCxnSpPr/>
          <p:nvPr/>
        </p:nvCxnSpPr>
        <p:spPr>
          <a:xfrm>
            <a:off x="3743531"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215071" y="5503875"/>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506153" y="556434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398999" y="1991293"/>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3684820" y="2362036"/>
            <a:ext cx="4229138"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7943128" y="2362036"/>
            <a:ext cx="3425087"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7675165" y="190298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9B21CD2-9BC8-2BFD-7C7C-F18A6E0DD899}"/>
              </a:ext>
            </a:extLst>
          </p:cNvPr>
          <p:cNvCxnSpPr/>
          <p:nvPr/>
        </p:nvCxnSpPr>
        <p:spPr>
          <a:xfrm>
            <a:off x="7943128"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D23104A-778F-3B88-4AB4-FB546BE8D015}"/>
              </a:ext>
            </a:extLst>
          </p:cNvPr>
          <p:cNvCxnSpPr>
            <a:cxnSpLocks/>
          </p:cNvCxnSpPr>
          <p:nvPr/>
        </p:nvCxnSpPr>
        <p:spPr>
          <a:xfrm>
            <a:off x="8414670" y="54832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FFA3077-EF88-83ED-6F70-872089D3DC5E}"/>
              </a:ext>
            </a:extLst>
          </p:cNvPr>
          <p:cNvSpPr txBox="1"/>
          <p:nvPr/>
        </p:nvSpPr>
        <p:spPr>
          <a:xfrm>
            <a:off x="7970735" y="5630422"/>
            <a:ext cx="389850" cy="253916"/>
          </a:xfrm>
          <a:prstGeom prst="rect">
            <a:avLst/>
          </a:prstGeom>
          <a:noFill/>
        </p:spPr>
        <p:txBody>
          <a:bodyPr wrap="none" rtlCol="0">
            <a:spAutoFit/>
          </a:bodyPr>
          <a:lstStyle/>
          <a:p>
            <a:pPr algn="ctr"/>
            <a:r>
              <a:rPr lang="en-US" sz="1050" dirty="0"/>
              <a:t>TTS</a:t>
            </a:r>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Active Dynamic Query</a:t>
            </a:r>
          </a:p>
        </p:txBody>
      </p:sp>
      <p:cxnSp>
        <p:nvCxnSpPr>
          <p:cNvPr id="2" name="Straight Arrow Connector 1">
            <a:extLst>
              <a:ext uri="{FF2B5EF4-FFF2-40B4-BE49-F238E27FC236}">
                <a16:creationId xmlns:a16="http://schemas.microsoft.com/office/drawing/2014/main" id="{30850131-67D6-79D5-CF3F-C2BB39FDE3E0}"/>
              </a:ext>
            </a:extLst>
          </p:cNvPr>
          <p:cNvCxnSpPr>
            <a:cxnSpLocks/>
          </p:cNvCxnSpPr>
          <p:nvPr/>
        </p:nvCxnSpPr>
        <p:spPr>
          <a:xfrm>
            <a:off x="3663455" y="2751429"/>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53BDE8-898A-ECDF-1FEF-79B9F4FA18F4}"/>
              </a:ext>
            </a:extLst>
          </p:cNvPr>
          <p:cNvSpPr txBox="1"/>
          <p:nvPr/>
        </p:nvSpPr>
        <p:spPr>
          <a:xfrm>
            <a:off x="3117036" y="3726562"/>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7" name="Straight Connector 6">
            <a:extLst>
              <a:ext uri="{FF2B5EF4-FFF2-40B4-BE49-F238E27FC236}">
                <a16:creationId xmlns:a16="http://schemas.microsoft.com/office/drawing/2014/main" id="{FC291D9A-58B6-3972-0C30-40AC30D5074A}"/>
              </a:ext>
            </a:extLst>
          </p:cNvPr>
          <p:cNvCxnSpPr>
            <a:cxnSpLocks/>
          </p:cNvCxnSpPr>
          <p:nvPr/>
        </p:nvCxnSpPr>
        <p:spPr>
          <a:xfrm flipV="1">
            <a:off x="3651989" y="4410428"/>
            <a:ext cx="0" cy="11035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3650776" y="5507991"/>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A4EF9A8-37A0-453F-AD7B-75F909CBD571}"/>
              </a:ext>
            </a:extLst>
          </p:cNvPr>
          <p:cNvSpPr txBox="1"/>
          <p:nvPr/>
        </p:nvSpPr>
        <p:spPr>
          <a:xfrm>
            <a:off x="7347176" y="3705964"/>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21" name="Straight Arrow Connector 20">
            <a:extLst>
              <a:ext uri="{FF2B5EF4-FFF2-40B4-BE49-F238E27FC236}">
                <a16:creationId xmlns:a16="http://schemas.microsoft.com/office/drawing/2014/main" id="{AB880D32-554D-0FA8-D9D4-8481502E5BE3}"/>
              </a:ext>
            </a:extLst>
          </p:cNvPr>
          <p:cNvCxnSpPr>
            <a:cxnSpLocks/>
          </p:cNvCxnSpPr>
          <p:nvPr/>
        </p:nvCxnSpPr>
        <p:spPr>
          <a:xfrm>
            <a:off x="7900709" y="2730831"/>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04C8782-B18B-3F9C-94E4-3FC727E12AE5}"/>
              </a:ext>
            </a:extLst>
          </p:cNvPr>
          <p:cNvCxnSpPr>
            <a:cxnSpLocks/>
          </p:cNvCxnSpPr>
          <p:nvPr/>
        </p:nvCxnSpPr>
        <p:spPr>
          <a:xfrm flipV="1">
            <a:off x="7871944" y="4391868"/>
            <a:ext cx="42014" cy="118421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44D0E05-1C30-168C-C285-A15FBF688529}"/>
              </a:ext>
            </a:extLst>
          </p:cNvPr>
          <p:cNvCxnSpPr>
            <a:cxnSpLocks/>
          </p:cNvCxnSpPr>
          <p:nvPr/>
        </p:nvCxnSpPr>
        <p:spPr>
          <a:xfrm>
            <a:off x="7888030" y="5487393"/>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12" name="Oval 11">
            <a:extLst>
              <a:ext uri="{FF2B5EF4-FFF2-40B4-BE49-F238E27FC236}">
                <a16:creationId xmlns:a16="http://schemas.microsoft.com/office/drawing/2014/main" id="{C20D3A7C-12C6-8862-C031-2AA9A9B8ED37}"/>
              </a:ext>
            </a:extLst>
          </p:cNvPr>
          <p:cNvSpPr/>
          <p:nvPr/>
        </p:nvSpPr>
        <p:spPr>
          <a:xfrm>
            <a:off x="2077524" y="4960933"/>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037CABB0-CDFD-7BE5-10AA-A41C9D4B22E9}"/>
              </a:ext>
            </a:extLst>
          </p:cNvPr>
          <p:cNvSpPr/>
          <p:nvPr/>
        </p:nvSpPr>
        <p:spPr>
          <a:xfrm>
            <a:off x="2630944" y="2061152"/>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3B3E6609-5069-984A-1BBE-DD148A51A8D9}"/>
              </a:ext>
            </a:extLst>
          </p:cNvPr>
          <p:cNvCxnSpPr>
            <a:cxnSpLocks/>
            <a:endCxn id="16" idx="2"/>
          </p:cNvCxnSpPr>
          <p:nvPr/>
        </p:nvCxnSpPr>
        <p:spPr>
          <a:xfrm flipV="1">
            <a:off x="2236892" y="2720795"/>
            <a:ext cx="569551"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AE7BD270-0137-19A7-08EF-6A67E6661BE0}"/>
              </a:ext>
            </a:extLst>
          </p:cNvPr>
          <p:cNvSpPr txBox="1"/>
          <p:nvPr/>
        </p:nvSpPr>
        <p:spPr>
          <a:xfrm>
            <a:off x="2483823" y="3404607"/>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cxnSp>
        <p:nvCxnSpPr>
          <p:cNvPr id="40" name="Straight Connector 39">
            <a:extLst>
              <a:ext uri="{FF2B5EF4-FFF2-40B4-BE49-F238E27FC236}">
                <a16:creationId xmlns:a16="http://schemas.microsoft.com/office/drawing/2014/main" id="{8D12B9E3-D19D-3D58-BF1F-BC7C0857C449}"/>
              </a:ext>
            </a:extLst>
          </p:cNvPr>
          <p:cNvCxnSpPr/>
          <p:nvPr/>
        </p:nvCxnSpPr>
        <p:spPr>
          <a:xfrm>
            <a:off x="2239450" y="5480271"/>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4F164AA-85DC-5309-BB58-829569042C3A}"/>
              </a:ext>
            </a:extLst>
          </p:cNvPr>
          <p:cNvCxnSpPr>
            <a:cxnSpLocks/>
          </p:cNvCxnSpPr>
          <p:nvPr/>
        </p:nvCxnSpPr>
        <p:spPr>
          <a:xfrm>
            <a:off x="2710990" y="5487376"/>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F0FCC19E-EF29-797C-3443-0A0730B6FBA6}"/>
              </a:ext>
            </a:extLst>
          </p:cNvPr>
          <p:cNvSpPr txBox="1"/>
          <p:nvPr/>
        </p:nvSpPr>
        <p:spPr>
          <a:xfrm>
            <a:off x="2002072" y="5547846"/>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cxnSp>
        <p:nvCxnSpPr>
          <p:cNvPr id="45" name="Straight Connector 44">
            <a:extLst>
              <a:ext uri="{FF2B5EF4-FFF2-40B4-BE49-F238E27FC236}">
                <a16:creationId xmlns:a16="http://schemas.microsoft.com/office/drawing/2014/main" id="{33BCDD7A-022D-CD7E-BF62-1135D183BFA1}"/>
              </a:ext>
            </a:extLst>
          </p:cNvPr>
          <p:cNvCxnSpPr>
            <a:cxnSpLocks/>
          </p:cNvCxnSpPr>
          <p:nvPr/>
        </p:nvCxnSpPr>
        <p:spPr>
          <a:xfrm flipV="1">
            <a:off x="2706916" y="268929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D3CE09-3863-992F-AE4F-08C57EE3A36B}"/>
              </a:ext>
            </a:extLst>
          </p:cNvPr>
          <p:cNvCxnSpPr>
            <a:cxnSpLocks/>
          </p:cNvCxnSpPr>
          <p:nvPr/>
        </p:nvCxnSpPr>
        <p:spPr>
          <a:xfrm flipV="1">
            <a:off x="2236892" y="4410428"/>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730EB27-24DE-183A-0965-A1E34B98B10E}"/>
              </a:ext>
            </a:extLst>
          </p:cNvPr>
          <p:cNvCxnSpPr>
            <a:cxnSpLocks/>
          </p:cNvCxnSpPr>
          <p:nvPr/>
        </p:nvCxnSpPr>
        <p:spPr>
          <a:xfrm>
            <a:off x="2159374" y="2734930"/>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D44F819-8D05-B0F3-B244-1013AC723B99}"/>
              </a:ext>
            </a:extLst>
          </p:cNvPr>
          <p:cNvCxnSpPr>
            <a:cxnSpLocks/>
          </p:cNvCxnSpPr>
          <p:nvPr/>
        </p:nvCxnSpPr>
        <p:spPr>
          <a:xfrm flipV="1">
            <a:off x="2147908" y="4410428"/>
            <a:ext cx="11466" cy="10870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7A50BFC-BCE4-E365-9F1C-7E0E7C256D50}"/>
              </a:ext>
            </a:extLst>
          </p:cNvPr>
          <p:cNvCxnSpPr>
            <a:cxnSpLocks/>
          </p:cNvCxnSpPr>
          <p:nvPr/>
        </p:nvCxnSpPr>
        <p:spPr>
          <a:xfrm>
            <a:off x="2146695" y="5491492"/>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7912205-A805-1248-0A1C-1DCC4D14A650}"/>
              </a:ext>
            </a:extLst>
          </p:cNvPr>
          <p:cNvCxnSpPr>
            <a:cxnSpLocks/>
          </p:cNvCxnSpPr>
          <p:nvPr/>
        </p:nvCxnSpPr>
        <p:spPr>
          <a:xfrm flipV="1">
            <a:off x="3731816" y="2751428"/>
            <a:ext cx="490365"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F1FECF6-6881-E7D3-7A57-AB30D1B75474}"/>
              </a:ext>
            </a:extLst>
          </p:cNvPr>
          <p:cNvCxnSpPr>
            <a:cxnSpLocks/>
          </p:cNvCxnSpPr>
          <p:nvPr/>
        </p:nvCxnSpPr>
        <p:spPr>
          <a:xfrm flipV="1">
            <a:off x="4218955" y="277776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01B4164-BBD7-9205-382D-522B9833157A}"/>
              </a:ext>
            </a:extLst>
          </p:cNvPr>
          <p:cNvCxnSpPr>
            <a:cxnSpLocks/>
          </p:cNvCxnSpPr>
          <p:nvPr/>
        </p:nvCxnSpPr>
        <p:spPr>
          <a:xfrm flipV="1">
            <a:off x="3748931" y="4498897"/>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3" name="Hexagon 62">
            <a:extLst>
              <a:ext uri="{FF2B5EF4-FFF2-40B4-BE49-F238E27FC236}">
                <a16:creationId xmlns:a16="http://schemas.microsoft.com/office/drawing/2014/main" id="{DAE0F997-E08F-85B3-E553-F8258A90492F}"/>
              </a:ext>
            </a:extLst>
          </p:cNvPr>
          <p:cNvSpPr/>
          <p:nvPr/>
        </p:nvSpPr>
        <p:spPr>
          <a:xfrm>
            <a:off x="3846191" y="3581947"/>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Hexagon 63">
            <a:extLst>
              <a:ext uri="{FF2B5EF4-FFF2-40B4-BE49-F238E27FC236}">
                <a16:creationId xmlns:a16="http://schemas.microsoft.com/office/drawing/2014/main" id="{03ED5DB8-C5B9-82B1-EDD8-3FC20C9614A0}"/>
              </a:ext>
            </a:extLst>
          </p:cNvPr>
          <p:cNvSpPr/>
          <p:nvPr/>
        </p:nvSpPr>
        <p:spPr>
          <a:xfrm>
            <a:off x="4087993" y="2075881"/>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D316A863-A15B-9B63-C32A-CC74F873B77B}"/>
              </a:ext>
            </a:extLst>
          </p:cNvPr>
          <p:cNvSpPr txBox="1"/>
          <p:nvPr/>
        </p:nvSpPr>
        <p:spPr>
          <a:xfrm>
            <a:off x="4137807" y="3429000"/>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cxnSp>
        <p:nvCxnSpPr>
          <p:cNvPr id="66" name="Straight Arrow Connector 65">
            <a:extLst>
              <a:ext uri="{FF2B5EF4-FFF2-40B4-BE49-F238E27FC236}">
                <a16:creationId xmlns:a16="http://schemas.microsoft.com/office/drawing/2014/main" id="{B5D77343-0342-BD8F-EBFD-7A839848D612}"/>
              </a:ext>
            </a:extLst>
          </p:cNvPr>
          <p:cNvCxnSpPr>
            <a:cxnSpLocks/>
          </p:cNvCxnSpPr>
          <p:nvPr/>
        </p:nvCxnSpPr>
        <p:spPr>
          <a:xfrm flipV="1">
            <a:off x="7935090" y="2722872"/>
            <a:ext cx="490365"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CCD0B6E8-14B4-2440-4AA9-D87F6D7428B9}"/>
              </a:ext>
            </a:extLst>
          </p:cNvPr>
          <p:cNvCxnSpPr>
            <a:cxnSpLocks/>
          </p:cNvCxnSpPr>
          <p:nvPr/>
        </p:nvCxnSpPr>
        <p:spPr>
          <a:xfrm flipV="1">
            <a:off x="8405114" y="269137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43129CE3-73F3-FBEE-28AE-DB48D3CA378D}"/>
              </a:ext>
            </a:extLst>
          </p:cNvPr>
          <p:cNvCxnSpPr>
            <a:cxnSpLocks/>
          </p:cNvCxnSpPr>
          <p:nvPr/>
        </p:nvCxnSpPr>
        <p:spPr>
          <a:xfrm flipV="1">
            <a:off x="7935090" y="4412505"/>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0" name="Hexagon 69">
            <a:extLst>
              <a:ext uri="{FF2B5EF4-FFF2-40B4-BE49-F238E27FC236}">
                <a16:creationId xmlns:a16="http://schemas.microsoft.com/office/drawing/2014/main" id="{A65C5F9C-CF2D-1A46-9556-31A8A7EB6071}"/>
              </a:ext>
            </a:extLst>
          </p:cNvPr>
          <p:cNvSpPr/>
          <p:nvPr/>
        </p:nvSpPr>
        <p:spPr>
          <a:xfrm>
            <a:off x="8032350" y="3495555"/>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B3EA1EEF-5CD3-2759-04B2-E4BE8355537B}"/>
              </a:ext>
            </a:extLst>
          </p:cNvPr>
          <p:cNvSpPr txBox="1"/>
          <p:nvPr/>
        </p:nvSpPr>
        <p:spPr>
          <a:xfrm>
            <a:off x="8368346" y="3350277"/>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72" name="Hexagon 71">
            <a:extLst>
              <a:ext uri="{FF2B5EF4-FFF2-40B4-BE49-F238E27FC236}">
                <a16:creationId xmlns:a16="http://schemas.microsoft.com/office/drawing/2014/main" id="{200C349B-3258-D913-1B62-EDD2345ED091}"/>
              </a:ext>
            </a:extLst>
          </p:cNvPr>
          <p:cNvSpPr/>
          <p:nvPr/>
        </p:nvSpPr>
        <p:spPr>
          <a:xfrm>
            <a:off x="8059359" y="1924500"/>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49CE361D-1B93-7713-759D-4C5E7755E273}"/>
              </a:ext>
            </a:extLst>
          </p:cNvPr>
          <p:cNvSpPr/>
          <p:nvPr/>
        </p:nvSpPr>
        <p:spPr>
          <a:xfrm>
            <a:off x="4102098" y="4993581"/>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7" name="Oval 76">
            <a:extLst>
              <a:ext uri="{FF2B5EF4-FFF2-40B4-BE49-F238E27FC236}">
                <a16:creationId xmlns:a16="http://schemas.microsoft.com/office/drawing/2014/main" id="{C7F94BE7-8F41-F81D-2AB6-E6C1EC7A35F6}"/>
              </a:ext>
            </a:extLst>
          </p:cNvPr>
          <p:cNvSpPr/>
          <p:nvPr/>
        </p:nvSpPr>
        <p:spPr>
          <a:xfrm>
            <a:off x="8270983" y="4922009"/>
            <a:ext cx="251460" cy="234583"/>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Tree>
    <p:extLst>
      <p:ext uri="{BB962C8B-B14F-4D97-AF65-F5344CB8AC3E}">
        <p14:creationId xmlns:p14="http://schemas.microsoft.com/office/powerpoint/2010/main" val="384540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Events</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9213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3023137"/>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58764" y="4285099"/>
            <a:ext cx="947696" cy="646331"/>
          </a:xfrm>
          <a:prstGeom prst="rect">
            <a:avLst/>
          </a:prstGeom>
          <a:noFill/>
        </p:spPr>
        <p:txBody>
          <a:bodyPr wrap="none" rtlCol="0">
            <a:spAutoFit/>
          </a:bodyPr>
          <a:lstStyle/>
          <a:p>
            <a:pPr algn="r"/>
            <a:r>
              <a:rPr lang="en-US" dirty="0"/>
              <a:t>SCIM</a:t>
            </a:r>
          </a:p>
          <a:p>
            <a:pPr algn="r"/>
            <a:r>
              <a:rPr lang="en-US" dirty="0"/>
              <a:t>Client Z</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3212369"/>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359675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rot="17984842">
            <a:off x="2332992" y="3753089"/>
            <a:ext cx="921737" cy="430887"/>
          </a:xfrm>
          <a:prstGeom prst="rect">
            <a:avLst/>
          </a:prstGeom>
          <a:noFill/>
        </p:spPr>
        <p:txBody>
          <a:bodyPr wrap="square" rtlCol="0">
            <a:spAutoFit/>
          </a:bodyPr>
          <a:lstStyle/>
          <a:p>
            <a:pPr algn="ctr"/>
            <a:r>
              <a:rPr lang="en-US" sz="1100" dirty="0"/>
              <a:t>SCIM Operation</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3212369"/>
            <a:ext cx="2382270"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H="1" flipV="1">
            <a:off x="3244116" y="3659797"/>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970810" y="3212369"/>
            <a:ext cx="3397405"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sz="4000" b="1" dirty="0">
                <a:solidFill>
                  <a:schemeClr val="accent2"/>
                </a:solidFill>
              </a:rPr>
              <a:t>Event with Domain Replication Mode</a:t>
            </a:r>
            <a:endParaRPr lang="en-US" b="1" dirty="0">
              <a:solidFill>
                <a:schemeClr val="accent2"/>
              </a:solidFill>
            </a:endParaRP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0" name="Straight Arrow Connector 9">
            <a:extLst>
              <a:ext uri="{FF2B5EF4-FFF2-40B4-BE49-F238E27FC236}">
                <a16:creationId xmlns:a16="http://schemas.microsoft.com/office/drawing/2014/main" id="{3EB856B4-FA60-78FA-BE77-DDDE84652C3F}"/>
              </a:ext>
            </a:extLst>
          </p:cNvPr>
          <p:cNvCxnSpPr>
            <a:cxnSpLocks/>
          </p:cNvCxnSpPr>
          <p:nvPr/>
        </p:nvCxnSpPr>
        <p:spPr>
          <a:xfrm flipV="1">
            <a:off x="5168880" y="359719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8A4619A-5279-D336-EC6B-F6388FED5F6C}"/>
              </a:ext>
            </a:extLst>
          </p:cNvPr>
          <p:cNvCxnSpPr>
            <a:cxnSpLocks/>
          </p:cNvCxnSpPr>
          <p:nvPr/>
        </p:nvCxnSpPr>
        <p:spPr>
          <a:xfrm flipH="1" flipV="1">
            <a:off x="5626453" y="3644304"/>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BC8CEC0-3376-941D-309E-C5C1C14D716F}"/>
              </a:ext>
            </a:extLst>
          </p:cNvPr>
          <p:cNvCxnSpPr>
            <a:cxnSpLocks/>
          </p:cNvCxnSpPr>
          <p:nvPr/>
        </p:nvCxnSpPr>
        <p:spPr>
          <a:xfrm flipV="1">
            <a:off x="7541660" y="359552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16258FA-9D95-D0D2-2247-CE8C6243A631}"/>
              </a:ext>
            </a:extLst>
          </p:cNvPr>
          <p:cNvCxnSpPr>
            <a:cxnSpLocks/>
          </p:cNvCxnSpPr>
          <p:nvPr/>
        </p:nvCxnSpPr>
        <p:spPr>
          <a:xfrm flipH="1" flipV="1">
            <a:off x="7999233" y="364263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7C0D9C7-5BB6-DD9C-F742-AF9AE96047BA}"/>
              </a:ext>
            </a:extLst>
          </p:cNvPr>
          <p:cNvCxnSpPr>
            <a:cxnSpLocks/>
          </p:cNvCxnSpPr>
          <p:nvPr/>
        </p:nvCxnSpPr>
        <p:spPr>
          <a:xfrm flipV="1">
            <a:off x="9592160" y="359105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0E9B0B9-7DA3-8355-CF52-3A1E6C6D4244}"/>
              </a:ext>
            </a:extLst>
          </p:cNvPr>
          <p:cNvCxnSpPr>
            <a:cxnSpLocks/>
          </p:cNvCxnSpPr>
          <p:nvPr/>
        </p:nvCxnSpPr>
        <p:spPr>
          <a:xfrm flipH="1" flipV="1">
            <a:off x="10049733" y="363816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948D4931-135C-0604-AE64-4C4E1E6BAA1E}"/>
              </a:ext>
            </a:extLst>
          </p:cNvPr>
          <p:cNvSpPr txBox="1"/>
          <p:nvPr/>
        </p:nvSpPr>
        <p:spPr>
          <a:xfrm>
            <a:off x="677393" y="1890294"/>
            <a:ext cx="1003416" cy="646331"/>
          </a:xfrm>
          <a:prstGeom prst="rect">
            <a:avLst/>
          </a:prstGeom>
          <a:noFill/>
        </p:spPr>
        <p:txBody>
          <a:bodyPr wrap="none" rtlCol="0">
            <a:spAutoFit/>
          </a:bodyPr>
          <a:lstStyle/>
          <a:p>
            <a:pPr algn="r"/>
            <a:r>
              <a:rPr lang="en-US" dirty="0"/>
              <a:t>SCIM</a:t>
            </a:r>
          </a:p>
          <a:p>
            <a:pPr algn="r"/>
            <a:r>
              <a:rPr lang="en-US" dirty="0"/>
              <a:t>Server B</a:t>
            </a:r>
          </a:p>
        </p:txBody>
      </p:sp>
      <p:sp>
        <p:nvSpPr>
          <p:cNvPr id="62" name="Rounded Rectangle 15">
            <a:extLst>
              <a:ext uri="{FF2B5EF4-FFF2-40B4-BE49-F238E27FC236}">
                <a16:creationId xmlns:a16="http://schemas.microsoft.com/office/drawing/2014/main" id="{8C4BAFE2-1CD2-C305-EF1D-9AE7CCD2542F}"/>
              </a:ext>
            </a:extLst>
          </p:cNvPr>
          <p:cNvSpPr/>
          <p:nvPr/>
        </p:nvSpPr>
        <p:spPr>
          <a:xfrm>
            <a:off x="3007396" y="1994683"/>
            <a:ext cx="3608900" cy="3587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E1</a:t>
            </a:r>
          </a:p>
        </p:txBody>
      </p:sp>
      <p:cxnSp>
        <p:nvCxnSpPr>
          <p:cNvPr id="63" name="Straight Arrow Connector 62">
            <a:extLst>
              <a:ext uri="{FF2B5EF4-FFF2-40B4-BE49-F238E27FC236}">
                <a16:creationId xmlns:a16="http://schemas.microsoft.com/office/drawing/2014/main" id="{DC6BC9B3-A94E-93B5-CE5A-75B3133D4615}"/>
              </a:ext>
            </a:extLst>
          </p:cNvPr>
          <p:cNvCxnSpPr>
            <a:cxnSpLocks/>
          </p:cNvCxnSpPr>
          <p:nvPr/>
        </p:nvCxnSpPr>
        <p:spPr>
          <a:xfrm flipV="1">
            <a:off x="3333214" y="2379068"/>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2A0A425-AAF9-DC80-C9F0-7C5218AF9427}"/>
              </a:ext>
            </a:extLst>
          </p:cNvPr>
          <p:cNvSpPr txBox="1"/>
          <p:nvPr/>
        </p:nvSpPr>
        <p:spPr>
          <a:xfrm rot="17984842">
            <a:off x="2880968" y="2535403"/>
            <a:ext cx="921737" cy="430887"/>
          </a:xfrm>
          <a:prstGeom prst="rect">
            <a:avLst/>
          </a:prstGeom>
          <a:noFill/>
        </p:spPr>
        <p:txBody>
          <a:bodyPr wrap="square" rtlCol="0">
            <a:spAutoFit/>
          </a:bodyPr>
          <a:lstStyle/>
          <a:p>
            <a:pPr algn="ctr"/>
            <a:r>
              <a:rPr lang="en-US" sz="1100" dirty="0"/>
              <a:t>Event  Operation</a:t>
            </a:r>
          </a:p>
        </p:txBody>
      </p:sp>
      <p:sp>
        <p:nvSpPr>
          <p:cNvPr id="65" name="Rounded Rectangle 28">
            <a:extLst>
              <a:ext uri="{FF2B5EF4-FFF2-40B4-BE49-F238E27FC236}">
                <a16:creationId xmlns:a16="http://schemas.microsoft.com/office/drawing/2014/main" id="{2342C6F7-351D-6B54-9798-AA49923DB05A}"/>
              </a:ext>
            </a:extLst>
          </p:cNvPr>
          <p:cNvSpPr/>
          <p:nvPr/>
        </p:nvSpPr>
        <p:spPr>
          <a:xfrm>
            <a:off x="6616295" y="1994683"/>
            <a:ext cx="2649594" cy="35875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E2</a:t>
            </a:r>
          </a:p>
        </p:txBody>
      </p:sp>
      <p:sp>
        <p:nvSpPr>
          <p:cNvPr id="66" name="Rounded Rectangle 50">
            <a:extLst>
              <a:ext uri="{FF2B5EF4-FFF2-40B4-BE49-F238E27FC236}">
                <a16:creationId xmlns:a16="http://schemas.microsoft.com/office/drawing/2014/main" id="{5D98E782-15B2-733A-0096-04501E99116A}"/>
              </a:ext>
            </a:extLst>
          </p:cNvPr>
          <p:cNvSpPr/>
          <p:nvPr/>
        </p:nvSpPr>
        <p:spPr>
          <a:xfrm>
            <a:off x="9265889" y="1994683"/>
            <a:ext cx="2650302" cy="35875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E3</a:t>
            </a:r>
          </a:p>
        </p:txBody>
      </p:sp>
      <p:cxnSp>
        <p:nvCxnSpPr>
          <p:cNvPr id="80" name="Straight Arrow Connector 79">
            <a:extLst>
              <a:ext uri="{FF2B5EF4-FFF2-40B4-BE49-F238E27FC236}">
                <a16:creationId xmlns:a16="http://schemas.microsoft.com/office/drawing/2014/main" id="{D58EC681-590B-C6C7-A558-19CBF3DDD054}"/>
              </a:ext>
            </a:extLst>
          </p:cNvPr>
          <p:cNvCxnSpPr>
            <a:cxnSpLocks/>
          </p:cNvCxnSpPr>
          <p:nvPr/>
        </p:nvCxnSpPr>
        <p:spPr>
          <a:xfrm flipV="1">
            <a:off x="5716856" y="2379507"/>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21B59AFF-867C-CECF-958F-FE49E15F31B3}"/>
              </a:ext>
            </a:extLst>
          </p:cNvPr>
          <p:cNvCxnSpPr>
            <a:cxnSpLocks/>
          </p:cNvCxnSpPr>
          <p:nvPr/>
        </p:nvCxnSpPr>
        <p:spPr>
          <a:xfrm flipV="1">
            <a:off x="8089636" y="2377835"/>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9DED319-1DFC-5DDD-CBF4-802A742ABE14}"/>
              </a:ext>
            </a:extLst>
          </p:cNvPr>
          <p:cNvCxnSpPr>
            <a:cxnSpLocks/>
          </p:cNvCxnSpPr>
          <p:nvPr/>
        </p:nvCxnSpPr>
        <p:spPr>
          <a:xfrm flipV="1">
            <a:off x="10140136" y="2373365"/>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DACBF087-24F3-FDD2-5FA2-18D467EEB31D}"/>
              </a:ext>
            </a:extLst>
          </p:cNvPr>
          <p:cNvSpPr txBox="1"/>
          <p:nvPr/>
        </p:nvSpPr>
        <p:spPr>
          <a:xfrm rot="17984842">
            <a:off x="3334608" y="2587660"/>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5" name="TextBox 84">
            <a:extLst>
              <a:ext uri="{FF2B5EF4-FFF2-40B4-BE49-F238E27FC236}">
                <a16:creationId xmlns:a16="http://schemas.microsoft.com/office/drawing/2014/main" id="{85BCF7DC-1418-1175-F1A1-C871BBF02E90}"/>
              </a:ext>
            </a:extLst>
          </p:cNvPr>
          <p:cNvSpPr txBox="1"/>
          <p:nvPr/>
        </p:nvSpPr>
        <p:spPr>
          <a:xfrm rot="17984842">
            <a:off x="5295590" y="2541424"/>
            <a:ext cx="921737" cy="430887"/>
          </a:xfrm>
          <a:prstGeom prst="rect">
            <a:avLst/>
          </a:prstGeom>
          <a:noFill/>
        </p:spPr>
        <p:txBody>
          <a:bodyPr wrap="square" rtlCol="0">
            <a:spAutoFit/>
          </a:bodyPr>
          <a:lstStyle/>
          <a:p>
            <a:pPr algn="ctr"/>
            <a:r>
              <a:rPr lang="en-US" sz="1100" dirty="0"/>
              <a:t>Event  Operation</a:t>
            </a:r>
          </a:p>
        </p:txBody>
      </p:sp>
      <p:sp>
        <p:nvSpPr>
          <p:cNvPr id="86" name="TextBox 85">
            <a:extLst>
              <a:ext uri="{FF2B5EF4-FFF2-40B4-BE49-F238E27FC236}">
                <a16:creationId xmlns:a16="http://schemas.microsoft.com/office/drawing/2014/main" id="{78205CFB-FEDB-27E0-B484-2CDA5D763274}"/>
              </a:ext>
            </a:extLst>
          </p:cNvPr>
          <p:cNvSpPr txBox="1"/>
          <p:nvPr/>
        </p:nvSpPr>
        <p:spPr>
          <a:xfrm rot="17984842">
            <a:off x="5749230" y="2593681"/>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7" name="TextBox 86">
            <a:extLst>
              <a:ext uri="{FF2B5EF4-FFF2-40B4-BE49-F238E27FC236}">
                <a16:creationId xmlns:a16="http://schemas.microsoft.com/office/drawing/2014/main" id="{5AF2EBF9-37A0-FDD6-1EA2-4774A8EC1CAA}"/>
              </a:ext>
            </a:extLst>
          </p:cNvPr>
          <p:cNvSpPr txBox="1"/>
          <p:nvPr/>
        </p:nvSpPr>
        <p:spPr>
          <a:xfrm rot="17984842">
            <a:off x="7639946" y="2498884"/>
            <a:ext cx="921737" cy="430887"/>
          </a:xfrm>
          <a:prstGeom prst="rect">
            <a:avLst/>
          </a:prstGeom>
          <a:noFill/>
        </p:spPr>
        <p:txBody>
          <a:bodyPr wrap="square" rtlCol="0">
            <a:spAutoFit/>
          </a:bodyPr>
          <a:lstStyle/>
          <a:p>
            <a:pPr algn="ctr"/>
            <a:r>
              <a:rPr lang="en-US" sz="1100" dirty="0"/>
              <a:t>Event  Operation</a:t>
            </a:r>
          </a:p>
        </p:txBody>
      </p:sp>
      <p:sp>
        <p:nvSpPr>
          <p:cNvPr id="88" name="TextBox 87">
            <a:extLst>
              <a:ext uri="{FF2B5EF4-FFF2-40B4-BE49-F238E27FC236}">
                <a16:creationId xmlns:a16="http://schemas.microsoft.com/office/drawing/2014/main" id="{22B91E21-B7C1-4001-44A3-8F08E52F7F87}"/>
              </a:ext>
            </a:extLst>
          </p:cNvPr>
          <p:cNvSpPr txBox="1"/>
          <p:nvPr/>
        </p:nvSpPr>
        <p:spPr>
          <a:xfrm rot="17984842">
            <a:off x="8093586" y="2551141"/>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9" name="TextBox 88">
            <a:extLst>
              <a:ext uri="{FF2B5EF4-FFF2-40B4-BE49-F238E27FC236}">
                <a16:creationId xmlns:a16="http://schemas.microsoft.com/office/drawing/2014/main" id="{F0F17C80-C044-C42E-E747-3E6521058AFA}"/>
              </a:ext>
            </a:extLst>
          </p:cNvPr>
          <p:cNvSpPr txBox="1"/>
          <p:nvPr/>
        </p:nvSpPr>
        <p:spPr>
          <a:xfrm rot="17984842">
            <a:off x="9664579" y="2556535"/>
            <a:ext cx="921737" cy="430887"/>
          </a:xfrm>
          <a:prstGeom prst="rect">
            <a:avLst/>
          </a:prstGeom>
          <a:noFill/>
        </p:spPr>
        <p:txBody>
          <a:bodyPr wrap="square" rtlCol="0">
            <a:spAutoFit/>
          </a:bodyPr>
          <a:lstStyle/>
          <a:p>
            <a:pPr algn="ctr"/>
            <a:r>
              <a:rPr lang="en-US" sz="1100" dirty="0"/>
              <a:t>Event  Operation</a:t>
            </a:r>
          </a:p>
        </p:txBody>
      </p:sp>
      <p:sp>
        <p:nvSpPr>
          <p:cNvPr id="90" name="TextBox 89">
            <a:extLst>
              <a:ext uri="{FF2B5EF4-FFF2-40B4-BE49-F238E27FC236}">
                <a16:creationId xmlns:a16="http://schemas.microsoft.com/office/drawing/2014/main" id="{DAE43858-A016-36CF-2380-5409A7014078}"/>
              </a:ext>
            </a:extLst>
          </p:cNvPr>
          <p:cNvSpPr txBox="1"/>
          <p:nvPr/>
        </p:nvSpPr>
        <p:spPr>
          <a:xfrm rot="17984842">
            <a:off x="10118219" y="2608792"/>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Tree>
    <p:extLst>
      <p:ext uri="{BB962C8B-B14F-4D97-AF65-F5344CB8AC3E}">
        <p14:creationId xmlns:p14="http://schemas.microsoft.com/office/powerpoint/2010/main" val="89895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3023137"/>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58764" y="4285099"/>
            <a:ext cx="947696" cy="646331"/>
          </a:xfrm>
          <a:prstGeom prst="rect">
            <a:avLst/>
          </a:prstGeom>
          <a:noFill/>
        </p:spPr>
        <p:txBody>
          <a:bodyPr wrap="none" rtlCol="0">
            <a:spAutoFit/>
          </a:bodyPr>
          <a:lstStyle/>
          <a:p>
            <a:pPr algn="r"/>
            <a:r>
              <a:rPr lang="en-US" dirty="0"/>
              <a:t>SCIM</a:t>
            </a:r>
          </a:p>
          <a:p>
            <a:pPr algn="r"/>
            <a:r>
              <a:rPr lang="en-US" dirty="0"/>
              <a:t>Client Z</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3212369"/>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359675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rot="17984842">
            <a:off x="2332992" y="3753089"/>
            <a:ext cx="921737" cy="430887"/>
          </a:xfrm>
          <a:prstGeom prst="rect">
            <a:avLst/>
          </a:prstGeom>
          <a:noFill/>
        </p:spPr>
        <p:txBody>
          <a:bodyPr wrap="square" rtlCol="0">
            <a:spAutoFit/>
          </a:bodyPr>
          <a:lstStyle/>
          <a:p>
            <a:pPr algn="ctr"/>
            <a:r>
              <a:rPr lang="en-US" sz="1100" dirty="0"/>
              <a:t>SCIM Operation</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3212369"/>
            <a:ext cx="2382270"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H="1" flipV="1">
            <a:off x="3244116" y="3659797"/>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970810" y="3212369"/>
            <a:ext cx="3397405"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sz="4000" b="1" dirty="0">
                <a:solidFill>
                  <a:schemeClr val="accent2"/>
                </a:solidFill>
              </a:rPr>
              <a:t>Event with Co-Ordinated Provision</a:t>
            </a:r>
            <a:endParaRPr lang="en-US" b="1" dirty="0">
              <a:solidFill>
                <a:schemeClr val="accent2"/>
              </a:solidFill>
            </a:endParaRP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0" name="Straight Arrow Connector 9">
            <a:extLst>
              <a:ext uri="{FF2B5EF4-FFF2-40B4-BE49-F238E27FC236}">
                <a16:creationId xmlns:a16="http://schemas.microsoft.com/office/drawing/2014/main" id="{3EB856B4-FA60-78FA-BE77-DDDE84652C3F}"/>
              </a:ext>
            </a:extLst>
          </p:cNvPr>
          <p:cNvCxnSpPr>
            <a:cxnSpLocks/>
          </p:cNvCxnSpPr>
          <p:nvPr/>
        </p:nvCxnSpPr>
        <p:spPr>
          <a:xfrm flipV="1">
            <a:off x="5168880" y="359719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8A4619A-5279-D336-EC6B-F6388FED5F6C}"/>
              </a:ext>
            </a:extLst>
          </p:cNvPr>
          <p:cNvCxnSpPr>
            <a:cxnSpLocks/>
          </p:cNvCxnSpPr>
          <p:nvPr/>
        </p:nvCxnSpPr>
        <p:spPr>
          <a:xfrm flipH="1" flipV="1">
            <a:off x="5626453" y="3644304"/>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BC8CEC0-3376-941D-309E-C5C1C14D716F}"/>
              </a:ext>
            </a:extLst>
          </p:cNvPr>
          <p:cNvCxnSpPr>
            <a:cxnSpLocks/>
          </p:cNvCxnSpPr>
          <p:nvPr/>
        </p:nvCxnSpPr>
        <p:spPr>
          <a:xfrm flipV="1">
            <a:off x="7541660" y="359552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16258FA-9D95-D0D2-2247-CE8C6243A631}"/>
              </a:ext>
            </a:extLst>
          </p:cNvPr>
          <p:cNvCxnSpPr>
            <a:cxnSpLocks/>
          </p:cNvCxnSpPr>
          <p:nvPr/>
        </p:nvCxnSpPr>
        <p:spPr>
          <a:xfrm flipH="1" flipV="1">
            <a:off x="7999233" y="364263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7C0D9C7-5BB6-DD9C-F742-AF9AE96047BA}"/>
              </a:ext>
            </a:extLst>
          </p:cNvPr>
          <p:cNvCxnSpPr>
            <a:cxnSpLocks/>
          </p:cNvCxnSpPr>
          <p:nvPr/>
        </p:nvCxnSpPr>
        <p:spPr>
          <a:xfrm flipV="1">
            <a:off x="9592160" y="359105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0E9B0B9-7DA3-8355-CF52-3A1E6C6D4244}"/>
              </a:ext>
            </a:extLst>
          </p:cNvPr>
          <p:cNvCxnSpPr>
            <a:cxnSpLocks/>
          </p:cNvCxnSpPr>
          <p:nvPr/>
        </p:nvCxnSpPr>
        <p:spPr>
          <a:xfrm flipH="1" flipV="1">
            <a:off x="10049733" y="363816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948D4931-135C-0604-AE64-4C4E1E6BAA1E}"/>
              </a:ext>
            </a:extLst>
          </p:cNvPr>
          <p:cNvSpPr txBox="1"/>
          <p:nvPr/>
        </p:nvSpPr>
        <p:spPr>
          <a:xfrm>
            <a:off x="677393" y="1890294"/>
            <a:ext cx="1003416" cy="646331"/>
          </a:xfrm>
          <a:prstGeom prst="rect">
            <a:avLst/>
          </a:prstGeom>
          <a:noFill/>
        </p:spPr>
        <p:txBody>
          <a:bodyPr wrap="none" rtlCol="0">
            <a:spAutoFit/>
          </a:bodyPr>
          <a:lstStyle/>
          <a:p>
            <a:pPr algn="r"/>
            <a:r>
              <a:rPr lang="en-US" dirty="0"/>
              <a:t>SCIM</a:t>
            </a:r>
          </a:p>
          <a:p>
            <a:pPr algn="r"/>
            <a:r>
              <a:rPr lang="en-US" dirty="0"/>
              <a:t>Server B</a:t>
            </a:r>
          </a:p>
        </p:txBody>
      </p:sp>
      <p:sp>
        <p:nvSpPr>
          <p:cNvPr id="62" name="Rounded Rectangle 15">
            <a:extLst>
              <a:ext uri="{FF2B5EF4-FFF2-40B4-BE49-F238E27FC236}">
                <a16:creationId xmlns:a16="http://schemas.microsoft.com/office/drawing/2014/main" id="{8C4BAFE2-1CD2-C305-EF1D-9AE7CCD2542F}"/>
              </a:ext>
            </a:extLst>
          </p:cNvPr>
          <p:cNvSpPr/>
          <p:nvPr/>
        </p:nvSpPr>
        <p:spPr>
          <a:xfrm>
            <a:off x="3007396" y="1994683"/>
            <a:ext cx="3608900" cy="3587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E1</a:t>
            </a:r>
          </a:p>
        </p:txBody>
      </p:sp>
      <p:cxnSp>
        <p:nvCxnSpPr>
          <p:cNvPr id="63" name="Straight Arrow Connector 62">
            <a:extLst>
              <a:ext uri="{FF2B5EF4-FFF2-40B4-BE49-F238E27FC236}">
                <a16:creationId xmlns:a16="http://schemas.microsoft.com/office/drawing/2014/main" id="{DC6BC9B3-A94E-93B5-CE5A-75B3133D4615}"/>
              </a:ext>
            </a:extLst>
          </p:cNvPr>
          <p:cNvCxnSpPr>
            <a:cxnSpLocks/>
          </p:cNvCxnSpPr>
          <p:nvPr/>
        </p:nvCxnSpPr>
        <p:spPr>
          <a:xfrm flipV="1">
            <a:off x="3333214" y="2379068"/>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2A0A425-AAF9-DC80-C9F0-7C5218AF9427}"/>
              </a:ext>
            </a:extLst>
          </p:cNvPr>
          <p:cNvSpPr txBox="1"/>
          <p:nvPr/>
        </p:nvSpPr>
        <p:spPr>
          <a:xfrm rot="17984842">
            <a:off x="2614946" y="2470558"/>
            <a:ext cx="921737" cy="430887"/>
          </a:xfrm>
          <a:prstGeom prst="rect">
            <a:avLst/>
          </a:prstGeom>
          <a:noFill/>
        </p:spPr>
        <p:txBody>
          <a:bodyPr wrap="square" rtlCol="0">
            <a:spAutoFit/>
          </a:bodyPr>
          <a:lstStyle/>
          <a:p>
            <a:pPr algn="ctr"/>
            <a:r>
              <a:rPr lang="en-US" sz="1100" dirty="0"/>
              <a:t>Event  Operation</a:t>
            </a:r>
          </a:p>
        </p:txBody>
      </p:sp>
      <p:sp>
        <p:nvSpPr>
          <p:cNvPr id="65" name="Rounded Rectangle 28">
            <a:extLst>
              <a:ext uri="{FF2B5EF4-FFF2-40B4-BE49-F238E27FC236}">
                <a16:creationId xmlns:a16="http://schemas.microsoft.com/office/drawing/2014/main" id="{2342C6F7-351D-6B54-9798-AA49923DB05A}"/>
              </a:ext>
            </a:extLst>
          </p:cNvPr>
          <p:cNvSpPr/>
          <p:nvPr/>
        </p:nvSpPr>
        <p:spPr>
          <a:xfrm>
            <a:off x="6616295" y="1994683"/>
            <a:ext cx="2649594" cy="35875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E2</a:t>
            </a:r>
          </a:p>
        </p:txBody>
      </p:sp>
      <p:sp>
        <p:nvSpPr>
          <p:cNvPr id="66" name="Rounded Rectangle 50">
            <a:extLst>
              <a:ext uri="{FF2B5EF4-FFF2-40B4-BE49-F238E27FC236}">
                <a16:creationId xmlns:a16="http://schemas.microsoft.com/office/drawing/2014/main" id="{5D98E782-15B2-733A-0096-04501E99116A}"/>
              </a:ext>
            </a:extLst>
          </p:cNvPr>
          <p:cNvSpPr/>
          <p:nvPr/>
        </p:nvSpPr>
        <p:spPr>
          <a:xfrm>
            <a:off x="9265889" y="1994683"/>
            <a:ext cx="2650302" cy="35875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E3</a:t>
            </a:r>
          </a:p>
        </p:txBody>
      </p:sp>
      <p:sp>
        <p:nvSpPr>
          <p:cNvPr id="83" name="TextBox 82">
            <a:extLst>
              <a:ext uri="{FF2B5EF4-FFF2-40B4-BE49-F238E27FC236}">
                <a16:creationId xmlns:a16="http://schemas.microsoft.com/office/drawing/2014/main" id="{DACBF087-24F3-FDD2-5FA2-18D467EEB31D}"/>
              </a:ext>
            </a:extLst>
          </p:cNvPr>
          <p:cNvSpPr txBox="1"/>
          <p:nvPr/>
        </p:nvSpPr>
        <p:spPr>
          <a:xfrm rot="17984842">
            <a:off x="2921906" y="2596559"/>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3" name="Straight Arrow Connector 2">
            <a:extLst>
              <a:ext uri="{FF2B5EF4-FFF2-40B4-BE49-F238E27FC236}">
                <a16:creationId xmlns:a16="http://schemas.microsoft.com/office/drawing/2014/main" id="{F863FB2D-B86A-79C2-27DA-B48110B459E1}"/>
              </a:ext>
            </a:extLst>
          </p:cNvPr>
          <p:cNvCxnSpPr>
            <a:cxnSpLocks/>
          </p:cNvCxnSpPr>
          <p:nvPr/>
        </p:nvCxnSpPr>
        <p:spPr>
          <a:xfrm flipH="1" flipV="1">
            <a:off x="3844174" y="2396555"/>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FFC8E0F-C6E3-A1D2-BD6F-10685A52BF7C}"/>
              </a:ext>
            </a:extLst>
          </p:cNvPr>
          <p:cNvSpPr txBox="1"/>
          <p:nvPr/>
        </p:nvSpPr>
        <p:spPr>
          <a:xfrm rot="4062332">
            <a:off x="3610165" y="2597606"/>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24" name="Straight Arrow Connector 23">
            <a:extLst>
              <a:ext uri="{FF2B5EF4-FFF2-40B4-BE49-F238E27FC236}">
                <a16:creationId xmlns:a16="http://schemas.microsoft.com/office/drawing/2014/main" id="{44ADBEDC-6882-15F3-47EC-797FE3286289}"/>
              </a:ext>
            </a:extLst>
          </p:cNvPr>
          <p:cNvCxnSpPr>
            <a:cxnSpLocks/>
          </p:cNvCxnSpPr>
          <p:nvPr/>
        </p:nvCxnSpPr>
        <p:spPr>
          <a:xfrm flipV="1">
            <a:off x="5403160" y="238906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3E14153-2967-0DD8-6F53-2698D9469B36}"/>
              </a:ext>
            </a:extLst>
          </p:cNvPr>
          <p:cNvSpPr txBox="1"/>
          <p:nvPr/>
        </p:nvSpPr>
        <p:spPr>
          <a:xfrm rot="17984842">
            <a:off x="4684892" y="2480554"/>
            <a:ext cx="921737" cy="430887"/>
          </a:xfrm>
          <a:prstGeom prst="rect">
            <a:avLst/>
          </a:prstGeom>
          <a:noFill/>
        </p:spPr>
        <p:txBody>
          <a:bodyPr wrap="square" rtlCol="0">
            <a:spAutoFit/>
          </a:bodyPr>
          <a:lstStyle/>
          <a:p>
            <a:pPr algn="ctr"/>
            <a:r>
              <a:rPr lang="en-US" sz="1100" dirty="0"/>
              <a:t>Event  Operation</a:t>
            </a:r>
          </a:p>
        </p:txBody>
      </p:sp>
      <p:sp>
        <p:nvSpPr>
          <p:cNvPr id="30" name="TextBox 29">
            <a:extLst>
              <a:ext uri="{FF2B5EF4-FFF2-40B4-BE49-F238E27FC236}">
                <a16:creationId xmlns:a16="http://schemas.microsoft.com/office/drawing/2014/main" id="{E759877F-4DA6-5F6E-9CD7-FDCB2032FE83}"/>
              </a:ext>
            </a:extLst>
          </p:cNvPr>
          <p:cNvSpPr txBox="1"/>
          <p:nvPr/>
        </p:nvSpPr>
        <p:spPr>
          <a:xfrm rot="17984842">
            <a:off x="4991852" y="2606555"/>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45" name="Straight Arrow Connector 44">
            <a:extLst>
              <a:ext uri="{FF2B5EF4-FFF2-40B4-BE49-F238E27FC236}">
                <a16:creationId xmlns:a16="http://schemas.microsoft.com/office/drawing/2014/main" id="{A60B8703-17D9-B205-066B-F227378D79C7}"/>
              </a:ext>
            </a:extLst>
          </p:cNvPr>
          <p:cNvCxnSpPr>
            <a:cxnSpLocks/>
          </p:cNvCxnSpPr>
          <p:nvPr/>
        </p:nvCxnSpPr>
        <p:spPr>
          <a:xfrm flipH="1" flipV="1">
            <a:off x="5914120" y="2406551"/>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6AE90035-02A0-ABE1-512D-8B044D960914}"/>
              </a:ext>
            </a:extLst>
          </p:cNvPr>
          <p:cNvSpPr txBox="1"/>
          <p:nvPr/>
        </p:nvSpPr>
        <p:spPr>
          <a:xfrm rot="4062332">
            <a:off x="5680111" y="2607602"/>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50" name="Straight Arrow Connector 49">
            <a:extLst>
              <a:ext uri="{FF2B5EF4-FFF2-40B4-BE49-F238E27FC236}">
                <a16:creationId xmlns:a16="http://schemas.microsoft.com/office/drawing/2014/main" id="{EE83819C-DC36-4FBE-53C6-EA0EA74EC0A4}"/>
              </a:ext>
            </a:extLst>
          </p:cNvPr>
          <p:cNvCxnSpPr>
            <a:cxnSpLocks/>
          </p:cNvCxnSpPr>
          <p:nvPr/>
        </p:nvCxnSpPr>
        <p:spPr>
          <a:xfrm flipV="1">
            <a:off x="7263468" y="238637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4CD6791E-A112-673B-D526-5E4230BAF9DA}"/>
              </a:ext>
            </a:extLst>
          </p:cNvPr>
          <p:cNvSpPr txBox="1"/>
          <p:nvPr/>
        </p:nvSpPr>
        <p:spPr>
          <a:xfrm rot="17984842">
            <a:off x="6852160" y="2603864"/>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58" name="Straight Arrow Connector 57">
            <a:extLst>
              <a:ext uri="{FF2B5EF4-FFF2-40B4-BE49-F238E27FC236}">
                <a16:creationId xmlns:a16="http://schemas.microsoft.com/office/drawing/2014/main" id="{DAEC0C82-048C-EFBF-4057-55A43A11DC11}"/>
              </a:ext>
            </a:extLst>
          </p:cNvPr>
          <p:cNvCxnSpPr>
            <a:cxnSpLocks/>
          </p:cNvCxnSpPr>
          <p:nvPr/>
        </p:nvCxnSpPr>
        <p:spPr>
          <a:xfrm flipH="1" flipV="1">
            <a:off x="7774428" y="2403860"/>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219C1502-4063-B299-856A-98BCDA37175A}"/>
              </a:ext>
            </a:extLst>
          </p:cNvPr>
          <p:cNvSpPr txBox="1"/>
          <p:nvPr/>
        </p:nvSpPr>
        <p:spPr>
          <a:xfrm rot="4062332">
            <a:off x="7540419" y="2604911"/>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71" name="Straight Arrow Connector 70">
            <a:extLst>
              <a:ext uri="{FF2B5EF4-FFF2-40B4-BE49-F238E27FC236}">
                <a16:creationId xmlns:a16="http://schemas.microsoft.com/office/drawing/2014/main" id="{AF1DE732-6D53-426C-09FF-61CACF5A5945}"/>
              </a:ext>
            </a:extLst>
          </p:cNvPr>
          <p:cNvCxnSpPr>
            <a:cxnSpLocks/>
          </p:cNvCxnSpPr>
          <p:nvPr/>
        </p:nvCxnSpPr>
        <p:spPr>
          <a:xfrm flipV="1">
            <a:off x="9333414" y="2396369"/>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8997AD48-FFBF-C573-9C58-C1E802F77901}"/>
              </a:ext>
            </a:extLst>
          </p:cNvPr>
          <p:cNvSpPr txBox="1"/>
          <p:nvPr/>
        </p:nvSpPr>
        <p:spPr>
          <a:xfrm rot="17984842">
            <a:off x="8615146" y="2487859"/>
            <a:ext cx="921737" cy="430887"/>
          </a:xfrm>
          <a:prstGeom prst="rect">
            <a:avLst/>
          </a:prstGeom>
          <a:noFill/>
        </p:spPr>
        <p:txBody>
          <a:bodyPr wrap="square" rtlCol="0">
            <a:spAutoFit/>
          </a:bodyPr>
          <a:lstStyle/>
          <a:p>
            <a:pPr algn="ctr"/>
            <a:r>
              <a:rPr lang="en-US" sz="1100" dirty="0"/>
              <a:t>Event  Operation</a:t>
            </a:r>
          </a:p>
        </p:txBody>
      </p:sp>
      <p:sp>
        <p:nvSpPr>
          <p:cNvPr id="77" name="TextBox 76">
            <a:extLst>
              <a:ext uri="{FF2B5EF4-FFF2-40B4-BE49-F238E27FC236}">
                <a16:creationId xmlns:a16="http://schemas.microsoft.com/office/drawing/2014/main" id="{830C529C-1912-440B-938C-0120BB71D006}"/>
              </a:ext>
            </a:extLst>
          </p:cNvPr>
          <p:cNvSpPr txBox="1"/>
          <p:nvPr/>
        </p:nvSpPr>
        <p:spPr>
          <a:xfrm rot="17984842">
            <a:off x="8922106" y="2613860"/>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78" name="Straight Arrow Connector 77">
            <a:extLst>
              <a:ext uri="{FF2B5EF4-FFF2-40B4-BE49-F238E27FC236}">
                <a16:creationId xmlns:a16="http://schemas.microsoft.com/office/drawing/2014/main" id="{C7169621-8A86-C63D-7D18-866CE243974D}"/>
              </a:ext>
            </a:extLst>
          </p:cNvPr>
          <p:cNvCxnSpPr>
            <a:cxnSpLocks/>
          </p:cNvCxnSpPr>
          <p:nvPr/>
        </p:nvCxnSpPr>
        <p:spPr>
          <a:xfrm flipH="1" flipV="1">
            <a:off x="9844374" y="2413856"/>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F350E14-E585-5286-A043-B29B994FD26B}"/>
              </a:ext>
            </a:extLst>
          </p:cNvPr>
          <p:cNvSpPr txBox="1"/>
          <p:nvPr/>
        </p:nvSpPr>
        <p:spPr>
          <a:xfrm rot="4062332">
            <a:off x="9610365" y="2614907"/>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sp>
        <p:nvSpPr>
          <p:cNvPr id="84" name="TextBox 83">
            <a:extLst>
              <a:ext uri="{FF2B5EF4-FFF2-40B4-BE49-F238E27FC236}">
                <a16:creationId xmlns:a16="http://schemas.microsoft.com/office/drawing/2014/main" id="{F94EC7F4-34F2-0F65-F915-F00FE8CCEF49}"/>
              </a:ext>
            </a:extLst>
          </p:cNvPr>
          <p:cNvSpPr txBox="1"/>
          <p:nvPr/>
        </p:nvSpPr>
        <p:spPr>
          <a:xfrm rot="17984842">
            <a:off x="4721445" y="3747490"/>
            <a:ext cx="921737" cy="430887"/>
          </a:xfrm>
          <a:prstGeom prst="rect">
            <a:avLst/>
          </a:prstGeom>
          <a:noFill/>
        </p:spPr>
        <p:txBody>
          <a:bodyPr wrap="square" rtlCol="0">
            <a:spAutoFit/>
          </a:bodyPr>
          <a:lstStyle/>
          <a:p>
            <a:pPr algn="ctr"/>
            <a:r>
              <a:rPr lang="en-US" sz="1100" dirty="0"/>
              <a:t>SCIM Operation</a:t>
            </a:r>
          </a:p>
        </p:txBody>
      </p:sp>
      <p:sp>
        <p:nvSpPr>
          <p:cNvPr id="91" name="TextBox 90">
            <a:extLst>
              <a:ext uri="{FF2B5EF4-FFF2-40B4-BE49-F238E27FC236}">
                <a16:creationId xmlns:a16="http://schemas.microsoft.com/office/drawing/2014/main" id="{D8E0E2BF-0CA2-9AB6-0BFE-152BCA121558}"/>
              </a:ext>
            </a:extLst>
          </p:cNvPr>
          <p:cNvSpPr txBox="1"/>
          <p:nvPr/>
        </p:nvSpPr>
        <p:spPr>
          <a:xfrm rot="17984842">
            <a:off x="9151183" y="3714492"/>
            <a:ext cx="921737" cy="430887"/>
          </a:xfrm>
          <a:prstGeom prst="rect">
            <a:avLst/>
          </a:prstGeom>
          <a:noFill/>
        </p:spPr>
        <p:txBody>
          <a:bodyPr wrap="square" rtlCol="0">
            <a:spAutoFit/>
          </a:bodyPr>
          <a:lstStyle/>
          <a:p>
            <a:pPr algn="ctr"/>
            <a:r>
              <a:rPr lang="en-US" sz="1100" dirty="0"/>
              <a:t>SCIM Operation</a:t>
            </a:r>
          </a:p>
        </p:txBody>
      </p:sp>
      <p:sp>
        <p:nvSpPr>
          <p:cNvPr id="92" name="TextBox 91">
            <a:extLst>
              <a:ext uri="{FF2B5EF4-FFF2-40B4-BE49-F238E27FC236}">
                <a16:creationId xmlns:a16="http://schemas.microsoft.com/office/drawing/2014/main" id="{F6081048-9288-6C19-6785-3AD1F54D6D75}"/>
              </a:ext>
            </a:extLst>
          </p:cNvPr>
          <p:cNvSpPr txBox="1"/>
          <p:nvPr/>
        </p:nvSpPr>
        <p:spPr>
          <a:xfrm rot="17984842">
            <a:off x="7052921" y="3725937"/>
            <a:ext cx="921737" cy="430887"/>
          </a:xfrm>
          <a:prstGeom prst="rect">
            <a:avLst/>
          </a:prstGeom>
          <a:noFill/>
        </p:spPr>
        <p:txBody>
          <a:bodyPr wrap="square" rtlCol="0">
            <a:spAutoFit/>
          </a:bodyPr>
          <a:lstStyle/>
          <a:p>
            <a:pPr algn="ctr"/>
            <a:r>
              <a:rPr lang="en-US" sz="1100" dirty="0"/>
              <a:t>SCIM Operation</a:t>
            </a:r>
          </a:p>
        </p:txBody>
      </p:sp>
    </p:spTree>
    <p:extLst>
      <p:ext uri="{BB962C8B-B14F-4D97-AF65-F5344CB8AC3E}">
        <p14:creationId xmlns:p14="http://schemas.microsoft.com/office/powerpoint/2010/main" val="333865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593">
            <a:extLst>
              <a:ext uri="{FF2B5EF4-FFF2-40B4-BE49-F238E27FC236}">
                <a16:creationId xmlns:a16="http://schemas.microsoft.com/office/drawing/2014/main" id="{7DB3B7E7-1A9A-709E-E2C1-3929AD0AC806}"/>
              </a:ext>
            </a:extLst>
          </p:cNvPr>
          <p:cNvGrpSpPr>
            <a:grpSpLocks noChangeAspect="1"/>
          </p:cNvGrpSpPr>
          <p:nvPr/>
        </p:nvGrpSpPr>
        <p:grpSpPr bwMode="auto">
          <a:xfrm>
            <a:off x="9564469" y="1741814"/>
            <a:ext cx="1748643" cy="1538548"/>
            <a:chOff x="6146801" y="2133602"/>
            <a:chExt cx="644525" cy="566738"/>
          </a:xfrm>
        </p:grpSpPr>
        <p:sp>
          <p:nvSpPr>
            <p:cNvPr id="179" name="Freeform 278">
              <a:extLst>
                <a:ext uri="{FF2B5EF4-FFF2-40B4-BE49-F238E27FC236}">
                  <a16:creationId xmlns:a16="http://schemas.microsoft.com/office/drawing/2014/main" id="{53FE6B1B-5431-94E9-04CD-88C3D03639A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0" name="Line 279">
              <a:extLst>
                <a:ext uri="{FF2B5EF4-FFF2-40B4-BE49-F238E27FC236}">
                  <a16:creationId xmlns:a16="http://schemas.microsoft.com/office/drawing/2014/main" id="{BC950C35-607E-0825-CC65-592C75EF92C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1" name="Line 280">
              <a:extLst>
                <a:ext uri="{FF2B5EF4-FFF2-40B4-BE49-F238E27FC236}">
                  <a16:creationId xmlns:a16="http://schemas.microsoft.com/office/drawing/2014/main" id="{02284494-381E-901C-DB07-05EBE8D5E5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2" name="Line 281">
              <a:extLst>
                <a:ext uri="{FF2B5EF4-FFF2-40B4-BE49-F238E27FC236}">
                  <a16:creationId xmlns:a16="http://schemas.microsoft.com/office/drawing/2014/main" id="{E27DE1D1-6655-A678-DBD3-9C13847A477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3" name="Line 282">
              <a:extLst>
                <a:ext uri="{FF2B5EF4-FFF2-40B4-BE49-F238E27FC236}">
                  <a16:creationId xmlns:a16="http://schemas.microsoft.com/office/drawing/2014/main" id="{3072F376-7C1E-9B64-899B-455A11F6DB4B}"/>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4" name="Line 283">
              <a:extLst>
                <a:ext uri="{FF2B5EF4-FFF2-40B4-BE49-F238E27FC236}">
                  <a16:creationId xmlns:a16="http://schemas.microsoft.com/office/drawing/2014/main" id="{5179C8EF-967E-B441-BA31-DB8B652A52EC}"/>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5" name="Freeform 284">
              <a:extLst>
                <a:ext uri="{FF2B5EF4-FFF2-40B4-BE49-F238E27FC236}">
                  <a16:creationId xmlns:a16="http://schemas.microsoft.com/office/drawing/2014/main" id="{D1F8BDE2-5B50-F1DA-5C92-03DA2600354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6" name="Line 285">
              <a:extLst>
                <a:ext uri="{FF2B5EF4-FFF2-40B4-BE49-F238E27FC236}">
                  <a16:creationId xmlns:a16="http://schemas.microsoft.com/office/drawing/2014/main" id="{0FADD82A-B85C-1210-F044-40FC38BC564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7" name="Line 286">
              <a:extLst>
                <a:ext uri="{FF2B5EF4-FFF2-40B4-BE49-F238E27FC236}">
                  <a16:creationId xmlns:a16="http://schemas.microsoft.com/office/drawing/2014/main" id="{148E3617-AC6F-0307-D085-C7BBC6D5E38B}"/>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8" name="Line 287">
              <a:extLst>
                <a:ext uri="{FF2B5EF4-FFF2-40B4-BE49-F238E27FC236}">
                  <a16:creationId xmlns:a16="http://schemas.microsoft.com/office/drawing/2014/main" id="{FDF15BFC-C1EA-2EBB-7F73-BC03C0DCE0F7}"/>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9" name="Line 288">
              <a:extLst>
                <a:ext uri="{FF2B5EF4-FFF2-40B4-BE49-F238E27FC236}">
                  <a16:creationId xmlns:a16="http://schemas.microsoft.com/office/drawing/2014/main" id="{28FACF1E-06B4-8D92-A3B4-0E159AE2C78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289">
              <a:extLst>
                <a:ext uri="{FF2B5EF4-FFF2-40B4-BE49-F238E27FC236}">
                  <a16:creationId xmlns:a16="http://schemas.microsoft.com/office/drawing/2014/main" id="{F6901F71-9E68-5A9E-1F2A-6B83CB78E2D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1" name="Freeform 290">
              <a:extLst>
                <a:ext uri="{FF2B5EF4-FFF2-40B4-BE49-F238E27FC236}">
                  <a16:creationId xmlns:a16="http://schemas.microsoft.com/office/drawing/2014/main" id="{8A2AEE42-4324-93B5-94FA-F1F982D0F621}"/>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2" name="Line 291">
              <a:extLst>
                <a:ext uri="{FF2B5EF4-FFF2-40B4-BE49-F238E27FC236}">
                  <a16:creationId xmlns:a16="http://schemas.microsoft.com/office/drawing/2014/main" id="{37F7D01F-9BA3-F22A-9A58-12C2C3C9D24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3" name="Line 292">
              <a:extLst>
                <a:ext uri="{FF2B5EF4-FFF2-40B4-BE49-F238E27FC236}">
                  <a16:creationId xmlns:a16="http://schemas.microsoft.com/office/drawing/2014/main" id="{BB367D13-2B23-D769-D77C-6858EE5E0C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4" name="Line 293">
              <a:extLst>
                <a:ext uri="{FF2B5EF4-FFF2-40B4-BE49-F238E27FC236}">
                  <a16:creationId xmlns:a16="http://schemas.microsoft.com/office/drawing/2014/main" id="{8AB30A59-111A-8F87-D5A3-ABC923B4EDF6}"/>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5" name="Line 294">
              <a:extLst>
                <a:ext uri="{FF2B5EF4-FFF2-40B4-BE49-F238E27FC236}">
                  <a16:creationId xmlns:a16="http://schemas.microsoft.com/office/drawing/2014/main" id="{B60AF39F-9D92-4EB2-2008-4C012DAA286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6" name="Line 295">
              <a:extLst>
                <a:ext uri="{FF2B5EF4-FFF2-40B4-BE49-F238E27FC236}">
                  <a16:creationId xmlns:a16="http://schemas.microsoft.com/office/drawing/2014/main" id="{553B5FC8-51EB-60E0-4640-834F7E9E550F}"/>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7" name="Freeform 296">
              <a:extLst>
                <a:ext uri="{FF2B5EF4-FFF2-40B4-BE49-F238E27FC236}">
                  <a16:creationId xmlns:a16="http://schemas.microsoft.com/office/drawing/2014/main" id="{CABB5864-71C8-9C18-5CB6-6DD9ED063A07}"/>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8" name="Line 297">
              <a:extLst>
                <a:ext uri="{FF2B5EF4-FFF2-40B4-BE49-F238E27FC236}">
                  <a16:creationId xmlns:a16="http://schemas.microsoft.com/office/drawing/2014/main" id="{6C12B299-7406-7DAB-E6DF-B48EE30C6A4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9" name="Line 298">
              <a:extLst>
                <a:ext uri="{FF2B5EF4-FFF2-40B4-BE49-F238E27FC236}">
                  <a16:creationId xmlns:a16="http://schemas.microsoft.com/office/drawing/2014/main" id="{7F066158-3698-DB31-22E3-4F1070E8D9E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0" name="Line 299">
              <a:extLst>
                <a:ext uri="{FF2B5EF4-FFF2-40B4-BE49-F238E27FC236}">
                  <a16:creationId xmlns:a16="http://schemas.microsoft.com/office/drawing/2014/main" id="{26CDC3BC-E26C-CB52-F96E-CE0C5257781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1" name="Line 300">
              <a:extLst>
                <a:ext uri="{FF2B5EF4-FFF2-40B4-BE49-F238E27FC236}">
                  <a16:creationId xmlns:a16="http://schemas.microsoft.com/office/drawing/2014/main" id="{453D6B0B-8B56-4A7C-83A8-F476C4641AC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2" name="Line 301">
              <a:extLst>
                <a:ext uri="{FF2B5EF4-FFF2-40B4-BE49-F238E27FC236}">
                  <a16:creationId xmlns:a16="http://schemas.microsoft.com/office/drawing/2014/main" id="{8263D43C-3A44-AE4C-6C87-432CAB6ECC5F}"/>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3" name="Freeform 302">
              <a:extLst>
                <a:ext uri="{FF2B5EF4-FFF2-40B4-BE49-F238E27FC236}">
                  <a16:creationId xmlns:a16="http://schemas.microsoft.com/office/drawing/2014/main" id="{492DE804-533A-37EB-AEF8-6A92DA7C471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4" name="Line 303">
              <a:extLst>
                <a:ext uri="{FF2B5EF4-FFF2-40B4-BE49-F238E27FC236}">
                  <a16:creationId xmlns:a16="http://schemas.microsoft.com/office/drawing/2014/main" id="{111FF28F-3BD6-F1D3-5F79-10157020C1B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5" name="Line 304">
              <a:extLst>
                <a:ext uri="{FF2B5EF4-FFF2-40B4-BE49-F238E27FC236}">
                  <a16:creationId xmlns:a16="http://schemas.microsoft.com/office/drawing/2014/main" id="{AFD35285-0ABB-53CE-B9F1-747A92E0523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6" name="Line 305">
              <a:extLst>
                <a:ext uri="{FF2B5EF4-FFF2-40B4-BE49-F238E27FC236}">
                  <a16:creationId xmlns:a16="http://schemas.microsoft.com/office/drawing/2014/main" id="{E9995BAC-DA7B-916A-9DCB-BD43A754C10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7" name="Line 306">
              <a:extLst>
                <a:ext uri="{FF2B5EF4-FFF2-40B4-BE49-F238E27FC236}">
                  <a16:creationId xmlns:a16="http://schemas.microsoft.com/office/drawing/2014/main" id="{60CD51AE-40A3-4108-BA7B-7A83AC196F45}"/>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8" name="Line 307">
              <a:extLst>
                <a:ext uri="{FF2B5EF4-FFF2-40B4-BE49-F238E27FC236}">
                  <a16:creationId xmlns:a16="http://schemas.microsoft.com/office/drawing/2014/main" id="{44C4196F-6585-941D-913A-411852F13B1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147" name="Group 593">
            <a:extLst>
              <a:ext uri="{FF2B5EF4-FFF2-40B4-BE49-F238E27FC236}">
                <a16:creationId xmlns:a16="http://schemas.microsoft.com/office/drawing/2014/main" id="{9F062414-CCF0-167F-8FB3-327A3C931BD7}"/>
              </a:ext>
            </a:extLst>
          </p:cNvPr>
          <p:cNvGrpSpPr>
            <a:grpSpLocks noChangeAspect="1"/>
          </p:cNvGrpSpPr>
          <p:nvPr/>
        </p:nvGrpSpPr>
        <p:grpSpPr bwMode="auto">
          <a:xfrm>
            <a:off x="714124" y="1754258"/>
            <a:ext cx="1748643" cy="1538548"/>
            <a:chOff x="6146801" y="2133602"/>
            <a:chExt cx="644525" cy="566738"/>
          </a:xfrm>
        </p:grpSpPr>
        <p:sp>
          <p:nvSpPr>
            <p:cNvPr id="148" name="Freeform 278">
              <a:extLst>
                <a:ext uri="{FF2B5EF4-FFF2-40B4-BE49-F238E27FC236}">
                  <a16:creationId xmlns:a16="http://schemas.microsoft.com/office/drawing/2014/main" id="{8DEA7D72-D28D-E19A-F4B1-BCB5E96FF4E5}"/>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9" name="Line 279">
              <a:extLst>
                <a:ext uri="{FF2B5EF4-FFF2-40B4-BE49-F238E27FC236}">
                  <a16:creationId xmlns:a16="http://schemas.microsoft.com/office/drawing/2014/main" id="{59163C82-1F46-8186-4DD6-A83648646C7A}"/>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0" name="Line 280">
              <a:extLst>
                <a:ext uri="{FF2B5EF4-FFF2-40B4-BE49-F238E27FC236}">
                  <a16:creationId xmlns:a16="http://schemas.microsoft.com/office/drawing/2014/main" id="{EB977E5E-C942-1C2C-ABE9-E6B3E8DA6069}"/>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1" name="Line 281">
              <a:extLst>
                <a:ext uri="{FF2B5EF4-FFF2-40B4-BE49-F238E27FC236}">
                  <a16:creationId xmlns:a16="http://schemas.microsoft.com/office/drawing/2014/main" id="{76BB1CE4-976F-8C15-4F66-3A11842595A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2" name="Line 282">
              <a:extLst>
                <a:ext uri="{FF2B5EF4-FFF2-40B4-BE49-F238E27FC236}">
                  <a16:creationId xmlns:a16="http://schemas.microsoft.com/office/drawing/2014/main" id="{686C62CC-0939-D614-5553-07B3939CA9C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3" name="Line 283">
              <a:extLst>
                <a:ext uri="{FF2B5EF4-FFF2-40B4-BE49-F238E27FC236}">
                  <a16:creationId xmlns:a16="http://schemas.microsoft.com/office/drawing/2014/main" id="{936FD31C-1407-68B8-4B27-163E46CB980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4" name="Freeform 284">
              <a:extLst>
                <a:ext uri="{FF2B5EF4-FFF2-40B4-BE49-F238E27FC236}">
                  <a16:creationId xmlns:a16="http://schemas.microsoft.com/office/drawing/2014/main" id="{8E2499B0-0519-9C07-B991-EE9FE8F1272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5" name="Line 285">
              <a:extLst>
                <a:ext uri="{FF2B5EF4-FFF2-40B4-BE49-F238E27FC236}">
                  <a16:creationId xmlns:a16="http://schemas.microsoft.com/office/drawing/2014/main" id="{440926C2-6CC1-2B7D-2BB8-C91A8F7A46B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6" name="Line 286">
              <a:extLst>
                <a:ext uri="{FF2B5EF4-FFF2-40B4-BE49-F238E27FC236}">
                  <a16:creationId xmlns:a16="http://schemas.microsoft.com/office/drawing/2014/main" id="{143AD703-DECB-0A10-4414-163406AE0D6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7" name="Line 287">
              <a:extLst>
                <a:ext uri="{FF2B5EF4-FFF2-40B4-BE49-F238E27FC236}">
                  <a16:creationId xmlns:a16="http://schemas.microsoft.com/office/drawing/2014/main" id="{0A1203CE-BC03-6558-38AE-2EAFC669CC2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8" name="Line 288">
              <a:extLst>
                <a:ext uri="{FF2B5EF4-FFF2-40B4-BE49-F238E27FC236}">
                  <a16:creationId xmlns:a16="http://schemas.microsoft.com/office/drawing/2014/main" id="{3831889A-26BA-0814-99F4-B6E6E149653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9" name="Line 289">
              <a:extLst>
                <a:ext uri="{FF2B5EF4-FFF2-40B4-BE49-F238E27FC236}">
                  <a16:creationId xmlns:a16="http://schemas.microsoft.com/office/drawing/2014/main" id="{DAD18248-7861-28B7-F60B-E6BF44CD5C6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0" name="Freeform 290">
              <a:extLst>
                <a:ext uri="{FF2B5EF4-FFF2-40B4-BE49-F238E27FC236}">
                  <a16:creationId xmlns:a16="http://schemas.microsoft.com/office/drawing/2014/main" id="{3E330E84-1C93-28DD-BD91-4F661321A0F0}"/>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1" name="Line 291">
              <a:extLst>
                <a:ext uri="{FF2B5EF4-FFF2-40B4-BE49-F238E27FC236}">
                  <a16:creationId xmlns:a16="http://schemas.microsoft.com/office/drawing/2014/main" id="{4CCDB37B-9262-F332-5EB7-3C76E411220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2" name="Line 292">
              <a:extLst>
                <a:ext uri="{FF2B5EF4-FFF2-40B4-BE49-F238E27FC236}">
                  <a16:creationId xmlns:a16="http://schemas.microsoft.com/office/drawing/2014/main" id="{1D809210-5D2F-DE5B-CB3D-1F8808ACB41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3" name="Line 293">
              <a:extLst>
                <a:ext uri="{FF2B5EF4-FFF2-40B4-BE49-F238E27FC236}">
                  <a16:creationId xmlns:a16="http://schemas.microsoft.com/office/drawing/2014/main" id="{1C564D52-BBA3-1232-E8DF-5ADD8CBBD6F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4" name="Line 294">
              <a:extLst>
                <a:ext uri="{FF2B5EF4-FFF2-40B4-BE49-F238E27FC236}">
                  <a16:creationId xmlns:a16="http://schemas.microsoft.com/office/drawing/2014/main" id="{4D9FED8E-1432-77FC-85E3-78C77BEA28A0}"/>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5" name="Line 295">
              <a:extLst>
                <a:ext uri="{FF2B5EF4-FFF2-40B4-BE49-F238E27FC236}">
                  <a16:creationId xmlns:a16="http://schemas.microsoft.com/office/drawing/2014/main" id="{5670EECE-B1D6-B1E0-0CED-992FE8328AD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6" name="Freeform 296">
              <a:extLst>
                <a:ext uri="{FF2B5EF4-FFF2-40B4-BE49-F238E27FC236}">
                  <a16:creationId xmlns:a16="http://schemas.microsoft.com/office/drawing/2014/main" id="{1019B9B0-9403-CBC2-3ECC-7003056513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7" name="Line 297">
              <a:extLst>
                <a:ext uri="{FF2B5EF4-FFF2-40B4-BE49-F238E27FC236}">
                  <a16:creationId xmlns:a16="http://schemas.microsoft.com/office/drawing/2014/main" id="{CF0085DE-5E82-A233-8184-9F3B7ABF6AB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8" name="Line 298">
              <a:extLst>
                <a:ext uri="{FF2B5EF4-FFF2-40B4-BE49-F238E27FC236}">
                  <a16:creationId xmlns:a16="http://schemas.microsoft.com/office/drawing/2014/main" id="{9C57AD88-BCB9-2DBF-050C-7E18FD2F979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9" name="Line 299">
              <a:extLst>
                <a:ext uri="{FF2B5EF4-FFF2-40B4-BE49-F238E27FC236}">
                  <a16:creationId xmlns:a16="http://schemas.microsoft.com/office/drawing/2014/main" id="{CFCB9C4B-5299-762D-8C10-2ADF1D06852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0" name="Line 300">
              <a:extLst>
                <a:ext uri="{FF2B5EF4-FFF2-40B4-BE49-F238E27FC236}">
                  <a16:creationId xmlns:a16="http://schemas.microsoft.com/office/drawing/2014/main" id="{0E5D2200-0686-E965-E350-7B8BE6B6292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1" name="Line 301">
              <a:extLst>
                <a:ext uri="{FF2B5EF4-FFF2-40B4-BE49-F238E27FC236}">
                  <a16:creationId xmlns:a16="http://schemas.microsoft.com/office/drawing/2014/main" id="{870EA3D7-456B-3359-273C-784DD884FBB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2" name="Freeform 302">
              <a:extLst>
                <a:ext uri="{FF2B5EF4-FFF2-40B4-BE49-F238E27FC236}">
                  <a16:creationId xmlns:a16="http://schemas.microsoft.com/office/drawing/2014/main" id="{5EEF1FA9-B82D-00FB-651C-83D1ED589D4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3" name="Line 303">
              <a:extLst>
                <a:ext uri="{FF2B5EF4-FFF2-40B4-BE49-F238E27FC236}">
                  <a16:creationId xmlns:a16="http://schemas.microsoft.com/office/drawing/2014/main" id="{83D6FF33-96E0-7D31-6813-632256E10A5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4" name="Line 304">
              <a:extLst>
                <a:ext uri="{FF2B5EF4-FFF2-40B4-BE49-F238E27FC236}">
                  <a16:creationId xmlns:a16="http://schemas.microsoft.com/office/drawing/2014/main" id="{F2957FCC-947C-7E8E-ED6A-1B2984716DC1}"/>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5" name="Line 305">
              <a:extLst>
                <a:ext uri="{FF2B5EF4-FFF2-40B4-BE49-F238E27FC236}">
                  <a16:creationId xmlns:a16="http://schemas.microsoft.com/office/drawing/2014/main" id="{B58FB9C2-BBF2-0605-9F5A-690BAFFC48D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6" name="Line 306">
              <a:extLst>
                <a:ext uri="{FF2B5EF4-FFF2-40B4-BE49-F238E27FC236}">
                  <a16:creationId xmlns:a16="http://schemas.microsoft.com/office/drawing/2014/main" id="{65403CF1-8B9A-613E-3760-EF716A77E81D}"/>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7" name="Line 307">
              <a:extLst>
                <a:ext uri="{FF2B5EF4-FFF2-40B4-BE49-F238E27FC236}">
                  <a16:creationId xmlns:a16="http://schemas.microsoft.com/office/drawing/2014/main" id="{D8C95C44-6512-F2D7-816E-C7780092CDE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667" dirty="0">
                <a:latin typeface="Courier New" panose="02070309020205020404" pitchFamily="49" charset="0"/>
                <a:cs typeface="Courier New" panose="02070309020205020404" pitchFamily="49" charset="0"/>
              </a:rPr>
              <a:t>SCIM Constructs </a:t>
            </a:r>
          </a:p>
        </p:txBody>
      </p:sp>
      <p:grpSp>
        <p:nvGrpSpPr>
          <p:cNvPr id="28" name="Group 27">
            <a:extLst>
              <a:ext uri="{FF2B5EF4-FFF2-40B4-BE49-F238E27FC236}">
                <a16:creationId xmlns:a16="http://schemas.microsoft.com/office/drawing/2014/main" id="{20BFFA58-0CB9-BF16-3FE2-E70BF5276A16}"/>
              </a:ext>
            </a:extLst>
          </p:cNvPr>
          <p:cNvGrpSpPr>
            <a:grpSpLocks noChangeAspect="1"/>
          </p:cNvGrpSpPr>
          <p:nvPr/>
        </p:nvGrpSpPr>
        <p:grpSpPr bwMode="auto">
          <a:xfrm>
            <a:off x="2046456" y="2456732"/>
            <a:ext cx="846667" cy="1286933"/>
            <a:chOff x="1762" y="1325"/>
            <a:chExt cx="300" cy="456"/>
          </a:xfrm>
        </p:grpSpPr>
        <p:sp>
          <p:nvSpPr>
            <p:cNvPr id="29" name="Freeform 28">
              <a:extLst>
                <a:ext uri="{FF2B5EF4-FFF2-40B4-BE49-F238E27FC236}">
                  <a16:creationId xmlns:a16="http://schemas.microsoft.com/office/drawing/2014/main" id="{C1356DF8-FAB4-7BC0-3B7D-1595070CE5F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A7B0695C-6131-D1CF-F992-0B99687C4C8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1" name="Freeform 30">
              <a:extLst>
                <a:ext uri="{FF2B5EF4-FFF2-40B4-BE49-F238E27FC236}">
                  <a16:creationId xmlns:a16="http://schemas.microsoft.com/office/drawing/2014/main" id="{2DFA6559-A11C-F902-85CC-F6CDDDE32E0B}"/>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2" name="Freeform 31">
              <a:extLst>
                <a:ext uri="{FF2B5EF4-FFF2-40B4-BE49-F238E27FC236}">
                  <a16:creationId xmlns:a16="http://schemas.microsoft.com/office/drawing/2014/main" id="{B38B97C6-CCE5-F8B5-CB70-9A6B58AD1480}"/>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ECBCE63E-1529-44DB-3A2A-76151290D69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6FAB6074-651F-DC83-BFF5-7B310A1DD725}"/>
              </a:ext>
            </a:extLst>
          </p:cNvPr>
          <p:cNvGrpSpPr/>
          <p:nvPr/>
        </p:nvGrpSpPr>
        <p:grpSpPr>
          <a:xfrm>
            <a:off x="5298310" y="1688945"/>
            <a:ext cx="2377465" cy="1964567"/>
            <a:chOff x="3973732" y="1259009"/>
            <a:chExt cx="1783099" cy="1473425"/>
          </a:xfrm>
        </p:grpSpPr>
        <p:grpSp>
          <p:nvGrpSpPr>
            <p:cNvPr id="116" name="Group 593">
              <a:extLst>
                <a:ext uri="{FF2B5EF4-FFF2-40B4-BE49-F238E27FC236}">
                  <a16:creationId xmlns:a16="http://schemas.microsoft.com/office/drawing/2014/main" id="{2F53C70E-E90B-3BAC-AB8A-7B8F7FD03648}"/>
                </a:ext>
              </a:extLst>
            </p:cNvPr>
            <p:cNvGrpSpPr>
              <a:grpSpLocks noChangeAspect="1"/>
            </p:cNvGrpSpPr>
            <p:nvPr/>
          </p:nvGrpSpPr>
          <p:grpSpPr bwMode="auto">
            <a:xfrm>
              <a:off x="3973732" y="1259009"/>
              <a:ext cx="1311482" cy="1153911"/>
              <a:chOff x="6146801" y="2133602"/>
              <a:chExt cx="644525" cy="566738"/>
            </a:xfrm>
          </p:grpSpPr>
          <p:sp>
            <p:nvSpPr>
              <p:cNvPr id="117" name="Freeform 278">
                <a:extLst>
                  <a:ext uri="{FF2B5EF4-FFF2-40B4-BE49-F238E27FC236}">
                    <a16:creationId xmlns:a16="http://schemas.microsoft.com/office/drawing/2014/main" id="{B2790204-7560-CDED-976E-2B7B18937C8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8" name="Line 279">
                <a:extLst>
                  <a:ext uri="{FF2B5EF4-FFF2-40B4-BE49-F238E27FC236}">
                    <a16:creationId xmlns:a16="http://schemas.microsoft.com/office/drawing/2014/main" id="{C1DD0E86-8162-C918-32B9-47D7BB310EC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9" name="Line 280">
                <a:extLst>
                  <a:ext uri="{FF2B5EF4-FFF2-40B4-BE49-F238E27FC236}">
                    <a16:creationId xmlns:a16="http://schemas.microsoft.com/office/drawing/2014/main" id="{E5004041-165E-8D1F-24F6-36E22D7B640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0" name="Line 281">
                <a:extLst>
                  <a:ext uri="{FF2B5EF4-FFF2-40B4-BE49-F238E27FC236}">
                    <a16:creationId xmlns:a16="http://schemas.microsoft.com/office/drawing/2014/main" id="{E43AE8B4-1AA2-8E65-2CA7-7C84D9619EC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1" name="Line 282">
                <a:extLst>
                  <a:ext uri="{FF2B5EF4-FFF2-40B4-BE49-F238E27FC236}">
                    <a16:creationId xmlns:a16="http://schemas.microsoft.com/office/drawing/2014/main" id="{A66501ED-3283-85B9-10DC-78EED889DDB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2" name="Line 283">
                <a:extLst>
                  <a:ext uri="{FF2B5EF4-FFF2-40B4-BE49-F238E27FC236}">
                    <a16:creationId xmlns:a16="http://schemas.microsoft.com/office/drawing/2014/main" id="{A914A76A-0571-01DF-9DAB-448F26E0DBE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3" name="Freeform 284">
                <a:extLst>
                  <a:ext uri="{FF2B5EF4-FFF2-40B4-BE49-F238E27FC236}">
                    <a16:creationId xmlns:a16="http://schemas.microsoft.com/office/drawing/2014/main" id="{ED4C529C-2D72-F149-9602-E85C7830C4C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4" name="Line 285">
                <a:extLst>
                  <a:ext uri="{FF2B5EF4-FFF2-40B4-BE49-F238E27FC236}">
                    <a16:creationId xmlns:a16="http://schemas.microsoft.com/office/drawing/2014/main" id="{C6AAE0CE-FF8E-A4E7-1129-71A7B3EA835E}"/>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5" name="Line 286">
                <a:extLst>
                  <a:ext uri="{FF2B5EF4-FFF2-40B4-BE49-F238E27FC236}">
                    <a16:creationId xmlns:a16="http://schemas.microsoft.com/office/drawing/2014/main" id="{FE797CEE-58AE-B6F6-0D1F-3C161E41813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6" name="Line 287">
                <a:extLst>
                  <a:ext uri="{FF2B5EF4-FFF2-40B4-BE49-F238E27FC236}">
                    <a16:creationId xmlns:a16="http://schemas.microsoft.com/office/drawing/2014/main" id="{312C8ACD-9B96-8D50-CAB8-0CE97DD2572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7" name="Line 288">
                <a:extLst>
                  <a:ext uri="{FF2B5EF4-FFF2-40B4-BE49-F238E27FC236}">
                    <a16:creationId xmlns:a16="http://schemas.microsoft.com/office/drawing/2014/main" id="{AEC67695-A6E9-FAA5-B72F-995B3564DFA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8" name="Line 289">
                <a:extLst>
                  <a:ext uri="{FF2B5EF4-FFF2-40B4-BE49-F238E27FC236}">
                    <a16:creationId xmlns:a16="http://schemas.microsoft.com/office/drawing/2014/main" id="{1A979116-70F0-813E-AEC9-500A98DC045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9" name="Freeform 290">
                <a:extLst>
                  <a:ext uri="{FF2B5EF4-FFF2-40B4-BE49-F238E27FC236}">
                    <a16:creationId xmlns:a16="http://schemas.microsoft.com/office/drawing/2014/main" id="{3D826FC5-5BA2-833F-5482-5454EFA1BF1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0" name="Line 291">
                <a:extLst>
                  <a:ext uri="{FF2B5EF4-FFF2-40B4-BE49-F238E27FC236}">
                    <a16:creationId xmlns:a16="http://schemas.microsoft.com/office/drawing/2014/main" id="{2E8BD325-FC40-7EDB-396A-FB4163D924E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1" name="Line 292">
                <a:extLst>
                  <a:ext uri="{FF2B5EF4-FFF2-40B4-BE49-F238E27FC236}">
                    <a16:creationId xmlns:a16="http://schemas.microsoft.com/office/drawing/2014/main" id="{092F6F0A-F953-CFD0-C4C6-CC6D5077173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2" name="Line 293">
                <a:extLst>
                  <a:ext uri="{FF2B5EF4-FFF2-40B4-BE49-F238E27FC236}">
                    <a16:creationId xmlns:a16="http://schemas.microsoft.com/office/drawing/2014/main" id="{56801AB5-9D11-422A-A4E1-C3D70C9F5D1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3" name="Line 294">
                <a:extLst>
                  <a:ext uri="{FF2B5EF4-FFF2-40B4-BE49-F238E27FC236}">
                    <a16:creationId xmlns:a16="http://schemas.microsoft.com/office/drawing/2014/main" id="{0E5C2F8E-FDBA-A135-0BFA-65178F7FDDD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4" name="Line 295">
                <a:extLst>
                  <a:ext uri="{FF2B5EF4-FFF2-40B4-BE49-F238E27FC236}">
                    <a16:creationId xmlns:a16="http://schemas.microsoft.com/office/drawing/2014/main" id="{6729E802-EF9A-BFDA-E0E7-EA6566F8AD0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5" name="Freeform 296">
                <a:extLst>
                  <a:ext uri="{FF2B5EF4-FFF2-40B4-BE49-F238E27FC236}">
                    <a16:creationId xmlns:a16="http://schemas.microsoft.com/office/drawing/2014/main" id="{87149058-B768-77A2-E4E1-4D3668F86D5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6" name="Line 297">
                <a:extLst>
                  <a:ext uri="{FF2B5EF4-FFF2-40B4-BE49-F238E27FC236}">
                    <a16:creationId xmlns:a16="http://schemas.microsoft.com/office/drawing/2014/main" id="{EC5569B7-FC43-9507-6973-9AD89759F1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7" name="Line 298">
                <a:extLst>
                  <a:ext uri="{FF2B5EF4-FFF2-40B4-BE49-F238E27FC236}">
                    <a16:creationId xmlns:a16="http://schemas.microsoft.com/office/drawing/2014/main" id="{DAB7836A-67FC-193E-BD4F-163CC11C7A3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8" name="Line 299">
                <a:extLst>
                  <a:ext uri="{FF2B5EF4-FFF2-40B4-BE49-F238E27FC236}">
                    <a16:creationId xmlns:a16="http://schemas.microsoft.com/office/drawing/2014/main" id="{4AC92E9C-DB18-F8DF-A251-0A37309078E3}"/>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9" name="Line 300">
                <a:extLst>
                  <a:ext uri="{FF2B5EF4-FFF2-40B4-BE49-F238E27FC236}">
                    <a16:creationId xmlns:a16="http://schemas.microsoft.com/office/drawing/2014/main" id="{0B24F640-05F6-7BB3-4C81-4FDDBC75C54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0" name="Line 301">
                <a:extLst>
                  <a:ext uri="{FF2B5EF4-FFF2-40B4-BE49-F238E27FC236}">
                    <a16:creationId xmlns:a16="http://schemas.microsoft.com/office/drawing/2014/main" id="{9BC1998A-7A90-A9A1-9CA9-E6DE5AF3B5F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1" name="Freeform 302">
                <a:extLst>
                  <a:ext uri="{FF2B5EF4-FFF2-40B4-BE49-F238E27FC236}">
                    <a16:creationId xmlns:a16="http://schemas.microsoft.com/office/drawing/2014/main" id="{7AA2202F-62EE-4931-BC30-DBA0ACCDFA27}"/>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2" name="Line 303">
                <a:extLst>
                  <a:ext uri="{FF2B5EF4-FFF2-40B4-BE49-F238E27FC236}">
                    <a16:creationId xmlns:a16="http://schemas.microsoft.com/office/drawing/2014/main" id="{233BBB1A-3692-2F8F-1B22-89B162808B9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3" name="Line 304">
                <a:extLst>
                  <a:ext uri="{FF2B5EF4-FFF2-40B4-BE49-F238E27FC236}">
                    <a16:creationId xmlns:a16="http://schemas.microsoft.com/office/drawing/2014/main" id="{6EAA2EBC-13B6-A086-AE90-D280654FF51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4" name="Line 305">
                <a:extLst>
                  <a:ext uri="{FF2B5EF4-FFF2-40B4-BE49-F238E27FC236}">
                    <a16:creationId xmlns:a16="http://schemas.microsoft.com/office/drawing/2014/main" id="{D010A41F-4047-48AD-48CB-0538660691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5" name="Line 306">
                <a:extLst>
                  <a:ext uri="{FF2B5EF4-FFF2-40B4-BE49-F238E27FC236}">
                    <a16:creationId xmlns:a16="http://schemas.microsoft.com/office/drawing/2014/main" id="{90B4F1C8-E4E3-BA13-37E2-4D20DACC2F6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6" name="Line 307">
                <a:extLst>
                  <a:ext uri="{FF2B5EF4-FFF2-40B4-BE49-F238E27FC236}">
                    <a16:creationId xmlns:a16="http://schemas.microsoft.com/office/drawing/2014/main" id="{CADE0CA8-DFCC-E0A0-F149-D698C896B126}"/>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34" name="Group 373">
              <a:extLst>
                <a:ext uri="{FF2B5EF4-FFF2-40B4-BE49-F238E27FC236}">
                  <a16:creationId xmlns:a16="http://schemas.microsoft.com/office/drawing/2014/main" id="{513E89CA-1146-D4AD-A198-0A05D53C1484}"/>
                </a:ext>
              </a:extLst>
            </p:cNvPr>
            <p:cNvGrpSpPr>
              <a:grpSpLocks/>
            </p:cNvGrpSpPr>
            <p:nvPr/>
          </p:nvGrpSpPr>
          <p:grpSpPr bwMode="auto">
            <a:xfrm>
              <a:off x="4764643" y="1783109"/>
              <a:ext cx="992188" cy="949325"/>
              <a:chOff x="6493421" y="-20381"/>
              <a:chExt cx="1290462" cy="1234331"/>
            </a:xfrm>
          </p:grpSpPr>
          <p:grpSp>
            <p:nvGrpSpPr>
              <p:cNvPr id="35" name="Group 4">
                <a:extLst>
                  <a:ext uri="{FF2B5EF4-FFF2-40B4-BE49-F238E27FC236}">
                    <a16:creationId xmlns:a16="http://schemas.microsoft.com/office/drawing/2014/main" id="{B1A10BE3-F0B6-3DAF-39C6-AF27B02C04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42" name="Freeform 6">
                  <a:extLst>
                    <a:ext uri="{FF2B5EF4-FFF2-40B4-BE49-F238E27FC236}">
                      <a16:creationId xmlns:a16="http://schemas.microsoft.com/office/drawing/2014/main" id="{1D6B0286-2328-F34C-F3B3-3CE4C30465D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3" name="Freeform 7">
                  <a:extLst>
                    <a:ext uri="{FF2B5EF4-FFF2-40B4-BE49-F238E27FC236}">
                      <a16:creationId xmlns:a16="http://schemas.microsoft.com/office/drawing/2014/main" id="{F14412EA-1665-545D-256A-5F48608436E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36" name="Group 4">
                <a:extLst>
                  <a:ext uri="{FF2B5EF4-FFF2-40B4-BE49-F238E27FC236}">
                    <a16:creationId xmlns:a16="http://schemas.microsoft.com/office/drawing/2014/main" id="{9BC14055-4BF5-F371-B2E6-8F13288811D5}"/>
                  </a:ext>
                </a:extLst>
              </p:cNvPr>
              <p:cNvGrpSpPr>
                <a:grpSpLocks noChangeAspect="1"/>
              </p:cNvGrpSpPr>
              <p:nvPr/>
            </p:nvGrpSpPr>
            <p:grpSpPr bwMode="auto">
              <a:xfrm>
                <a:off x="7371727" y="299644"/>
                <a:ext cx="412156" cy="883191"/>
                <a:chOff x="598" y="1936"/>
                <a:chExt cx="287" cy="615"/>
              </a:xfrm>
              <a:solidFill>
                <a:schemeClr val="accent1"/>
              </a:solidFill>
            </p:grpSpPr>
            <p:sp>
              <p:nvSpPr>
                <p:cNvPr id="40" name="Freeform 6">
                  <a:extLst>
                    <a:ext uri="{FF2B5EF4-FFF2-40B4-BE49-F238E27FC236}">
                      <a16:creationId xmlns:a16="http://schemas.microsoft.com/office/drawing/2014/main" id="{DC64411A-8053-1176-AF9C-36AA8886FF2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1" name="Freeform 7">
                  <a:extLst>
                    <a:ext uri="{FF2B5EF4-FFF2-40B4-BE49-F238E27FC236}">
                      <a16:creationId xmlns:a16="http://schemas.microsoft.com/office/drawing/2014/main" id="{15CD8EAE-38B5-5423-4E81-5E7D518F634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37" name="Group 4">
                <a:extLst>
                  <a:ext uri="{FF2B5EF4-FFF2-40B4-BE49-F238E27FC236}">
                    <a16:creationId xmlns:a16="http://schemas.microsoft.com/office/drawing/2014/main" id="{08757574-7760-FDED-AFA9-745438E2C8FD}"/>
                  </a:ext>
                </a:extLst>
              </p:cNvPr>
              <p:cNvGrpSpPr>
                <a:grpSpLocks noChangeAspect="1"/>
              </p:cNvGrpSpPr>
              <p:nvPr/>
            </p:nvGrpSpPr>
            <p:grpSpPr bwMode="auto">
              <a:xfrm>
                <a:off x="6846910" y="-20381"/>
                <a:ext cx="576021" cy="1234331"/>
                <a:chOff x="598" y="1936"/>
                <a:chExt cx="287" cy="615"/>
              </a:xfrm>
              <a:solidFill>
                <a:schemeClr val="accent5"/>
              </a:solidFill>
            </p:grpSpPr>
            <p:sp>
              <p:nvSpPr>
                <p:cNvPr id="38" name="Freeform 6">
                  <a:extLst>
                    <a:ext uri="{FF2B5EF4-FFF2-40B4-BE49-F238E27FC236}">
                      <a16:creationId xmlns:a16="http://schemas.microsoft.com/office/drawing/2014/main" id="{916EFDA3-89A2-2D4D-06AC-490B5676E94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9" name="Freeform 7">
                  <a:extLst>
                    <a:ext uri="{FF2B5EF4-FFF2-40B4-BE49-F238E27FC236}">
                      <a16:creationId xmlns:a16="http://schemas.microsoft.com/office/drawing/2014/main" id="{408553C8-4B7A-4D33-571B-3D4F74EBC78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grpSp>
        <p:nvGrpSpPr>
          <p:cNvPr id="209" name="Group 208">
            <a:extLst>
              <a:ext uri="{FF2B5EF4-FFF2-40B4-BE49-F238E27FC236}">
                <a16:creationId xmlns:a16="http://schemas.microsoft.com/office/drawing/2014/main" id="{C5559231-0656-7DB2-CE5D-D85CD8F0DD66}"/>
              </a:ext>
            </a:extLst>
          </p:cNvPr>
          <p:cNvGrpSpPr/>
          <p:nvPr/>
        </p:nvGrpSpPr>
        <p:grpSpPr>
          <a:xfrm>
            <a:off x="10834676" y="2430031"/>
            <a:ext cx="846667" cy="1286933"/>
            <a:chOff x="3901731" y="3694181"/>
            <a:chExt cx="635000" cy="965200"/>
          </a:xfrm>
        </p:grpSpPr>
        <p:grpSp>
          <p:nvGrpSpPr>
            <p:cNvPr id="44" name="Group 43">
              <a:extLst>
                <a:ext uri="{FF2B5EF4-FFF2-40B4-BE49-F238E27FC236}">
                  <a16:creationId xmlns:a16="http://schemas.microsoft.com/office/drawing/2014/main" id="{D2B851A7-58C4-3961-1760-375E05BBC2DC}"/>
                </a:ext>
              </a:extLst>
            </p:cNvPr>
            <p:cNvGrpSpPr>
              <a:grpSpLocks noChangeAspect="1"/>
            </p:cNvGrpSpPr>
            <p:nvPr/>
          </p:nvGrpSpPr>
          <p:grpSpPr bwMode="auto">
            <a:xfrm>
              <a:off x="3901731" y="3694181"/>
              <a:ext cx="635000" cy="965200"/>
              <a:chOff x="1762" y="1325"/>
              <a:chExt cx="300" cy="456"/>
            </a:xfrm>
          </p:grpSpPr>
          <p:sp>
            <p:nvSpPr>
              <p:cNvPr id="45" name="Freeform 28">
                <a:extLst>
                  <a:ext uri="{FF2B5EF4-FFF2-40B4-BE49-F238E27FC236}">
                    <a16:creationId xmlns:a16="http://schemas.microsoft.com/office/drawing/2014/main" id="{18E1486B-10A7-3EE0-09FA-91E030CA248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6" name="Oval 45">
                <a:extLst>
                  <a:ext uri="{FF2B5EF4-FFF2-40B4-BE49-F238E27FC236}">
                    <a16:creationId xmlns:a16="http://schemas.microsoft.com/office/drawing/2014/main" id="{2BFA2E0B-CB2C-D027-2E84-51B326BDD40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50" name="Group 360">
              <a:extLst>
                <a:ext uri="{FF2B5EF4-FFF2-40B4-BE49-F238E27FC236}">
                  <a16:creationId xmlns:a16="http://schemas.microsoft.com/office/drawing/2014/main" id="{DFE0D758-5B20-A66A-DB85-D98397A9E32D}"/>
                </a:ext>
              </a:extLst>
            </p:cNvPr>
            <p:cNvGrpSpPr>
              <a:grpSpLocks noChangeAspect="1"/>
            </p:cNvGrpSpPr>
            <p:nvPr/>
          </p:nvGrpSpPr>
          <p:grpSpPr bwMode="auto">
            <a:xfrm>
              <a:off x="4224797" y="4279790"/>
              <a:ext cx="200873" cy="197541"/>
              <a:chOff x="6333580" y="2334557"/>
              <a:chExt cx="545984" cy="536983"/>
            </a:xfrm>
          </p:grpSpPr>
          <p:sp>
            <p:nvSpPr>
              <p:cNvPr id="51" name="Freeform 251">
                <a:extLst>
                  <a:ext uri="{FF2B5EF4-FFF2-40B4-BE49-F238E27FC236}">
                    <a16:creationId xmlns:a16="http://schemas.microsoft.com/office/drawing/2014/main" id="{5080A0BC-162E-F40D-619D-CC295CD98AC5}"/>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2" name="Freeform 256">
                <a:extLst>
                  <a:ext uri="{FF2B5EF4-FFF2-40B4-BE49-F238E27FC236}">
                    <a16:creationId xmlns:a16="http://schemas.microsoft.com/office/drawing/2014/main" id="{564EB3B8-AEE8-D0DC-6F1B-668E90C2255B}"/>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3" name="Freeform 260">
                <a:extLst>
                  <a:ext uri="{FF2B5EF4-FFF2-40B4-BE49-F238E27FC236}">
                    <a16:creationId xmlns:a16="http://schemas.microsoft.com/office/drawing/2014/main" id="{FFC1F958-B2AF-9DBC-0837-A7B55220EDA8}"/>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sp>
        <p:nvSpPr>
          <p:cNvPr id="210" name="TextBox 209">
            <a:extLst>
              <a:ext uri="{FF2B5EF4-FFF2-40B4-BE49-F238E27FC236}">
                <a16:creationId xmlns:a16="http://schemas.microsoft.com/office/drawing/2014/main" id="{567CF85A-18F4-4E34-A9AC-A0600805E2D9}"/>
              </a:ext>
            </a:extLst>
          </p:cNvPr>
          <p:cNvSpPr txBox="1"/>
          <p:nvPr/>
        </p:nvSpPr>
        <p:spPr>
          <a:xfrm>
            <a:off x="368301" y="3855225"/>
            <a:ext cx="3613151" cy="666977"/>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Creator (RC)</a:t>
            </a:r>
          </a:p>
          <a:p>
            <a:r>
              <a:rPr lang="en-GB" sz="1867" dirty="0">
                <a:latin typeface="Courier New" panose="02070309020205020404" pitchFamily="49" charset="0"/>
                <a:cs typeface="Courier New" panose="02070309020205020404" pitchFamily="49" charset="0"/>
              </a:rPr>
              <a:t>Resource Updater (RU)</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4667681" y="3883507"/>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Manager (RM)</a:t>
            </a:r>
          </a:p>
        </p:txBody>
      </p:sp>
      <p:sp>
        <p:nvSpPr>
          <p:cNvPr id="213" name="TextBox 212">
            <a:extLst>
              <a:ext uri="{FF2B5EF4-FFF2-40B4-BE49-F238E27FC236}">
                <a16:creationId xmlns:a16="http://schemas.microsoft.com/office/drawing/2014/main" id="{4077FDDD-7EF5-E0CB-8C61-0687D74FE95D}"/>
              </a:ext>
            </a:extLst>
          </p:cNvPr>
          <p:cNvSpPr txBox="1"/>
          <p:nvPr/>
        </p:nvSpPr>
        <p:spPr>
          <a:xfrm>
            <a:off x="8530309" y="3922990"/>
            <a:ext cx="3943960"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Subscriber (RS)</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368299" y="4537356"/>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create/updates the resources and their attributes</a:t>
            </a:r>
            <a:endParaRPr lang="en-GB" sz="1867"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4682819" y="4448702"/>
            <a:ext cx="3009900" cy="1446935"/>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manage multiple Creators and Subscribers, maintaining the latest information on the resources </a:t>
            </a:r>
            <a:endParaRPr lang="en-GB" sz="1867" dirty="0">
              <a:latin typeface="Courier New" panose="02070309020205020404" pitchFamily="49" charset="0"/>
              <a:cs typeface="Courier New" panose="02070309020205020404" pitchFamily="49" charset="0"/>
            </a:endParaRPr>
          </a:p>
        </p:txBody>
      </p:sp>
      <p:sp>
        <p:nvSpPr>
          <p:cNvPr id="216" name="TextBox 215">
            <a:extLst>
              <a:ext uri="{FF2B5EF4-FFF2-40B4-BE49-F238E27FC236}">
                <a16:creationId xmlns:a16="http://schemas.microsoft.com/office/drawing/2014/main" id="{B0C99068-EF8E-4572-3DF6-8A085919308C}"/>
              </a:ext>
            </a:extLst>
          </p:cNvPr>
          <p:cNvSpPr txBox="1"/>
          <p:nvPr/>
        </p:nvSpPr>
        <p:spPr>
          <a:xfrm>
            <a:off x="8997341" y="4552199"/>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will consume the information from Resource Manager</a:t>
            </a:r>
            <a:endParaRPr lang="en-GB" sz="1867"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12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SSO</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4768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2575902" y="2362036"/>
            <a:ext cx="194403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2496492" y="4416424"/>
            <a:ext cx="167790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C2C60073-FFC5-CEE2-09D8-10DC6DBBB26D}"/>
              </a:ext>
            </a:extLst>
          </p:cNvPr>
          <p:cNvCxnSpPr>
            <a:cxnSpLocks/>
          </p:cNvCxnSpPr>
          <p:nvPr/>
        </p:nvCxnSpPr>
        <p:spPr>
          <a:xfrm flipV="1">
            <a:off x="4445849" y="2766139"/>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93BB599-20BE-6DC4-6E40-C7A840C8A3EB}"/>
              </a:ext>
            </a:extLst>
          </p:cNvPr>
          <p:cNvSpPr txBox="1"/>
          <p:nvPr/>
        </p:nvSpPr>
        <p:spPr>
          <a:xfrm>
            <a:off x="4416837" y="3077314"/>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570534" y="5496770"/>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963430" y="5612747"/>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963430" y="491736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4530679" y="2362036"/>
            <a:ext cx="441479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9" name="Straight Connector 38">
            <a:extLst>
              <a:ext uri="{FF2B5EF4-FFF2-40B4-BE49-F238E27FC236}">
                <a16:creationId xmlns:a16="http://schemas.microsoft.com/office/drawing/2014/main" id="{B835B2B4-D05D-D9E3-0094-A4669E891E48}"/>
              </a:ext>
            </a:extLst>
          </p:cNvPr>
          <p:cNvCxnSpPr>
            <a:cxnSpLocks/>
          </p:cNvCxnSpPr>
          <p:nvPr/>
        </p:nvCxnSpPr>
        <p:spPr>
          <a:xfrm flipV="1">
            <a:off x="4570534" y="276613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1D211EF-4282-C899-1E4C-10243E32EE4D}"/>
              </a:ext>
            </a:extLst>
          </p:cNvPr>
          <p:cNvCxnSpPr>
            <a:cxnSpLocks/>
          </p:cNvCxnSpPr>
          <p:nvPr/>
        </p:nvCxnSpPr>
        <p:spPr>
          <a:xfrm flipV="1">
            <a:off x="4438562" y="4409340"/>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8945480" y="2362036"/>
            <a:ext cx="2539218"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8251486" y="494162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Single Sign-On</a:t>
            </a:r>
          </a:p>
        </p:txBody>
      </p:sp>
      <p:sp>
        <p:nvSpPr>
          <p:cNvPr id="5" name="TextBox 4">
            <a:extLst>
              <a:ext uri="{FF2B5EF4-FFF2-40B4-BE49-F238E27FC236}">
                <a16:creationId xmlns:a16="http://schemas.microsoft.com/office/drawing/2014/main" id="{D953BDE8-898A-ECDF-1FEF-79B9F4FA18F4}"/>
              </a:ext>
            </a:extLst>
          </p:cNvPr>
          <p:cNvSpPr txBox="1"/>
          <p:nvPr/>
        </p:nvSpPr>
        <p:spPr>
          <a:xfrm>
            <a:off x="3631642" y="3248155"/>
            <a:ext cx="764953" cy="600164"/>
          </a:xfrm>
          <a:prstGeom prst="rect">
            <a:avLst/>
          </a:prstGeom>
          <a:noFill/>
        </p:spPr>
        <p:txBody>
          <a:bodyPr wrap="none" rtlCol="0">
            <a:spAutoFit/>
          </a:bodyPr>
          <a:lstStyle/>
          <a:p>
            <a:pPr algn="ctr"/>
            <a:r>
              <a:rPr lang="en-US" sz="1100" dirty="0"/>
              <a:t>SSO</a:t>
            </a:r>
          </a:p>
          <a:p>
            <a:pPr algn="ctr"/>
            <a:r>
              <a:rPr lang="en-US" sz="1100" dirty="0"/>
              <a:t>With user</a:t>
            </a:r>
          </a:p>
          <a:p>
            <a:pPr algn="ctr"/>
            <a:r>
              <a:rPr lang="en-US" sz="1100" dirty="0"/>
              <a:t>details</a:t>
            </a:r>
          </a:p>
        </p:txBody>
      </p: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4341446" y="5507991"/>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8" name="Straight Arrow Connector 17">
            <a:extLst>
              <a:ext uri="{FF2B5EF4-FFF2-40B4-BE49-F238E27FC236}">
                <a16:creationId xmlns:a16="http://schemas.microsoft.com/office/drawing/2014/main" id="{B23F7BBD-313B-5C65-C93E-5E7BCDF10684}"/>
              </a:ext>
            </a:extLst>
          </p:cNvPr>
          <p:cNvCxnSpPr>
            <a:cxnSpLocks/>
          </p:cNvCxnSpPr>
          <p:nvPr/>
        </p:nvCxnSpPr>
        <p:spPr>
          <a:xfrm>
            <a:off x="4334215" y="2760185"/>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405E778-36F6-3F25-1FD8-C77D41F50EFF}"/>
              </a:ext>
            </a:extLst>
          </p:cNvPr>
          <p:cNvCxnSpPr>
            <a:cxnSpLocks/>
          </p:cNvCxnSpPr>
          <p:nvPr/>
        </p:nvCxnSpPr>
        <p:spPr>
          <a:xfrm flipV="1">
            <a:off x="4334215" y="4416424"/>
            <a:ext cx="0" cy="113246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9AAF3F43-DF78-947B-AA3A-9CAD563BFB93}"/>
              </a:ext>
            </a:extLst>
          </p:cNvPr>
          <p:cNvCxnSpPr>
            <a:cxnSpLocks/>
          </p:cNvCxnSpPr>
          <p:nvPr/>
        </p:nvCxnSpPr>
        <p:spPr>
          <a:xfrm flipV="1">
            <a:off x="8820794" y="2743816"/>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E5A46CD-327F-CDD7-DBF4-C5C7EE7604DB}"/>
              </a:ext>
            </a:extLst>
          </p:cNvPr>
          <p:cNvSpPr txBox="1"/>
          <p:nvPr/>
        </p:nvSpPr>
        <p:spPr>
          <a:xfrm>
            <a:off x="8813507" y="3141713"/>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46" name="Straight Connector 45">
            <a:extLst>
              <a:ext uri="{FF2B5EF4-FFF2-40B4-BE49-F238E27FC236}">
                <a16:creationId xmlns:a16="http://schemas.microsoft.com/office/drawing/2014/main" id="{2727418F-AC4C-5BBE-0A84-D01539CA9B6A}"/>
              </a:ext>
            </a:extLst>
          </p:cNvPr>
          <p:cNvCxnSpPr>
            <a:cxnSpLocks/>
          </p:cNvCxnSpPr>
          <p:nvPr/>
        </p:nvCxnSpPr>
        <p:spPr>
          <a:xfrm>
            <a:off x="8945479" y="547444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C704727-7ACE-08F7-B67A-1EBFE2FBABA4}"/>
              </a:ext>
            </a:extLst>
          </p:cNvPr>
          <p:cNvSpPr txBox="1"/>
          <p:nvPr/>
        </p:nvSpPr>
        <p:spPr>
          <a:xfrm>
            <a:off x="8336526" y="5564027"/>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cxnSp>
        <p:nvCxnSpPr>
          <p:cNvPr id="49" name="Straight Connector 48">
            <a:extLst>
              <a:ext uri="{FF2B5EF4-FFF2-40B4-BE49-F238E27FC236}">
                <a16:creationId xmlns:a16="http://schemas.microsoft.com/office/drawing/2014/main" id="{40885224-BC1A-B9D8-D1FE-29067674C7F5}"/>
              </a:ext>
            </a:extLst>
          </p:cNvPr>
          <p:cNvCxnSpPr>
            <a:cxnSpLocks/>
          </p:cNvCxnSpPr>
          <p:nvPr/>
        </p:nvCxnSpPr>
        <p:spPr>
          <a:xfrm flipV="1">
            <a:off x="8945479" y="2743816"/>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C57754F-59C3-1B6E-42E8-6893ED71E183}"/>
              </a:ext>
            </a:extLst>
          </p:cNvPr>
          <p:cNvCxnSpPr>
            <a:cxnSpLocks/>
          </p:cNvCxnSpPr>
          <p:nvPr/>
        </p:nvCxnSpPr>
        <p:spPr>
          <a:xfrm flipV="1">
            <a:off x="8813507" y="4387017"/>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BFB5455-15BE-875B-F51E-6417924DD527}"/>
              </a:ext>
            </a:extLst>
          </p:cNvPr>
          <p:cNvCxnSpPr>
            <a:cxnSpLocks/>
          </p:cNvCxnSpPr>
          <p:nvPr/>
        </p:nvCxnSpPr>
        <p:spPr>
          <a:xfrm>
            <a:off x="8716391" y="5485668"/>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68273D2E-33B9-BF0A-72AA-386BF78161C8}"/>
              </a:ext>
            </a:extLst>
          </p:cNvPr>
          <p:cNvCxnSpPr>
            <a:cxnSpLocks/>
          </p:cNvCxnSpPr>
          <p:nvPr/>
        </p:nvCxnSpPr>
        <p:spPr>
          <a:xfrm>
            <a:off x="8709160" y="2737862"/>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13548456-2E2D-86B9-B8D4-B2B2448D46DA}"/>
              </a:ext>
            </a:extLst>
          </p:cNvPr>
          <p:cNvCxnSpPr>
            <a:cxnSpLocks/>
          </p:cNvCxnSpPr>
          <p:nvPr/>
        </p:nvCxnSpPr>
        <p:spPr>
          <a:xfrm flipV="1">
            <a:off x="8709160" y="4449370"/>
            <a:ext cx="0" cy="10771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740F683-DE8A-A683-0B0B-462F8315DC7E}"/>
              </a:ext>
            </a:extLst>
          </p:cNvPr>
          <p:cNvSpPr txBox="1"/>
          <p:nvPr/>
        </p:nvSpPr>
        <p:spPr>
          <a:xfrm>
            <a:off x="7964429" y="3288900"/>
            <a:ext cx="764953" cy="600164"/>
          </a:xfrm>
          <a:prstGeom prst="rect">
            <a:avLst/>
          </a:prstGeom>
          <a:noFill/>
        </p:spPr>
        <p:txBody>
          <a:bodyPr wrap="none" rtlCol="0">
            <a:spAutoFit/>
          </a:bodyPr>
          <a:lstStyle/>
          <a:p>
            <a:pPr algn="ctr"/>
            <a:r>
              <a:rPr lang="en-US" sz="1100" dirty="0"/>
              <a:t>SSO</a:t>
            </a:r>
          </a:p>
          <a:p>
            <a:pPr algn="ctr"/>
            <a:r>
              <a:rPr lang="en-US" sz="1100" dirty="0"/>
              <a:t>With user</a:t>
            </a:r>
          </a:p>
          <a:p>
            <a:pPr algn="ctr"/>
            <a:r>
              <a:rPr lang="en-US" sz="1100" dirty="0"/>
              <a:t>details</a:t>
            </a:r>
          </a:p>
        </p:txBody>
      </p:sp>
      <p:cxnSp>
        <p:nvCxnSpPr>
          <p:cNvPr id="9" name="Straight Arrow Connector 8">
            <a:extLst>
              <a:ext uri="{FF2B5EF4-FFF2-40B4-BE49-F238E27FC236}">
                <a16:creationId xmlns:a16="http://schemas.microsoft.com/office/drawing/2014/main" id="{2D3B0962-A723-7B86-3231-223ED0D0991E}"/>
              </a:ext>
            </a:extLst>
          </p:cNvPr>
          <p:cNvCxnSpPr>
            <a:cxnSpLocks/>
          </p:cNvCxnSpPr>
          <p:nvPr/>
        </p:nvCxnSpPr>
        <p:spPr>
          <a:xfrm flipV="1">
            <a:off x="2668552" y="2741967"/>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D34B67B-5546-4DFE-8CD9-C4769D61F969}"/>
              </a:ext>
            </a:extLst>
          </p:cNvPr>
          <p:cNvSpPr txBox="1"/>
          <p:nvPr/>
        </p:nvSpPr>
        <p:spPr>
          <a:xfrm>
            <a:off x="2639540" y="3053142"/>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21" name="Straight Connector 20">
            <a:extLst>
              <a:ext uri="{FF2B5EF4-FFF2-40B4-BE49-F238E27FC236}">
                <a16:creationId xmlns:a16="http://schemas.microsoft.com/office/drawing/2014/main" id="{D15B152F-E699-C9DE-C200-D6F1D82AD0A7}"/>
              </a:ext>
            </a:extLst>
          </p:cNvPr>
          <p:cNvCxnSpPr>
            <a:cxnSpLocks/>
          </p:cNvCxnSpPr>
          <p:nvPr/>
        </p:nvCxnSpPr>
        <p:spPr>
          <a:xfrm>
            <a:off x="2793237" y="547259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FABDA30-DE5B-B7C8-7275-EEFFFFB8135B}"/>
              </a:ext>
            </a:extLst>
          </p:cNvPr>
          <p:cNvSpPr txBox="1"/>
          <p:nvPr/>
        </p:nvSpPr>
        <p:spPr>
          <a:xfrm>
            <a:off x="2186133" y="558857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4" name="5-Point Star 26">
            <a:extLst>
              <a:ext uri="{FF2B5EF4-FFF2-40B4-BE49-F238E27FC236}">
                <a16:creationId xmlns:a16="http://schemas.microsoft.com/office/drawing/2014/main" id="{1E741E32-A4C2-D1C3-E9BD-936124370862}"/>
              </a:ext>
            </a:extLst>
          </p:cNvPr>
          <p:cNvSpPr/>
          <p:nvPr/>
        </p:nvSpPr>
        <p:spPr>
          <a:xfrm>
            <a:off x="2186133" y="4893197"/>
            <a:ext cx="304800" cy="24965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8" name="Straight Connector 27">
            <a:extLst>
              <a:ext uri="{FF2B5EF4-FFF2-40B4-BE49-F238E27FC236}">
                <a16:creationId xmlns:a16="http://schemas.microsoft.com/office/drawing/2014/main" id="{30EBF240-8A00-DFE9-A2BB-F322747D108A}"/>
              </a:ext>
            </a:extLst>
          </p:cNvPr>
          <p:cNvCxnSpPr>
            <a:cxnSpLocks/>
          </p:cNvCxnSpPr>
          <p:nvPr/>
        </p:nvCxnSpPr>
        <p:spPr>
          <a:xfrm flipV="1">
            <a:off x="2793237" y="2741967"/>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5A9E22E-57ED-A9D9-1533-A9ED67D626B9}"/>
              </a:ext>
            </a:extLst>
          </p:cNvPr>
          <p:cNvCxnSpPr>
            <a:cxnSpLocks/>
          </p:cNvCxnSpPr>
          <p:nvPr/>
        </p:nvCxnSpPr>
        <p:spPr>
          <a:xfrm flipV="1">
            <a:off x="2661265" y="4385168"/>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A1B6875-46B0-A6A1-224E-6C7EDB22D3AB}"/>
              </a:ext>
            </a:extLst>
          </p:cNvPr>
          <p:cNvCxnSpPr>
            <a:cxnSpLocks/>
          </p:cNvCxnSpPr>
          <p:nvPr/>
        </p:nvCxnSpPr>
        <p:spPr>
          <a:xfrm>
            <a:off x="2564149" y="548381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A000B04B-8B0C-1C78-C03F-4FC4EFF4A09A}"/>
              </a:ext>
            </a:extLst>
          </p:cNvPr>
          <p:cNvCxnSpPr>
            <a:cxnSpLocks/>
          </p:cNvCxnSpPr>
          <p:nvPr/>
        </p:nvCxnSpPr>
        <p:spPr>
          <a:xfrm>
            <a:off x="2556918" y="2736013"/>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80C28F0-5C1D-840C-9F98-1CA8D746E3C5}"/>
              </a:ext>
            </a:extLst>
          </p:cNvPr>
          <p:cNvCxnSpPr>
            <a:cxnSpLocks/>
          </p:cNvCxnSpPr>
          <p:nvPr/>
        </p:nvCxnSpPr>
        <p:spPr>
          <a:xfrm flipV="1">
            <a:off x="2556918" y="4392252"/>
            <a:ext cx="0" cy="113246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B470405-D87A-C34B-0359-3E8A5B6028EA}"/>
              </a:ext>
            </a:extLst>
          </p:cNvPr>
          <p:cNvSpPr txBox="1"/>
          <p:nvPr/>
        </p:nvSpPr>
        <p:spPr>
          <a:xfrm>
            <a:off x="1670896" y="3295390"/>
            <a:ext cx="1000209" cy="600164"/>
          </a:xfrm>
          <a:prstGeom prst="rect">
            <a:avLst/>
          </a:prstGeom>
          <a:noFill/>
        </p:spPr>
        <p:txBody>
          <a:bodyPr wrap="square" rtlCol="0">
            <a:spAutoFit/>
          </a:bodyPr>
          <a:lstStyle/>
          <a:p>
            <a:pPr algn="ctr"/>
            <a:r>
              <a:rPr lang="en-US" sz="1100" dirty="0"/>
              <a:t>First Time SSO with User creation</a:t>
            </a:r>
          </a:p>
        </p:txBody>
      </p:sp>
      <p:sp>
        <p:nvSpPr>
          <p:cNvPr id="52" name="TextBox 51">
            <a:extLst>
              <a:ext uri="{FF2B5EF4-FFF2-40B4-BE49-F238E27FC236}">
                <a16:creationId xmlns:a16="http://schemas.microsoft.com/office/drawing/2014/main" id="{68E43F00-AC62-6E8B-3218-D1352DAABEBB}"/>
              </a:ext>
            </a:extLst>
          </p:cNvPr>
          <p:cNvSpPr txBox="1"/>
          <p:nvPr/>
        </p:nvSpPr>
        <p:spPr>
          <a:xfrm>
            <a:off x="866155" y="933308"/>
            <a:ext cx="6205306" cy="369332"/>
          </a:xfrm>
          <a:prstGeom prst="rect">
            <a:avLst/>
          </a:prstGeom>
          <a:noFill/>
        </p:spPr>
        <p:txBody>
          <a:bodyPr wrap="square" rtlCol="0">
            <a:spAutoFit/>
          </a:bodyPr>
          <a:lstStyle/>
          <a:p>
            <a:r>
              <a:rPr lang="en-GB" dirty="0"/>
              <a:t>Single User Flow</a:t>
            </a:r>
          </a:p>
        </p:txBody>
      </p:sp>
    </p:spTree>
    <p:extLst>
      <p:ext uri="{BB962C8B-B14F-4D97-AF65-F5344CB8AC3E}">
        <p14:creationId xmlns:p14="http://schemas.microsoft.com/office/powerpoint/2010/main" val="2933672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Use Cases</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0444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1</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3693952" y="4829125"/>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329477" y="5971933"/>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583688" y="1772057"/>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in the service of RM, manual, bulk or through the use of proprietary APIs, at this point the Actor is a RC and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to do CUD in specific time intervals.</a:t>
            </a:r>
            <a:endParaRPr lang="en-GB" sz="2133"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3659681" y="5062818"/>
            <a:ext cx="324912" cy="493865"/>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6337695" y="3955343"/>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4721417" y="4303563"/>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4700208" y="5444239"/>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454227" y="4251139"/>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453750" y="6433778"/>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4726801" y="6249795"/>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77" name="TextBox 176">
            <a:extLst>
              <a:ext uri="{FF2B5EF4-FFF2-40B4-BE49-F238E27FC236}">
                <a16:creationId xmlns:a16="http://schemas.microsoft.com/office/drawing/2014/main" id="{AFB72E45-94EA-7257-B5F4-F20C75F78596}"/>
              </a:ext>
            </a:extLst>
          </p:cNvPr>
          <p:cNvSpPr txBox="1"/>
          <p:nvPr/>
        </p:nvSpPr>
        <p:spPr>
          <a:xfrm>
            <a:off x="3583420" y="4464280"/>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8" name="TextBox 177">
            <a:extLst>
              <a:ext uri="{FF2B5EF4-FFF2-40B4-BE49-F238E27FC236}">
                <a16:creationId xmlns:a16="http://schemas.microsoft.com/office/drawing/2014/main" id="{AE406F9F-8769-8746-0F2F-0E538C14DD50}"/>
              </a:ext>
            </a:extLst>
          </p:cNvPr>
          <p:cNvSpPr txBox="1"/>
          <p:nvPr/>
        </p:nvSpPr>
        <p:spPr>
          <a:xfrm>
            <a:off x="6235702" y="3612968"/>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9" name="TextBox 178">
            <a:extLst>
              <a:ext uri="{FF2B5EF4-FFF2-40B4-BE49-F238E27FC236}">
                <a16:creationId xmlns:a16="http://schemas.microsoft.com/office/drawing/2014/main" id="{30AA0AA4-E8C3-B15E-EAC0-C1A244164781}"/>
              </a:ext>
            </a:extLst>
          </p:cNvPr>
          <p:cNvSpPr txBox="1"/>
          <p:nvPr/>
        </p:nvSpPr>
        <p:spPr>
          <a:xfrm>
            <a:off x="6229633" y="5658692"/>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3" name="TextBox 2">
            <a:extLst>
              <a:ext uri="{FF2B5EF4-FFF2-40B4-BE49-F238E27FC236}">
                <a16:creationId xmlns:a16="http://schemas.microsoft.com/office/drawing/2014/main" id="{DAB4BD3F-2CEC-E209-E2C8-848C2CF0F737}"/>
              </a:ext>
            </a:extLst>
          </p:cNvPr>
          <p:cNvSpPr txBox="1"/>
          <p:nvPr/>
        </p:nvSpPr>
        <p:spPr>
          <a:xfrm>
            <a:off x="583688" y="1088729"/>
            <a:ext cx="11024624" cy="379656"/>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8158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1</a:t>
            </a:r>
          </a:p>
        </p:txBody>
      </p:sp>
      <p:sp>
        <p:nvSpPr>
          <p:cNvPr id="3" name="TextBox 2">
            <a:extLst>
              <a:ext uri="{FF2B5EF4-FFF2-40B4-BE49-F238E27FC236}">
                <a16:creationId xmlns:a16="http://schemas.microsoft.com/office/drawing/2014/main" id="{DAB4BD3F-2CEC-E209-E2C8-848C2CF0F737}"/>
              </a:ext>
            </a:extLst>
          </p:cNvPr>
          <p:cNvSpPr txBox="1"/>
          <p:nvPr/>
        </p:nvSpPr>
        <p:spPr>
          <a:xfrm>
            <a:off x="583688" y="1088729"/>
            <a:ext cx="11024624" cy="379656"/>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a:t>
            </a:r>
            <a:endParaRPr lang="en-GB" sz="2400" dirty="0">
              <a:latin typeface="Courier New" panose="02070309020205020404" pitchFamily="49" charset="0"/>
              <a:cs typeface="Courier New" panose="02070309020205020404" pitchFamily="49" charset="0"/>
            </a:endParaRPr>
          </a:p>
        </p:txBody>
      </p:sp>
      <p:pic>
        <p:nvPicPr>
          <p:cNvPr id="272" name="Picture 271">
            <a:extLst>
              <a:ext uri="{FF2B5EF4-FFF2-40B4-BE49-F238E27FC236}">
                <a16:creationId xmlns:a16="http://schemas.microsoft.com/office/drawing/2014/main" id="{50FE126B-A63B-97B2-0B8D-5951FB9FE292}"/>
              </a:ext>
            </a:extLst>
          </p:cNvPr>
          <p:cNvPicPr>
            <a:picLocks noChangeAspect="1"/>
          </p:cNvPicPr>
          <p:nvPr/>
        </p:nvPicPr>
        <p:blipFill>
          <a:blip r:embed="rId3"/>
          <a:stretch>
            <a:fillRect/>
          </a:stretch>
        </p:blipFill>
        <p:spPr>
          <a:xfrm>
            <a:off x="10279895" y="489390"/>
            <a:ext cx="1651518" cy="1448925"/>
          </a:xfrm>
          <a:prstGeom prst="rect">
            <a:avLst/>
          </a:prstGeom>
        </p:spPr>
      </p:pic>
      <p:graphicFrame>
        <p:nvGraphicFramePr>
          <p:cNvPr id="333" name="Table Placeholder 7">
            <a:extLst>
              <a:ext uri="{FF2B5EF4-FFF2-40B4-BE49-F238E27FC236}">
                <a16:creationId xmlns:a16="http://schemas.microsoft.com/office/drawing/2014/main" id="{AA6D5F9A-0BF2-7AD1-ACBE-FBE417FFDFE4}"/>
              </a:ext>
            </a:extLst>
          </p:cNvPr>
          <p:cNvGraphicFramePr>
            <a:graphicFrameLocks/>
          </p:cNvGraphicFramePr>
          <p:nvPr>
            <p:extLst>
              <p:ext uri="{D42A27DB-BD31-4B8C-83A1-F6EECF244321}">
                <p14:modId xmlns:p14="http://schemas.microsoft.com/office/powerpoint/2010/main" val="996671743"/>
              </p:ext>
            </p:extLst>
          </p:nvPr>
        </p:nvGraphicFramePr>
        <p:xfrm>
          <a:off x="2628033" y="2491171"/>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334" name="Picture 4">
            <a:extLst>
              <a:ext uri="{FF2B5EF4-FFF2-40B4-BE49-F238E27FC236}">
                <a16:creationId xmlns:a16="http://schemas.microsoft.com/office/drawing/2014/main" id="{8CC1CC4C-1A77-FABD-8648-4D034AC5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388" y="346235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 name="Picture 59">
            <a:extLst>
              <a:ext uri="{FF2B5EF4-FFF2-40B4-BE49-F238E27FC236}">
                <a16:creationId xmlns:a16="http://schemas.microsoft.com/office/drawing/2014/main" id="{E8950417-1A59-CEE7-9702-1D98DB50E4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817" y="319712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 name="Picture 4">
            <a:extLst>
              <a:ext uri="{FF2B5EF4-FFF2-40B4-BE49-F238E27FC236}">
                <a16:creationId xmlns:a16="http://schemas.microsoft.com/office/drawing/2014/main" id="{499A7376-F596-B57C-9A9B-806049123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590" y="427813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 name="Picture 59">
            <a:extLst>
              <a:ext uri="{FF2B5EF4-FFF2-40B4-BE49-F238E27FC236}">
                <a16:creationId xmlns:a16="http://schemas.microsoft.com/office/drawing/2014/main" id="{295D6AA9-DBA2-1F8E-0711-D8B6EFD43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1906" y="292188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59">
            <a:extLst>
              <a:ext uri="{FF2B5EF4-FFF2-40B4-BE49-F238E27FC236}">
                <a16:creationId xmlns:a16="http://schemas.microsoft.com/office/drawing/2014/main" id="{169D05A2-1FD5-0D3C-6BCF-22C0E32D3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6" y="401706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 name="Picture 59">
            <a:extLst>
              <a:ext uri="{FF2B5EF4-FFF2-40B4-BE49-F238E27FC236}">
                <a16:creationId xmlns:a16="http://schemas.microsoft.com/office/drawing/2014/main" id="{94774E73-26FB-7334-34DF-DE2D2904A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5147" y="375032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Picture 59">
            <a:extLst>
              <a:ext uri="{FF2B5EF4-FFF2-40B4-BE49-F238E27FC236}">
                <a16:creationId xmlns:a16="http://schemas.microsoft.com/office/drawing/2014/main" id="{CB4976F0-775B-391D-C552-7E4767895B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7742" y="456689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59">
            <a:extLst>
              <a:ext uri="{FF2B5EF4-FFF2-40B4-BE49-F238E27FC236}">
                <a16:creationId xmlns:a16="http://schemas.microsoft.com/office/drawing/2014/main" id="{5A7F53AC-75E9-D04B-BEDB-CE2511E28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9590" y="484147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4">
            <a:extLst>
              <a:ext uri="{FF2B5EF4-FFF2-40B4-BE49-F238E27FC236}">
                <a16:creationId xmlns:a16="http://schemas.microsoft.com/office/drawing/2014/main" id="{34B39961-7244-8B5E-01A2-B9C01B6AD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424" y="513275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61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93">
            <a:extLst>
              <a:ext uri="{FF2B5EF4-FFF2-40B4-BE49-F238E27FC236}">
                <a16:creationId xmlns:a16="http://schemas.microsoft.com/office/drawing/2014/main" id="{1AB3A71E-5718-E82F-971A-5076EDCC8A15}"/>
              </a:ext>
            </a:extLst>
          </p:cNvPr>
          <p:cNvGrpSpPr>
            <a:grpSpLocks noChangeAspect="1"/>
          </p:cNvGrpSpPr>
          <p:nvPr/>
        </p:nvGrpSpPr>
        <p:grpSpPr bwMode="auto">
          <a:xfrm>
            <a:off x="4273796" y="3385022"/>
            <a:ext cx="676195" cy="594952"/>
            <a:chOff x="6146801" y="2133602"/>
            <a:chExt cx="644525" cy="566738"/>
          </a:xfrm>
          <a:solidFill>
            <a:srgbClr val="FFC000"/>
          </a:solidFill>
        </p:grpSpPr>
        <p:sp>
          <p:nvSpPr>
            <p:cNvPr id="4" name="Freeform 278">
              <a:extLst>
                <a:ext uri="{FF2B5EF4-FFF2-40B4-BE49-F238E27FC236}">
                  <a16:creationId xmlns:a16="http://schemas.microsoft.com/office/drawing/2014/main" id="{1A541D41-36D8-F23A-8CB8-F1365E456E2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 name="Line 279">
              <a:extLst>
                <a:ext uri="{FF2B5EF4-FFF2-40B4-BE49-F238E27FC236}">
                  <a16:creationId xmlns:a16="http://schemas.microsoft.com/office/drawing/2014/main" id="{5CEA24F9-0D10-C9DC-EC2C-A004C5D69E15}"/>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 name="Line 280">
              <a:extLst>
                <a:ext uri="{FF2B5EF4-FFF2-40B4-BE49-F238E27FC236}">
                  <a16:creationId xmlns:a16="http://schemas.microsoft.com/office/drawing/2014/main" id="{E69B8DEF-E9D3-E1E1-59D5-EFBEE986E17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 name="Line 281">
              <a:extLst>
                <a:ext uri="{FF2B5EF4-FFF2-40B4-BE49-F238E27FC236}">
                  <a16:creationId xmlns:a16="http://schemas.microsoft.com/office/drawing/2014/main" id="{401B23F2-6E01-8FFC-82F4-1D661049C3FF}"/>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 name="Line 282">
              <a:extLst>
                <a:ext uri="{FF2B5EF4-FFF2-40B4-BE49-F238E27FC236}">
                  <a16:creationId xmlns:a16="http://schemas.microsoft.com/office/drawing/2014/main" id="{9B69F2D4-D9F7-2636-06F7-9FE49481A2E7}"/>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 name="Line 283">
              <a:extLst>
                <a:ext uri="{FF2B5EF4-FFF2-40B4-BE49-F238E27FC236}">
                  <a16:creationId xmlns:a16="http://schemas.microsoft.com/office/drawing/2014/main" id="{68ED38F6-274B-7DBF-5CD3-E87471515612}"/>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 name="Freeform 284">
              <a:extLst>
                <a:ext uri="{FF2B5EF4-FFF2-40B4-BE49-F238E27FC236}">
                  <a16:creationId xmlns:a16="http://schemas.microsoft.com/office/drawing/2014/main" id="{1F64B528-2720-C5B3-F6FD-C2E575673430}"/>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 name="Line 285">
              <a:extLst>
                <a:ext uri="{FF2B5EF4-FFF2-40B4-BE49-F238E27FC236}">
                  <a16:creationId xmlns:a16="http://schemas.microsoft.com/office/drawing/2014/main" id="{2A3D64AC-5FC4-9529-064E-822BFE88D32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 name="Line 286">
              <a:extLst>
                <a:ext uri="{FF2B5EF4-FFF2-40B4-BE49-F238E27FC236}">
                  <a16:creationId xmlns:a16="http://schemas.microsoft.com/office/drawing/2014/main" id="{43DB3F35-3CC8-347E-4D7E-F98E467D55AB}"/>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 name="Line 287">
              <a:extLst>
                <a:ext uri="{FF2B5EF4-FFF2-40B4-BE49-F238E27FC236}">
                  <a16:creationId xmlns:a16="http://schemas.microsoft.com/office/drawing/2014/main" id="{4CB44D41-4AF5-CE0B-F1A6-D48440BAC578}"/>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 name="Line 288">
              <a:extLst>
                <a:ext uri="{FF2B5EF4-FFF2-40B4-BE49-F238E27FC236}">
                  <a16:creationId xmlns:a16="http://schemas.microsoft.com/office/drawing/2014/main" id="{03CD35C2-EF30-B066-B15A-244C6DD3E6C5}"/>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 name="Line 289">
              <a:extLst>
                <a:ext uri="{FF2B5EF4-FFF2-40B4-BE49-F238E27FC236}">
                  <a16:creationId xmlns:a16="http://schemas.microsoft.com/office/drawing/2014/main" id="{98903605-714E-D049-4DAB-BB9B269ABE00}"/>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Freeform 290">
              <a:extLst>
                <a:ext uri="{FF2B5EF4-FFF2-40B4-BE49-F238E27FC236}">
                  <a16:creationId xmlns:a16="http://schemas.microsoft.com/office/drawing/2014/main" id="{D726CBB6-7A2B-7D28-5BF3-353E37FBDB1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91">
              <a:extLst>
                <a:ext uri="{FF2B5EF4-FFF2-40B4-BE49-F238E27FC236}">
                  <a16:creationId xmlns:a16="http://schemas.microsoft.com/office/drawing/2014/main" id="{0EB37FD8-4732-1483-54A8-DD10EAA1DCE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92">
              <a:extLst>
                <a:ext uri="{FF2B5EF4-FFF2-40B4-BE49-F238E27FC236}">
                  <a16:creationId xmlns:a16="http://schemas.microsoft.com/office/drawing/2014/main" id="{4D40CCA4-E274-085D-0DB4-1BA5CC287E10}"/>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93">
              <a:extLst>
                <a:ext uri="{FF2B5EF4-FFF2-40B4-BE49-F238E27FC236}">
                  <a16:creationId xmlns:a16="http://schemas.microsoft.com/office/drawing/2014/main" id="{8718F505-6407-52F1-0B41-08D6E7854EA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94">
              <a:extLst>
                <a:ext uri="{FF2B5EF4-FFF2-40B4-BE49-F238E27FC236}">
                  <a16:creationId xmlns:a16="http://schemas.microsoft.com/office/drawing/2014/main" id="{8DAEEA3C-F647-5A7D-8D41-E4A2BA2092FA}"/>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Line 295">
              <a:extLst>
                <a:ext uri="{FF2B5EF4-FFF2-40B4-BE49-F238E27FC236}">
                  <a16:creationId xmlns:a16="http://schemas.microsoft.com/office/drawing/2014/main" id="{0831B5B7-75B6-07EB-B97E-E89BA3154CE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Freeform 296">
              <a:extLst>
                <a:ext uri="{FF2B5EF4-FFF2-40B4-BE49-F238E27FC236}">
                  <a16:creationId xmlns:a16="http://schemas.microsoft.com/office/drawing/2014/main" id="{09076B8A-AC17-85DF-05F0-7435E4CCF13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97">
              <a:extLst>
                <a:ext uri="{FF2B5EF4-FFF2-40B4-BE49-F238E27FC236}">
                  <a16:creationId xmlns:a16="http://schemas.microsoft.com/office/drawing/2014/main" id="{BFB7A500-F872-2F26-3272-25AF521C1EDD}"/>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98">
              <a:extLst>
                <a:ext uri="{FF2B5EF4-FFF2-40B4-BE49-F238E27FC236}">
                  <a16:creationId xmlns:a16="http://schemas.microsoft.com/office/drawing/2014/main" id="{60F77D4E-0CCE-A077-ABE4-0B98026DF38C}"/>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99">
              <a:extLst>
                <a:ext uri="{FF2B5EF4-FFF2-40B4-BE49-F238E27FC236}">
                  <a16:creationId xmlns:a16="http://schemas.microsoft.com/office/drawing/2014/main" id="{4BE0D4E3-CBCC-A7B6-34B3-3EF41786E98B}"/>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300">
              <a:extLst>
                <a:ext uri="{FF2B5EF4-FFF2-40B4-BE49-F238E27FC236}">
                  <a16:creationId xmlns:a16="http://schemas.microsoft.com/office/drawing/2014/main" id="{9BCF1F8F-1732-AE1E-3A66-B4AB78135F7F}"/>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Line 301">
              <a:extLst>
                <a:ext uri="{FF2B5EF4-FFF2-40B4-BE49-F238E27FC236}">
                  <a16:creationId xmlns:a16="http://schemas.microsoft.com/office/drawing/2014/main" id="{348CE473-BB5E-D313-4E5F-3CCB8E53E48C}"/>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Freeform 302">
              <a:extLst>
                <a:ext uri="{FF2B5EF4-FFF2-40B4-BE49-F238E27FC236}">
                  <a16:creationId xmlns:a16="http://schemas.microsoft.com/office/drawing/2014/main" id="{5FCBD2BC-D318-004C-480E-F32ACE980C9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303">
              <a:extLst>
                <a:ext uri="{FF2B5EF4-FFF2-40B4-BE49-F238E27FC236}">
                  <a16:creationId xmlns:a16="http://schemas.microsoft.com/office/drawing/2014/main" id="{88AB2AEB-ED0C-8BBC-FC80-D670BD9E5B8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304">
              <a:extLst>
                <a:ext uri="{FF2B5EF4-FFF2-40B4-BE49-F238E27FC236}">
                  <a16:creationId xmlns:a16="http://schemas.microsoft.com/office/drawing/2014/main" id="{E1C9626B-A983-E956-27C5-E40AFB18D8DC}"/>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305">
              <a:extLst>
                <a:ext uri="{FF2B5EF4-FFF2-40B4-BE49-F238E27FC236}">
                  <a16:creationId xmlns:a16="http://schemas.microsoft.com/office/drawing/2014/main" id="{EDDC167E-A5D2-BC61-F724-0A1061B89ADD}"/>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306">
              <a:extLst>
                <a:ext uri="{FF2B5EF4-FFF2-40B4-BE49-F238E27FC236}">
                  <a16:creationId xmlns:a16="http://schemas.microsoft.com/office/drawing/2014/main" id="{B2DF18FE-0A5F-C129-4032-65AA4684442B}"/>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Line 307">
              <a:extLst>
                <a:ext uri="{FF2B5EF4-FFF2-40B4-BE49-F238E27FC236}">
                  <a16:creationId xmlns:a16="http://schemas.microsoft.com/office/drawing/2014/main" id="{35884E7C-13F6-7433-D43C-735AF79E3D1D}"/>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2</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264720" y="4817790"/>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900245" y="5960598"/>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583688" y="2044923"/>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from an external Identity Engine (typically LDAP source)  and add to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endParaRPr lang="en-GB" sz="2133"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4731431" y="3651815"/>
            <a:ext cx="324912" cy="493865"/>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6908463" y="3944008"/>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5292185" y="4292228"/>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5270976" y="5432904"/>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7082151" y="4195349"/>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305441" y="6496572"/>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4781691" y="5681812"/>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cxnSp>
        <p:nvCxnSpPr>
          <p:cNvPr id="34" name="Straight Arrow Connector 33">
            <a:extLst>
              <a:ext uri="{FF2B5EF4-FFF2-40B4-BE49-F238E27FC236}">
                <a16:creationId xmlns:a16="http://schemas.microsoft.com/office/drawing/2014/main" id="{7F936EE0-54A8-D134-259C-E5D4BD5542D0}"/>
              </a:ext>
            </a:extLst>
          </p:cNvPr>
          <p:cNvCxnSpPr>
            <a:cxnSpLocks/>
          </p:cNvCxnSpPr>
          <p:nvPr/>
        </p:nvCxnSpPr>
        <p:spPr>
          <a:xfrm>
            <a:off x="4607112" y="4056870"/>
            <a:ext cx="0" cy="721856"/>
          </a:xfrm>
          <a:prstGeom prst="straightConnector1">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937068-7390-E1B0-401B-226F57880C58}"/>
              </a:ext>
            </a:extLst>
          </p:cNvPr>
          <p:cNvCxnSpPr>
            <a:cxnSpLocks/>
          </p:cNvCxnSpPr>
          <p:nvPr/>
        </p:nvCxnSpPr>
        <p:spPr>
          <a:xfrm>
            <a:off x="4305441" y="5958157"/>
            <a:ext cx="374651" cy="0"/>
          </a:xfrm>
          <a:prstGeom prst="straightConnector1">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4781692" y="6338283"/>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3744056" y="4514185"/>
            <a:ext cx="867137"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806470" y="3601633"/>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800401" y="5647357"/>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35" name="TextBox 34">
            <a:extLst>
              <a:ext uri="{FF2B5EF4-FFF2-40B4-BE49-F238E27FC236}">
                <a16:creationId xmlns:a16="http://schemas.microsoft.com/office/drawing/2014/main" id="{6B8395B6-4234-E590-0F05-885576217F64}"/>
              </a:ext>
            </a:extLst>
          </p:cNvPr>
          <p:cNvSpPr txBox="1"/>
          <p:nvPr/>
        </p:nvSpPr>
        <p:spPr>
          <a:xfrm>
            <a:off x="583688" y="1088730"/>
            <a:ext cx="11024624"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sp>
        <p:nvSpPr>
          <p:cNvPr id="36" name="TextBox 35">
            <a:extLst>
              <a:ext uri="{FF2B5EF4-FFF2-40B4-BE49-F238E27FC236}">
                <a16:creationId xmlns:a16="http://schemas.microsoft.com/office/drawing/2014/main" id="{0DED81F8-A9C5-8DB7-4BC3-5EB378A2E683}"/>
              </a:ext>
            </a:extLst>
          </p:cNvPr>
          <p:cNvSpPr txBox="1"/>
          <p:nvPr/>
        </p:nvSpPr>
        <p:spPr>
          <a:xfrm>
            <a:off x="4196022" y="3114043"/>
            <a:ext cx="867137"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a:t>
            </a:r>
          </a:p>
        </p:txBody>
      </p:sp>
    </p:spTree>
    <p:extLst>
      <p:ext uri="{BB962C8B-B14F-4D97-AF65-F5344CB8AC3E}">
        <p14:creationId xmlns:p14="http://schemas.microsoft.com/office/powerpoint/2010/main" val="2848957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 name="Table Placeholder 7">
            <a:extLst>
              <a:ext uri="{FF2B5EF4-FFF2-40B4-BE49-F238E27FC236}">
                <a16:creationId xmlns:a16="http://schemas.microsoft.com/office/drawing/2014/main" id="{AA6D5F9A-0BF2-7AD1-ACBE-FBE417FFDFE4}"/>
              </a:ext>
            </a:extLst>
          </p:cNvPr>
          <p:cNvGraphicFramePr>
            <a:graphicFrameLocks/>
          </p:cNvGraphicFramePr>
          <p:nvPr>
            <p:extLst>
              <p:ext uri="{D42A27DB-BD31-4B8C-83A1-F6EECF244321}">
                <p14:modId xmlns:p14="http://schemas.microsoft.com/office/powerpoint/2010/main" val="2128227958"/>
              </p:ext>
            </p:extLst>
          </p:nvPr>
        </p:nvGraphicFramePr>
        <p:xfrm>
          <a:off x="3722983" y="3021174"/>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334" name="Picture 4">
            <a:extLst>
              <a:ext uri="{FF2B5EF4-FFF2-40B4-BE49-F238E27FC236}">
                <a16:creationId xmlns:a16="http://schemas.microsoft.com/office/drawing/2014/main" id="{8CC1CC4C-1A77-FABD-8648-4D034AC56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097" y="343566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 name="Picture 59">
            <a:extLst>
              <a:ext uri="{FF2B5EF4-FFF2-40B4-BE49-F238E27FC236}">
                <a16:creationId xmlns:a16="http://schemas.microsoft.com/office/drawing/2014/main" id="{E8950417-1A59-CEE7-9702-1D98DB50E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1767" y="372713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 name="Picture 4">
            <a:extLst>
              <a:ext uri="{FF2B5EF4-FFF2-40B4-BE49-F238E27FC236}">
                <a16:creationId xmlns:a16="http://schemas.microsoft.com/office/drawing/2014/main" id="{499A7376-F596-B57C-9A9B-806049123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856" y="4267602"/>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 name="Picture 59">
            <a:extLst>
              <a:ext uri="{FF2B5EF4-FFF2-40B4-BE49-F238E27FC236}">
                <a16:creationId xmlns:a16="http://schemas.microsoft.com/office/drawing/2014/main" id="{295D6AA9-DBA2-1F8E-0711-D8B6EFD43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615" y="400171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59">
            <a:extLst>
              <a:ext uri="{FF2B5EF4-FFF2-40B4-BE49-F238E27FC236}">
                <a16:creationId xmlns:a16="http://schemas.microsoft.com/office/drawing/2014/main" id="{169D05A2-1FD5-0D3C-6BCF-22C0E32D3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526" y="454706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 name="Picture 59">
            <a:extLst>
              <a:ext uri="{FF2B5EF4-FFF2-40B4-BE49-F238E27FC236}">
                <a16:creationId xmlns:a16="http://schemas.microsoft.com/office/drawing/2014/main" id="{94774E73-26FB-7334-34DF-DE2D2904A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374" y="48216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Picture 59">
            <a:extLst>
              <a:ext uri="{FF2B5EF4-FFF2-40B4-BE49-F238E27FC236}">
                <a16:creationId xmlns:a16="http://schemas.microsoft.com/office/drawing/2014/main" id="{CB4976F0-775B-391D-C552-7E4767895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692" y="509689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59">
            <a:extLst>
              <a:ext uri="{FF2B5EF4-FFF2-40B4-BE49-F238E27FC236}">
                <a16:creationId xmlns:a16="http://schemas.microsoft.com/office/drawing/2014/main" id="{5A7F53AC-75E9-D04B-BEDB-CE2511E28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540" y="537148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4">
            <a:extLst>
              <a:ext uri="{FF2B5EF4-FFF2-40B4-BE49-F238E27FC236}">
                <a16:creationId xmlns:a16="http://schemas.microsoft.com/office/drawing/2014/main" id="{34B39961-7244-8B5E-01A2-B9C01B6AD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374" y="566276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BE1C799-A7F2-7922-B4B0-874A45CB6846}"/>
              </a:ext>
            </a:extLst>
          </p:cNvPr>
          <p:cNvPicPr>
            <a:picLocks noChangeAspect="1"/>
          </p:cNvPicPr>
          <p:nvPr/>
        </p:nvPicPr>
        <p:blipFill>
          <a:blip r:embed="rId5"/>
          <a:stretch>
            <a:fillRect/>
          </a:stretch>
        </p:blipFill>
        <p:spPr>
          <a:xfrm>
            <a:off x="10089672" y="0"/>
            <a:ext cx="2102328" cy="1921451"/>
          </a:xfrm>
          <a:prstGeom prst="rect">
            <a:avLst/>
          </a:prstGeom>
        </p:spPr>
      </p:pic>
      <p:sp>
        <p:nvSpPr>
          <p:cNvPr id="6" name="Title 5">
            <a:extLst>
              <a:ext uri="{FF2B5EF4-FFF2-40B4-BE49-F238E27FC236}">
                <a16:creationId xmlns:a16="http://schemas.microsoft.com/office/drawing/2014/main" id="{A49BF4E6-4F86-9B93-F1FA-C13ACED506FC}"/>
              </a:ext>
            </a:extLst>
          </p:cNvPr>
          <p:cNvSpPr>
            <a:spLocks noGrp="1"/>
          </p:cNvSpPr>
          <p:nvPr>
            <p:ph type="title"/>
          </p:nvPr>
        </p:nvSpPr>
        <p:spPr/>
        <p:txBody>
          <a:bodyPr>
            <a:normAutofit/>
          </a:bodyPr>
          <a:lstStyle/>
          <a:p>
            <a:r>
              <a:rPr lang="en-GB" dirty="0">
                <a:latin typeface="Courier New" panose="02070309020205020404" pitchFamily="49" charset="0"/>
                <a:cs typeface="Courier New" panose="02070309020205020404" pitchFamily="49" charset="0"/>
              </a:rPr>
              <a:t>SCIM Use Case 2</a:t>
            </a:r>
            <a:endParaRPr lang="en-GB" dirty="0"/>
          </a:p>
        </p:txBody>
      </p:sp>
      <p:sp>
        <p:nvSpPr>
          <p:cNvPr id="7" name="Title 1">
            <a:extLst>
              <a:ext uri="{FF2B5EF4-FFF2-40B4-BE49-F238E27FC236}">
                <a16:creationId xmlns:a16="http://schemas.microsoft.com/office/drawing/2014/main" id="{A5ECEC62-FB35-F7A9-8B46-2754706FCC7A}"/>
              </a:ext>
            </a:extLst>
          </p:cNvPr>
          <p:cNvSpPr txBox="1">
            <a:spLocks/>
          </p:cNvSpPr>
          <p:nvPr/>
        </p:nvSpPr>
        <p:spPr bwMode="auto">
          <a:xfrm>
            <a:off x="292477" y="106789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rtlCol="0" anchor="ctr" anchorCtr="0" compatLnSpc="1">
            <a:prstTxWarp prst="textNoShape">
              <a:avLst/>
            </a:prstTxWarp>
            <a:normAutofit/>
          </a:bodyPr>
          <a:lstStyle>
            <a:lvl1pPr algn="l" defTabSz="914400" rtl="0" eaLnBrk="1" latinLnBrk="0" hangingPunct="1">
              <a:lnSpc>
                <a:spcPct val="90000"/>
              </a:lnSpc>
              <a:spcBef>
                <a:spcPct val="0"/>
              </a:spcBef>
              <a:buNone/>
              <a:defRPr sz="3733" kern="1200">
                <a:solidFill>
                  <a:schemeClr val="tx2"/>
                </a:solidFill>
                <a:latin typeface="+mj-lt"/>
                <a:ea typeface="+mj-ea"/>
                <a:cs typeface="+mj-cs"/>
              </a:defRPr>
            </a:lvl1pPr>
          </a:lstStyle>
          <a:p>
            <a:endParaRPr lang="en-GB"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2F3DF2D-9868-27CF-D9C8-A91BCC16C872}"/>
              </a:ext>
            </a:extLst>
          </p:cNvPr>
          <p:cNvSpPr txBox="1"/>
          <p:nvPr/>
        </p:nvSpPr>
        <p:spPr>
          <a:xfrm>
            <a:off x="583688" y="1112600"/>
            <a:ext cx="9369876"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01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2</a:t>
            </a:r>
          </a:p>
        </p:txBody>
      </p:sp>
      <p:sp>
        <p:nvSpPr>
          <p:cNvPr id="35" name="TextBox 34">
            <a:extLst>
              <a:ext uri="{FF2B5EF4-FFF2-40B4-BE49-F238E27FC236}">
                <a16:creationId xmlns:a16="http://schemas.microsoft.com/office/drawing/2014/main" id="{6B8395B6-4234-E590-0F05-885576217F64}"/>
              </a:ext>
            </a:extLst>
          </p:cNvPr>
          <p:cNvSpPr txBox="1"/>
          <p:nvPr/>
        </p:nvSpPr>
        <p:spPr>
          <a:xfrm>
            <a:off x="583688" y="1088730"/>
            <a:ext cx="8598410"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cxnSp>
        <p:nvCxnSpPr>
          <p:cNvPr id="181" name="Straight Arrow Connector 180">
            <a:extLst>
              <a:ext uri="{FF2B5EF4-FFF2-40B4-BE49-F238E27FC236}">
                <a16:creationId xmlns:a16="http://schemas.microsoft.com/office/drawing/2014/main" id="{5BFAC1F2-AC27-D8F3-AB5B-FE253D786A1C}"/>
              </a:ext>
            </a:extLst>
          </p:cNvPr>
          <p:cNvCxnSpPr>
            <a:cxnSpLocks/>
          </p:cNvCxnSpPr>
          <p:nvPr/>
        </p:nvCxnSpPr>
        <p:spPr>
          <a:xfrm>
            <a:off x="2272632" y="1691640"/>
            <a:ext cx="0" cy="4770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4DB51862-75EA-CD40-3812-08B0FA5C27A9}"/>
              </a:ext>
            </a:extLst>
          </p:cNvPr>
          <p:cNvCxnSpPr>
            <a:cxnSpLocks/>
          </p:cNvCxnSpPr>
          <p:nvPr/>
        </p:nvCxnSpPr>
        <p:spPr>
          <a:xfrm flipV="1">
            <a:off x="2272632" y="6425254"/>
            <a:ext cx="9216957" cy="37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CB38F3D5-7314-D9AA-86B4-FADCD69C1553}"/>
              </a:ext>
            </a:extLst>
          </p:cNvPr>
          <p:cNvSpPr txBox="1"/>
          <p:nvPr/>
        </p:nvSpPr>
        <p:spPr>
          <a:xfrm>
            <a:off x="701447" y="1974275"/>
            <a:ext cx="1396152" cy="646331"/>
          </a:xfrm>
          <a:prstGeom prst="rect">
            <a:avLst/>
          </a:prstGeom>
          <a:noFill/>
        </p:spPr>
        <p:txBody>
          <a:bodyPr wrap="none" rtlCol="0">
            <a:spAutoFit/>
          </a:bodyPr>
          <a:lstStyle/>
          <a:p>
            <a:pPr algn="r"/>
            <a:r>
              <a:rPr lang="en-US" dirty="0"/>
              <a:t>SaaS App</a:t>
            </a:r>
          </a:p>
          <a:p>
            <a:pPr algn="r"/>
            <a:r>
              <a:rPr lang="en-US" dirty="0"/>
              <a:t>SCIM Server</a:t>
            </a:r>
          </a:p>
        </p:txBody>
      </p:sp>
      <p:sp>
        <p:nvSpPr>
          <p:cNvPr id="184" name="TextBox 183">
            <a:extLst>
              <a:ext uri="{FF2B5EF4-FFF2-40B4-BE49-F238E27FC236}">
                <a16:creationId xmlns:a16="http://schemas.microsoft.com/office/drawing/2014/main" id="{E99D07F7-B53B-CCC7-5C65-B2275439880D}"/>
              </a:ext>
            </a:extLst>
          </p:cNvPr>
          <p:cNvSpPr txBox="1"/>
          <p:nvPr/>
        </p:nvSpPr>
        <p:spPr>
          <a:xfrm>
            <a:off x="707043" y="3722412"/>
            <a:ext cx="1361270" cy="646331"/>
          </a:xfrm>
          <a:prstGeom prst="rect">
            <a:avLst/>
          </a:prstGeom>
          <a:noFill/>
        </p:spPr>
        <p:txBody>
          <a:bodyPr wrap="none" rtlCol="0">
            <a:spAutoFit/>
          </a:bodyPr>
          <a:lstStyle/>
          <a:p>
            <a:pPr algn="r"/>
            <a:r>
              <a:rPr lang="en-US" dirty="0"/>
              <a:t>IDM</a:t>
            </a:r>
          </a:p>
          <a:p>
            <a:pPr algn="r"/>
            <a:r>
              <a:rPr lang="en-US" dirty="0"/>
              <a:t>SCIM Client</a:t>
            </a:r>
          </a:p>
        </p:txBody>
      </p:sp>
      <p:sp>
        <p:nvSpPr>
          <p:cNvPr id="185" name="Rounded Rectangle 15">
            <a:extLst>
              <a:ext uri="{FF2B5EF4-FFF2-40B4-BE49-F238E27FC236}">
                <a16:creationId xmlns:a16="http://schemas.microsoft.com/office/drawing/2014/main" id="{9201AA0B-3D01-C02F-F4EB-C1937A208C5E}"/>
              </a:ext>
            </a:extLst>
          </p:cNvPr>
          <p:cNvSpPr/>
          <p:nvPr/>
        </p:nvSpPr>
        <p:spPr>
          <a:xfrm>
            <a:off x="3249266" y="213088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86" name="Rounded Rectangle 16">
            <a:extLst>
              <a:ext uri="{FF2B5EF4-FFF2-40B4-BE49-F238E27FC236}">
                <a16:creationId xmlns:a16="http://schemas.microsoft.com/office/drawing/2014/main" id="{3AAAE8D7-61FA-61CA-9D02-9481E7F034FD}"/>
              </a:ext>
            </a:extLst>
          </p:cNvPr>
          <p:cNvSpPr/>
          <p:nvPr/>
        </p:nvSpPr>
        <p:spPr>
          <a:xfrm>
            <a:off x="2737452" y="383109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87" name="Straight Arrow Connector 186">
            <a:extLst>
              <a:ext uri="{FF2B5EF4-FFF2-40B4-BE49-F238E27FC236}">
                <a16:creationId xmlns:a16="http://schemas.microsoft.com/office/drawing/2014/main" id="{427E70CC-4E7F-13EB-FDBD-09E5FBA603AF}"/>
              </a:ext>
            </a:extLst>
          </p:cNvPr>
          <p:cNvCxnSpPr>
            <a:cxnSpLocks/>
          </p:cNvCxnSpPr>
          <p:nvPr/>
        </p:nvCxnSpPr>
        <p:spPr>
          <a:xfrm flipV="1">
            <a:off x="3254906" y="24784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8" name="TextBox 187">
            <a:extLst>
              <a:ext uri="{FF2B5EF4-FFF2-40B4-BE49-F238E27FC236}">
                <a16:creationId xmlns:a16="http://schemas.microsoft.com/office/drawing/2014/main" id="{4A1B1086-B19F-F24B-0C71-C78E145D7E5A}"/>
              </a:ext>
            </a:extLst>
          </p:cNvPr>
          <p:cNvSpPr txBox="1"/>
          <p:nvPr/>
        </p:nvSpPr>
        <p:spPr>
          <a:xfrm>
            <a:off x="2914178" y="301390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9" name="Straight Connector 188">
            <a:extLst>
              <a:ext uri="{FF2B5EF4-FFF2-40B4-BE49-F238E27FC236}">
                <a16:creationId xmlns:a16="http://schemas.microsoft.com/office/drawing/2014/main" id="{35CC700A-93B0-4D47-75D4-71AE5D1BF8C5}"/>
              </a:ext>
            </a:extLst>
          </p:cNvPr>
          <p:cNvCxnSpPr/>
          <p:nvPr/>
        </p:nvCxnSpPr>
        <p:spPr>
          <a:xfrm>
            <a:off x="3254906" y="6402560"/>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E83B3AE9-28D2-5FC8-ED2E-9CCFBD46C8C4}"/>
              </a:ext>
            </a:extLst>
          </p:cNvPr>
          <p:cNvCxnSpPr>
            <a:cxnSpLocks/>
          </p:cNvCxnSpPr>
          <p:nvPr/>
        </p:nvCxnSpPr>
        <p:spPr>
          <a:xfrm>
            <a:off x="3650804" y="6404042"/>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E112DCA3-D6EB-0541-9911-15C5B916D0A9}"/>
              </a:ext>
            </a:extLst>
          </p:cNvPr>
          <p:cNvSpPr txBox="1"/>
          <p:nvPr/>
        </p:nvSpPr>
        <p:spPr>
          <a:xfrm>
            <a:off x="2838248" y="6448585"/>
            <a:ext cx="813168" cy="343866"/>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192" name="Rounded Rectangle 28">
            <a:extLst>
              <a:ext uri="{FF2B5EF4-FFF2-40B4-BE49-F238E27FC236}">
                <a16:creationId xmlns:a16="http://schemas.microsoft.com/office/drawing/2014/main" id="{90B1BF97-9788-60C4-1DC2-EAC1998D0D97}"/>
              </a:ext>
            </a:extLst>
          </p:cNvPr>
          <p:cNvSpPr/>
          <p:nvPr/>
        </p:nvSpPr>
        <p:spPr>
          <a:xfrm>
            <a:off x="5876428" y="2130884"/>
            <a:ext cx="2241674"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236" name="5-Point Star 26">
            <a:extLst>
              <a:ext uri="{FF2B5EF4-FFF2-40B4-BE49-F238E27FC236}">
                <a16:creationId xmlns:a16="http://schemas.microsoft.com/office/drawing/2014/main" id="{376572EF-AD86-05B3-8B7E-D48E6BA9F1D0}"/>
              </a:ext>
            </a:extLst>
          </p:cNvPr>
          <p:cNvSpPr/>
          <p:nvPr/>
        </p:nvSpPr>
        <p:spPr>
          <a:xfrm>
            <a:off x="5504534" y="4222642"/>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70B6074D-8298-FBB8-963A-DBDB871FAB0B}"/>
              </a:ext>
            </a:extLst>
          </p:cNvPr>
          <p:cNvCxnSpPr>
            <a:cxnSpLocks/>
          </p:cNvCxnSpPr>
          <p:nvPr/>
        </p:nvCxnSpPr>
        <p:spPr>
          <a:xfrm>
            <a:off x="5921839" y="6392389"/>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195" name="TextBox 194">
            <a:extLst>
              <a:ext uri="{FF2B5EF4-FFF2-40B4-BE49-F238E27FC236}">
                <a16:creationId xmlns:a16="http://schemas.microsoft.com/office/drawing/2014/main" id="{297E3625-912C-DD6B-2F8B-3A77A47BB5EB}"/>
              </a:ext>
            </a:extLst>
          </p:cNvPr>
          <p:cNvSpPr txBox="1"/>
          <p:nvPr/>
        </p:nvSpPr>
        <p:spPr>
          <a:xfrm>
            <a:off x="5084297" y="6450442"/>
            <a:ext cx="327312" cy="210141"/>
          </a:xfrm>
          <a:prstGeom prst="rect">
            <a:avLst/>
          </a:prstGeom>
          <a:noFill/>
        </p:spPr>
        <p:txBody>
          <a:bodyPr wrap="none" rtlCol="0">
            <a:spAutoFit/>
          </a:bodyPr>
          <a:lstStyle/>
          <a:p>
            <a:pPr algn="ctr"/>
            <a:r>
              <a:rPr lang="en-US" sz="1050" dirty="0"/>
              <a:t>TTS</a:t>
            </a:r>
          </a:p>
        </p:txBody>
      </p:sp>
      <p:cxnSp>
        <p:nvCxnSpPr>
          <p:cNvPr id="196" name="Straight Connector 195">
            <a:extLst>
              <a:ext uri="{FF2B5EF4-FFF2-40B4-BE49-F238E27FC236}">
                <a16:creationId xmlns:a16="http://schemas.microsoft.com/office/drawing/2014/main" id="{65B9638B-866E-52C1-F889-465378BEBF84}"/>
              </a:ext>
            </a:extLst>
          </p:cNvPr>
          <p:cNvCxnSpPr>
            <a:cxnSpLocks/>
          </p:cNvCxnSpPr>
          <p:nvPr/>
        </p:nvCxnSpPr>
        <p:spPr>
          <a:xfrm flipH="1" flipV="1">
            <a:off x="3628575" y="2466912"/>
            <a:ext cx="20564" cy="405208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5A7BD4F8-2DD1-4AD4-A6DB-BCC24042D10E}"/>
              </a:ext>
            </a:extLst>
          </p:cNvPr>
          <p:cNvCxnSpPr>
            <a:cxnSpLocks/>
          </p:cNvCxnSpPr>
          <p:nvPr/>
        </p:nvCxnSpPr>
        <p:spPr>
          <a:xfrm flipV="1">
            <a:off x="3256567" y="3800653"/>
            <a:ext cx="0" cy="266279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2FD5BBDF-D95E-0C78-CB8B-90D6105209C1}"/>
              </a:ext>
            </a:extLst>
          </p:cNvPr>
          <p:cNvCxnSpPr>
            <a:cxnSpLocks/>
          </p:cNvCxnSpPr>
          <p:nvPr/>
        </p:nvCxnSpPr>
        <p:spPr>
          <a:xfrm flipV="1">
            <a:off x="5525939" y="248325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BC3D46DA-C473-0AA1-8693-8DC1BAB1E706}"/>
              </a:ext>
            </a:extLst>
          </p:cNvPr>
          <p:cNvCxnSpPr>
            <a:cxnSpLocks/>
          </p:cNvCxnSpPr>
          <p:nvPr/>
        </p:nvCxnSpPr>
        <p:spPr>
          <a:xfrm flipV="1">
            <a:off x="5921839" y="2532206"/>
            <a:ext cx="965" cy="394435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E724CB00-4B76-1C95-7C4D-B4DF5391FECC}"/>
              </a:ext>
            </a:extLst>
          </p:cNvPr>
          <p:cNvCxnSpPr>
            <a:cxnSpLocks/>
          </p:cNvCxnSpPr>
          <p:nvPr/>
        </p:nvCxnSpPr>
        <p:spPr>
          <a:xfrm flipH="1" flipV="1">
            <a:off x="5530232" y="3875409"/>
            <a:ext cx="15447" cy="27062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01" name="TextBox 200">
            <a:extLst>
              <a:ext uri="{FF2B5EF4-FFF2-40B4-BE49-F238E27FC236}">
                <a16:creationId xmlns:a16="http://schemas.microsoft.com/office/drawing/2014/main" id="{E52B1747-5941-0525-F166-1A7280685D59}"/>
              </a:ext>
            </a:extLst>
          </p:cNvPr>
          <p:cNvSpPr txBox="1"/>
          <p:nvPr/>
        </p:nvSpPr>
        <p:spPr>
          <a:xfrm>
            <a:off x="5261982" y="302661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02" name="Rounded Rectangle 31">
            <a:extLst>
              <a:ext uri="{FF2B5EF4-FFF2-40B4-BE49-F238E27FC236}">
                <a16:creationId xmlns:a16="http://schemas.microsoft.com/office/drawing/2014/main" id="{FDDA98B0-3E2A-6B43-A743-124C29BD8ACD}"/>
              </a:ext>
            </a:extLst>
          </p:cNvPr>
          <p:cNvSpPr/>
          <p:nvPr/>
        </p:nvSpPr>
        <p:spPr>
          <a:xfrm>
            <a:off x="5450520" y="383109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203" name="Rounded Rectangle 50">
            <a:extLst>
              <a:ext uri="{FF2B5EF4-FFF2-40B4-BE49-F238E27FC236}">
                <a16:creationId xmlns:a16="http://schemas.microsoft.com/office/drawing/2014/main" id="{29D3CEDC-306B-C8F3-0BAF-87FC92B04577}"/>
              </a:ext>
            </a:extLst>
          </p:cNvPr>
          <p:cNvSpPr/>
          <p:nvPr/>
        </p:nvSpPr>
        <p:spPr>
          <a:xfrm>
            <a:off x="8119067" y="2112247"/>
            <a:ext cx="3370522"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05" name="5-Point Star 52">
            <a:extLst>
              <a:ext uri="{FF2B5EF4-FFF2-40B4-BE49-F238E27FC236}">
                <a16:creationId xmlns:a16="http://schemas.microsoft.com/office/drawing/2014/main" id="{35A2B5BD-6689-7C7E-D372-097A50FF9286}"/>
              </a:ext>
            </a:extLst>
          </p:cNvPr>
          <p:cNvSpPr/>
          <p:nvPr/>
        </p:nvSpPr>
        <p:spPr>
          <a:xfrm>
            <a:off x="6275481" y="4234376"/>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 name="Straight Arrow Connector 206">
            <a:extLst>
              <a:ext uri="{FF2B5EF4-FFF2-40B4-BE49-F238E27FC236}">
                <a16:creationId xmlns:a16="http://schemas.microsoft.com/office/drawing/2014/main" id="{9BB5E734-98F4-708B-E7BB-F782379BA626}"/>
              </a:ext>
            </a:extLst>
          </p:cNvPr>
          <p:cNvCxnSpPr>
            <a:cxnSpLocks/>
          </p:cNvCxnSpPr>
          <p:nvPr/>
        </p:nvCxnSpPr>
        <p:spPr>
          <a:xfrm flipV="1">
            <a:off x="7775577" y="247643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6A2EE7A9-D7AF-B3B5-5AC9-1BB3B41BF379}"/>
              </a:ext>
            </a:extLst>
          </p:cNvPr>
          <p:cNvCxnSpPr>
            <a:cxnSpLocks/>
          </p:cNvCxnSpPr>
          <p:nvPr/>
        </p:nvCxnSpPr>
        <p:spPr>
          <a:xfrm flipV="1">
            <a:off x="8171477" y="2515159"/>
            <a:ext cx="964" cy="394309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5C9DE0CC-2370-9161-47EF-C96D16604140}"/>
              </a:ext>
            </a:extLst>
          </p:cNvPr>
          <p:cNvCxnSpPr>
            <a:cxnSpLocks/>
          </p:cNvCxnSpPr>
          <p:nvPr/>
        </p:nvCxnSpPr>
        <p:spPr>
          <a:xfrm flipH="1" flipV="1">
            <a:off x="7785696" y="3858362"/>
            <a:ext cx="6408" cy="259988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10" name="TextBox 209">
            <a:extLst>
              <a:ext uri="{FF2B5EF4-FFF2-40B4-BE49-F238E27FC236}">
                <a16:creationId xmlns:a16="http://schemas.microsoft.com/office/drawing/2014/main" id="{F98FBE9F-DBE6-7738-C341-3E06360C04E3}"/>
              </a:ext>
            </a:extLst>
          </p:cNvPr>
          <p:cNvSpPr txBox="1"/>
          <p:nvPr/>
        </p:nvSpPr>
        <p:spPr>
          <a:xfrm>
            <a:off x="7888801" y="6425254"/>
            <a:ext cx="327312" cy="210141"/>
          </a:xfrm>
          <a:prstGeom prst="rect">
            <a:avLst/>
          </a:prstGeom>
          <a:noFill/>
        </p:spPr>
        <p:txBody>
          <a:bodyPr wrap="none" rtlCol="0">
            <a:spAutoFit/>
          </a:bodyPr>
          <a:lstStyle/>
          <a:p>
            <a:pPr algn="ctr"/>
            <a:r>
              <a:rPr lang="en-US" sz="1050" dirty="0"/>
              <a:t>TTS</a:t>
            </a:r>
          </a:p>
        </p:txBody>
      </p:sp>
      <p:cxnSp>
        <p:nvCxnSpPr>
          <p:cNvPr id="211" name="Straight Connector 210">
            <a:extLst>
              <a:ext uri="{FF2B5EF4-FFF2-40B4-BE49-F238E27FC236}">
                <a16:creationId xmlns:a16="http://schemas.microsoft.com/office/drawing/2014/main" id="{76F45EC7-0024-6A33-F76C-C14745270BB6}"/>
              </a:ext>
            </a:extLst>
          </p:cNvPr>
          <p:cNvCxnSpPr>
            <a:cxnSpLocks/>
          </p:cNvCxnSpPr>
          <p:nvPr/>
        </p:nvCxnSpPr>
        <p:spPr>
          <a:xfrm>
            <a:off x="10040388" y="637072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3F77BC55-65A2-D145-1E45-957FF3826B07}"/>
              </a:ext>
            </a:extLst>
          </p:cNvPr>
          <p:cNvCxnSpPr>
            <a:cxnSpLocks/>
          </p:cNvCxnSpPr>
          <p:nvPr/>
        </p:nvCxnSpPr>
        <p:spPr>
          <a:xfrm>
            <a:off x="10436288" y="6366379"/>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E778A155-A234-7129-07A5-AD81D8782E9D}"/>
              </a:ext>
            </a:extLst>
          </p:cNvPr>
          <p:cNvCxnSpPr>
            <a:cxnSpLocks/>
          </p:cNvCxnSpPr>
          <p:nvPr/>
        </p:nvCxnSpPr>
        <p:spPr>
          <a:xfrm flipV="1">
            <a:off x="10040388" y="2439775"/>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9FB03F3A-AC84-30C0-AF01-D2EC7A91FF87}"/>
              </a:ext>
            </a:extLst>
          </p:cNvPr>
          <p:cNvCxnSpPr>
            <a:cxnSpLocks/>
          </p:cNvCxnSpPr>
          <p:nvPr/>
        </p:nvCxnSpPr>
        <p:spPr>
          <a:xfrm flipV="1">
            <a:off x="10437254" y="2488723"/>
            <a:ext cx="0" cy="398783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749B1D41-5376-A3BB-E473-27D518DE98A7}"/>
              </a:ext>
            </a:extLst>
          </p:cNvPr>
          <p:cNvCxnSpPr>
            <a:cxnSpLocks/>
          </p:cNvCxnSpPr>
          <p:nvPr/>
        </p:nvCxnSpPr>
        <p:spPr>
          <a:xfrm flipH="1" flipV="1">
            <a:off x="10044682" y="3821700"/>
            <a:ext cx="11269" cy="267504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16" name="Rounded Rectangle 72">
            <a:extLst>
              <a:ext uri="{FF2B5EF4-FFF2-40B4-BE49-F238E27FC236}">
                <a16:creationId xmlns:a16="http://schemas.microsoft.com/office/drawing/2014/main" id="{A524C06A-2910-7096-62B7-E31CE00382B3}"/>
              </a:ext>
            </a:extLst>
          </p:cNvPr>
          <p:cNvSpPr/>
          <p:nvPr/>
        </p:nvSpPr>
        <p:spPr>
          <a:xfrm>
            <a:off x="6407921" y="3830076"/>
            <a:ext cx="1307412"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217" name="TextBox 216">
            <a:extLst>
              <a:ext uri="{FF2B5EF4-FFF2-40B4-BE49-F238E27FC236}">
                <a16:creationId xmlns:a16="http://schemas.microsoft.com/office/drawing/2014/main" id="{27A82F3A-DCF8-CABD-C381-B7CCFC546B5B}"/>
              </a:ext>
            </a:extLst>
          </p:cNvPr>
          <p:cNvSpPr txBox="1"/>
          <p:nvPr/>
        </p:nvSpPr>
        <p:spPr>
          <a:xfrm>
            <a:off x="9598747" y="6406959"/>
            <a:ext cx="327312" cy="210141"/>
          </a:xfrm>
          <a:prstGeom prst="rect">
            <a:avLst/>
          </a:prstGeom>
          <a:noFill/>
        </p:spPr>
        <p:txBody>
          <a:bodyPr wrap="none" rtlCol="0">
            <a:spAutoFit/>
          </a:bodyPr>
          <a:lstStyle/>
          <a:p>
            <a:pPr algn="ctr"/>
            <a:r>
              <a:rPr lang="en-US" sz="1050" dirty="0"/>
              <a:t>TTS</a:t>
            </a:r>
          </a:p>
        </p:txBody>
      </p:sp>
      <p:sp>
        <p:nvSpPr>
          <p:cNvPr id="218" name="TextBox 217">
            <a:extLst>
              <a:ext uri="{FF2B5EF4-FFF2-40B4-BE49-F238E27FC236}">
                <a16:creationId xmlns:a16="http://schemas.microsoft.com/office/drawing/2014/main" id="{39A6846E-7D46-FC0E-F457-640C95FCFE41}"/>
              </a:ext>
            </a:extLst>
          </p:cNvPr>
          <p:cNvSpPr txBox="1"/>
          <p:nvPr/>
        </p:nvSpPr>
        <p:spPr>
          <a:xfrm>
            <a:off x="7488401" y="307720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19" name="TextBox 218">
            <a:extLst>
              <a:ext uri="{FF2B5EF4-FFF2-40B4-BE49-F238E27FC236}">
                <a16:creationId xmlns:a16="http://schemas.microsoft.com/office/drawing/2014/main" id="{10FC1F56-45F6-EFD7-5B91-14144737A7D4}"/>
              </a:ext>
            </a:extLst>
          </p:cNvPr>
          <p:cNvSpPr txBox="1"/>
          <p:nvPr/>
        </p:nvSpPr>
        <p:spPr>
          <a:xfrm>
            <a:off x="9799578" y="2977629"/>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20" name="Rounded Rectangle 1">
            <a:extLst>
              <a:ext uri="{FF2B5EF4-FFF2-40B4-BE49-F238E27FC236}">
                <a16:creationId xmlns:a16="http://schemas.microsoft.com/office/drawing/2014/main" id="{FF5C491B-ACF4-308F-A9FB-C6D436506ACF}"/>
              </a:ext>
            </a:extLst>
          </p:cNvPr>
          <p:cNvSpPr/>
          <p:nvPr/>
        </p:nvSpPr>
        <p:spPr>
          <a:xfrm>
            <a:off x="7715333" y="3833667"/>
            <a:ext cx="3001520"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4" name="5-Point Star 3">
            <a:extLst>
              <a:ext uri="{FF2B5EF4-FFF2-40B4-BE49-F238E27FC236}">
                <a16:creationId xmlns:a16="http://schemas.microsoft.com/office/drawing/2014/main" id="{09A611B0-1117-00DD-C109-0B202031B7B3}"/>
              </a:ext>
            </a:extLst>
          </p:cNvPr>
          <p:cNvSpPr/>
          <p:nvPr/>
        </p:nvSpPr>
        <p:spPr>
          <a:xfrm>
            <a:off x="7507177" y="4222642"/>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Cylinder 230">
            <a:extLst>
              <a:ext uri="{FF2B5EF4-FFF2-40B4-BE49-F238E27FC236}">
                <a16:creationId xmlns:a16="http://schemas.microsoft.com/office/drawing/2014/main" id="{8EBD8743-6947-1E31-FA99-CA2E399B1FF6}"/>
              </a:ext>
            </a:extLst>
          </p:cNvPr>
          <p:cNvSpPr/>
          <p:nvPr/>
        </p:nvSpPr>
        <p:spPr>
          <a:xfrm>
            <a:off x="5209781" y="4184380"/>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Cylinder 228">
            <a:extLst>
              <a:ext uri="{FF2B5EF4-FFF2-40B4-BE49-F238E27FC236}">
                <a16:creationId xmlns:a16="http://schemas.microsoft.com/office/drawing/2014/main" id="{12EA8D52-F792-952C-72D4-E6FE55B12CCE}"/>
              </a:ext>
            </a:extLst>
          </p:cNvPr>
          <p:cNvSpPr/>
          <p:nvPr/>
        </p:nvSpPr>
        <p:spPr>
          <a:xfrm>
            <a:off x="7881706" y="4172135"/>
            <a:ext cx="191929" cy="296909"/>
          </a:xfrm>
          <a:prstGeom prst="can">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4" name="Straight Arrow Connector 223">
            <a:extLst>
              <a:ext uri="{FF2B5EF4-FFF2-40B4-BE49-F238E27FC236}">
                <a16:creationId xmlns:a16="http://schemas.microsoft.com/office/drawing/2014/main" id="{D4760782-D941-EB63-8484-BEAC90E90EE0}"/>
              </a:ext>
            </a:extLst>
          </p:cNvPr>
          <p:cNvCxnSpPr>
            <a:cxnSpLocks/>
          </p:cNvCxnSpPr>
          <p:nvPr/>
        </p:nvCxnSpPr>
        <p:spPr>
          <a:xfrm flipV="1">
            <a:off x="3157420" y="2466912"/>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B02B24D4-2743-AB9D-201C-8CD8C0E0AFDA}"/>
              </a:ext>
            </a:extLst>
          </p:cNvPr>
          <p:cNvCxnSpPr>
            <a:cxnSpLocks/>
          </p:cNvCxnSpPr>
          <p:nvPr/>
        </p:nvCxnSpPr>
        <p:spPr>
          <a:xfrm flipV="1">
            <a:off x="5421405" y="244805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Arrow Connector 225">
            <a:extLst>
              <a:ext uri="{FF2B5EF4-FFF2-40B4-BE49-F238E27FC236}">
                <a16:creationId xmlns:a16="http://schemas.microsoft.com/office/drawing/2014/main" id="{AE712602-22A7-D7B4-478C-26182C6BE07B}"/>
              </a:ext>
            </a:extLst>
          </p:cNvPr>
          <p:cNvCxnSpPr>
            <a:cxnSpLocks/>
          </p:cNvCxnSpPr>
          <p:nvPr/>
        </p:nvCxnSpPr>
        <p:spPr>
          <a:xfrm flipV="1">
            <a:off x="7671040" y="249208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7" name="Straight Arrow Connector 226">
            <a:extLst>
              <a:ext uri="{FF2B5EF4-FFF2-40B4-BE49-F238E27FC236}">
                <a16:creationId xmlns:a16="http://schemas.microsoft.com/office/drawing/2014/main" id="{44F8CE59-530B-2B55-D93E-29EA2420E13E}"/>
              </a:ext>
            </a:extLst>
          </p:cNvPr>
          <p:cNvCxnSpPr>
            <a:cxnSpLocks/>
          </p:cNvCxnSpPr>
          <p:nvPr/>
        </p:nvCxnSpPr>
        <p:spPr>
          <a:xfrm flipV="1">
            <a:off x="9945831" y="240915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40" name="Rounded Rectangle 16">
            <a:extLst>
              <a:ext uri="{FF2B5EF4-FFF2-40B4-BE49-F238E27FC236}">
                <a16:creationId xmlns:a16="http://schemas.microsoft.com/office/drawing/2014/main" id="{A67A15FA-E239-DEB5-2582-D119A8BEE1C8}"/>
              </a:ext>
            </a:extLst>
          </p:cNvPr>
          <p:cNvSpPr/>
          <p:nvPr/>
        </p:nvSpPr>
        <p:spPr>
          <a:xfrm>
            <a:off x="2262236" y="5462974"/>
            <a:ext cx="2713068" cy="29327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T1</a:t>
            </a:r>
          </a:p>
        </p:txBody>
      </p:sp>
      <p:sp>
        <p:nvSpPr>
          <p:cNvPr id="241" name="Rounded Rectangle 31">
            <a:extLst>
              <a:ext uri="{FF2B5EF4-FFF2-40B4-BE49-F238E27FC236}">
                <a16:creationId xmlns:a16="http://schemas.microsoft.com/office/drawing/2014/main" id="{358E7DF9-8B0E-910D-3026-561BCC6B5420}"/>
              </a:ext>
            </a:extLst>
          </p:cNvPr>
          <p:cNvSpPr/>
          <p:nvPr/>
        </p:nvSpPr>
        <p:spPr>
          <a:xfrm>
            <a:off x="4992183" y="5458044"/>
            <a:ext cx="1862981" cy="29327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T2</a:t>
            </a:r>
          </a:p>
        </p:txBody>
      </p:sp>
      <p:sp>
        <p:nvSpPr>
          <p:cNvPr id="242" name="Rounded Rectangle 1">
            <a:extLst>
              <a:ext uri="{FF2B5EF4-FFF2-40B4-BE49-F238E27FC236}">
                <a16:creationId xmlns:a16="http://schemas.microsoft.com/office/drawing/2014/main" id="{2F61B45F-1F51-C0ED-F5E1-69462BAC08A5}"/>
              </a:ext>
            </a:extLst>
          </p:cNvPr>
          <p:cNvSpPr/>
          <p:nvPr/>
        </p:nvSpPr>
        <p:spPr>
          <a:xfrm>
            <a:off x="6878410" y="5472268"/>
            <a:ext cx="3972051" cy="293275"/>
          </a:xfrm>
          <a:prstGeom prst="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T3</a:t>
            </a:r>
          </a:p>
        </p:txBody>
      </p:sp>
      <p:cxnSp>
        <p:nvCxnSpPr>
          <p:cNvPr id="243" name="Straight Arrow Connector 242">
            <a:extLst>
              <a:ext uri="{FF2B5EF4-FFF2-40B4-BE49-F238E27FC236}">
                <a16:creationId xmlns:a16="http://schemas.microsoft.com/office/drawing/2014/main" id="{370E5FDF-684D-EA9F-8B2F-1F01BEFF58B8}"/>
              </a:ext>
            </a:extLst>
          </p:cNvPr>
          <p:cNvCxnSpPr>
            <a:cxnSpLocks/>
          </p:cNvCxnSpPr>
          <p:nvPr/>
        </p:nvCxnSpPr>
        <p:spPr>
          <a:xfrm flipV="1">
            <a:off x="2342378" y="4100948"/>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1E825212-F571-ACE3-E4CC-64FD77F9109F}"/>
              </a:ext>
            </a:extLst>
          </p:cNvPr>
          <p:cNvCxnSpPr>
            <a:cxnSpLocks/>
          </p:cNvCxnSpPr>
          <p:nvPr/>
        </p:nvCxnSpPr>
        <p:spPr>
          <a:xfrm flipV="1">
            <a:off x="2716047" y="4171631"/>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5779F1FA-280A-6C1A-A028-6FDB8A4965F6}"/>
              </a:ext>
            </a:extLst>
          </p:cNvPr>
          <p:cNvCxnSpPr>
            <a:cxnSpLocks/>
          </p:cNvCxnSpPr>
          <p:nvPr/>
        </p:nvCxnSpPr>
        <p:spPr>
          <a:xfrm flipV="1">
            <a:off x="2344039" y="5453545"/>
            <a:ext cx="0" cy="9549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BB5BF696-DEE6-2A3E-DE3A-78100CB97EED}"/>
              </a:ext>
            </a:extLst>
          </p:cNvPr>
          <p:cNvCxnSpPr>
            <a:cxnSpLocks/>
          </p:cNvCxnSpPr>
          <p:nvPr/>
        </p:nvCxnSpPr>
        <p:spPr>
          <a:xfrm flipV="1">
            <a:off x="5032241" y="4131548"/>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48" name="TextBox 247">
            <a:extLst>
              <a:ext uri="{FF2B5EF4-FFF2-40B4-BE49-F238E27FC236}">
                <a16:creationId xmlns:a16="http://schemas.microsoft.com/office/drawing/2014/main" id="{C1CE33BF-FCDB-4C26-6C32-8DE7AF92C3E6}"/>
              </a:ext>
            </a:extLst>
          </p:cNvPr>
          <p:cNvSpPr txBox="1"/>
          <p:nvPr/>
        </p:nvSpPr>
        <p:spPr>
          <a:xfrm>
            <a:off x="2330130" y="4701203"/>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cxnSp>
        <p:nvCxnSpPr>
          <p:cNvPr id="249" name="Straight Connector 248">
            <a:extLst>
              <a:ext uri="{FF2B5EF4-FFF2-40B4-BE49-F238E27FC236}">
                <a16:creationId xmlns:a16="http://schemas.microsoft.com/office/drawing/2014/main" id="{052307A2-92B6-AEE6-5495-62C9B34B0BE2}"/>
              </a:ext>
            </a:extLst>
          </p:cNvPr>
          <p:cNvCxnSpPr>
            <a:cxnSpLocks/>
          </p:cNvCxnSpPr>
          <p:nvPr/>
        </p:nvCxnSpPr>
        <p:spPr>
          <a:xfrm flipV="1">
            <a:off x="5429157" y="4189605"/>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16D918F9-D2DB-FB85-CEF0-080F77110AF3}"/>
              </a:ext>
            </a:extLst>
          </p:cNvPr>
          <p:cNvCxnSpPr>
            <a:cxnSpLocks/>
          </p:cNvCxnSpPr>
          <p:nvPr/>
        </p:nvCxnSpPr>
        <p:spPr>
          <a:xfrm flipV="1">
            <a:off x="5036585" y="5522581"/>
            <a:ext cx="0" cy="9549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53" name="TextBox 252">
            <a:extLst>
              <a:ext uri="{FF2B5EF4-FFF2-40B4-BE49-F238E27FC236}">
                <a16:creationId xmlns:a16="http://schemas.microsoft.com/office/drawing/2014/main" id="{771AA173-1750-EF30-7F8E-BF6BC78EE151}"/>
              </a:ext>
            </a:extLst>
          </p:cNvPr>
          <p:cNvSpPr txBox="1"/>
          <p:nvPr/>
        </p:nvSpPr>
        <p:spPr>
          <a:xfrm>
            <a:off x="1341534" y="5298618"/>
            <a:ext cx="987124" cy="646331"/>
          </a:xfrm>
          <a:prstGeom prst="rect">
            <a:avLst/>
          </a:prstGeom>
          <a:noFill/>
        </p:spPr>
        <p:txBody>
          <a:bodyPr wrap="square" rtlCol="0">
            <a:spAutoFit/>
          </a:bodyPr>
          <a:lstStyle/>
          <a:p>
            <a:pPr algn="r"/>
            <a:r>
              <a:rPr lang="en-US" dirty="0"/>
              <a:t>Legacy </a:t>
            </a:r>
            <a:r>
              <a:rPr lang="en-US" dirty="0" err="1"/>
              <a:t>IdM</a:t>
            </a:r>
            <a:endParaRPr lang="en-US" dirty="0"/>
          </a:p>
        </p:txBody>
      </p:sp>
      <p:grpSp>
        <p:nvGrpSpPr>
          <p:cNvPr id="254" name="Group 253">
            <a:extLst>
              <a:ext uri="{FF2B5EF4-FFF2-40B4-BE49-F238E27FC236}">
                <a16:creationId xmlns:a16="http://schemas.microsoft.com/office/drawing/2014/main" id="{CABC03DF-AF4A-AF09-B677-D059A440BF99}"/>
              </a:ext>
            </a:extLst>
          </p:cNvPr>
          <p:cNvGrpSpPr/>
          <p:nvPr/>
        </p:nvGrpSpPr>
        <p:grpSpPr>
          <a:xfrm>
            <a:off x="11224613" y="5345267"/>
            <a:ext cx="1019831" cy="698941"/>
            <a:chOff x="335873" y="5775287"/>
            <a:chExt cx="1019831" cy="698941"/>
          </a:xfrm>
        </p:grpSpPr>
        <p:sp>
          <p:nvSpPr>
            <p:cNvPr id="255" name="Oval 254">
              <a:extLst>
                <a:ext uri="{FF2B5EF4-FFF2-40B4-BE49-F238E27FC236}">
                  <a16:creationId xmlns:a16="http://schemas.microsoft.com/office/drawing/2014/main" id="{DFBB3B9B-B606-4619-1CA6-382E3B802750}"/>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TextBox 255">
              <a:extLst>
                <a:ext uri="{FF2B5EF4-FFF2-40B4-BE49-F238E27FC236}">
                  <a16:creationId xmlns:a16="http://schemas.microsoft.com/office/drawing/2014/main" id="{AEF1B460-3881-C1B3-C492-E4F560542C41}"/>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257" name="Group 256">
            <a:extLst>
              <a:ext uri="{FF2B5EF4-FFF2-40B4-BE49-F238E27FC236}">
                <a16:creationId xmlns:a16="http://schemas.microsoft.com/office/drawing/2014/main" id="{51A4DDEE-7F63-9A36-7FA5-EEF00BF2C35B}"/>
              </a:ext>
            </a:extLst>
          </p:cNvPr>
          <p:cNvGrpSpPr/>
          <p:nvPr/>
        </p:nvGrpSpPr>
        <p:grpSpPr>
          <a:xfrm>
            <a:off x="11268152" y="6076863"/>
            <a:ext cx="1009662" cy="625678"/>
            <a:chOff x="4449375" y="1562489"/>
            <a:chExt cx="1202572" cy="756015"/>
          </a:xfrm>
        </p:grpSpPr>
        <p:sp>
          <p:nvSpPr>
            <p:cNvPr id="258" name="TextBox 257">
              <a:extLst>
                <a:ext uri="{FF2B5EF4-FFF2-40B4-BE49-F238E27FC236}">
                  <a16:creationId xmlns:a16="http://schemas.microsoft.com/office/drawing/2014/main" id="{327EB8C6-EEBB-B254-DC11-D01B3C7F58C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259" name="Cylinder 258">
              <a:extLst>
                <a:ext uri="{FF2B5EF4-FFF2-40B4-BE49-F238E27FC236}">
                  <a16:creationId xmlns:a16="http://schemas.microsoft.com/office/drawing/2014/main" id="{123264F1-5B5F-E358-F4B9-9214A117E365}"/>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0" name="Group 259">
            <a:extLst>
              <a:ext uri="{FF2B5EF4-FFF2-40B4-BE49-F238E27FC236}">
                <a16:creationId xmlns:a16="http://schemas.microsoft.com/office/drawing/2014/main" id="{15710E22-F235-1D85-F8E2-6BAF30303F6F}"/>
              </a:ext>
            </a:extLst>
          </p:cNvPr>
          <p:cNvGrpSpPr/>
          <p:nvPr/>
        </p:nvGrpSpPr>
        <p:grpSpPr>
          <a:xfrm>
            <a:off x="11431637" y="4622023"/>
            <a:ext cx="690695" cy="648548"/>
            <a:chOff x="6921694" y="4852026"/>
            <a:chExt cx="822662" cy="783648"/>
          </a:xfrm>
        </p:grpSpPr>
        <p:cxnSp>
          <p:nvCxnSpPr>
            <p:cNvPr id="261" name="Straight Connector 260">
              <a:extLst>
                <a:ext uri="{FF2B5EF4-FFF2-40B4-BE49-F238E27FC236}">
                  <a16:creationId xmlns:a16="http://schemas.microsoft.com/office/drawing/2014/main" id="{688EA1CD-3A29-C19E-7C02-6D9B56134A12}"/>
                </a:ext>
              </a:extLst>
            </p:cNvPr>
            <p:cNvCxnSpPr/>
            <p:nvPr/>
          </p:nvCxnSpPr>
          <p:spPr>
            <a:xfrm>
              <a:off x="7510635" y="5488529"/>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62" name="TextBox 261">
              <a:extLst>
                <a:ext uri="{FF2B5EF4-FFF2-40B4-BE49-F238E27FC236}">
                  <a16:creationId xmlns:a16="http://schemas.microsoft.com/office/drawing/2014/main" id="{8C841DB3-E113-2C64-C8D2-747D97DE9B8D}"/>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263" name="5-Point Star 3">
              <a:extLst>
                <a:ext uri="{FF2B5EF4-FFF2-40B4-BE49-F238E27FC236}">
                  <a16:creationId xmlns:a16="http://schemas.microsoft.com/office/drawing/2014/main" id="{B7E05592-D837-8BEF-0D9B-450FE99836FC}"/>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5" name="Picture 264">
            <a:extLst>
              <a:ext uri="{FF2B5EF4-FFF2-40B4-BE49-F238E27FC236}">
                <a16:creationId xmlns:a16="http://schemas.microsoft.com/office/drawing/2014/main" id="{0D8F2897-1A5C-D328-B18C-65BC4DE8F61F}"/>
              </a:ext>
            </a:extLst>
          </p:cNvPr>
          <p:cNvPicPr>
            <a:picLocks noChangeAspect="1"/>
          </p:cNvPicPr>
          <p:nvPr/>
        </p:nvPicPr>
        <p:blipFill>
          <a:blip r:embed="rId2"/>
          <a:stretch>
            <a:fillRect/>
          </a:stretch>
        </p:blipFill>
        <p:spPr>
          <a:xfrm>
            <a:off x="9919369" y="6855"/>
            <a:ext cx="2272632" cy="1926411"/>
          </a:xfrm>
          <a:prstGeom prst="rect">
            <a:avLst/>
          </a:prstGeom>
        </p:spPr>
      </p:pic>
      <p:cxnSp>
        <p:nvCxnSpPr>
          <p:cNvPr id="270" name="Straight Connector 269">
            <a:extLst>
              <a:ext uri="{FF2B5EF4-FFF2-40B4-BE49-F238E27FC236}">
                <a16:creationId xmlns:a16="http://schemas.microsoft.com/office/drawing/2014/main" id="{4FA42970-9B5D-A081-D759-00DE458EC0D9}"/>
              </a:ext>
            </a:extLst>
          </p:cNvPr>
          <p:cNvCxnSpPr>
            <a:cxnSpLocks/>
          </p:cNvCxnSpPr>
          <p:nvPr/>
        </p:nvCxnSpPr>
        <p:spPr>
          <a:xfrm>
            <a:off x="5037530" y="638753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7F625CDB-F2C3-8BAA-2845-0D927F04CC82}"/>
              </a:ext>
            </a:extLst>
          </p:cNvPr>
          <p:cNvCxnSpPr>
            <a:cxnSpLocks/>
          </p:cNvCxnSpPr>
          <p:nvPr/>
        </p:nvCxnSpPr>
        <p:spPr>
          <a:xfrm>
            <a:off x="2481680" y="6400159"/>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008E3B06-2AC2-8990-6057-BE2B3DEF6BC5}"/>
              </a:ext>
            </a:extLst>
          </p:cNvPr>
          <p:cNvSpPr txBox="1"/>
          <p:nvPr/>
        </p:nvSpPr>
        <p:spPr>
          <a:xfrm>
            <a:off x="4782420" y="4742810"/>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sp>
        <p:nvSpPr>
          <p:cNvPr id="279" name="5-Point Star 26">
            <a:extLst>
              <a:ext uri="{FF2B5EF4-FFF2-40B4-BE49-F238E27FC236}">
                <a16:creationId xmlns:a16="http://schemas.microsoft.com/office/drawing/2014/main" id="{BAE4C651-5D6C-39F3-977C-01024CD88743}"/>
              </a:ext>
            </a:extLst>
          </p:cNvPr>
          <p:cNvSpPr/>
          <p:nvPr/>
        </p:nvSpPr>
        <p:spPr>
          <a:xfrm>
            <a:off x="4835151" y="5900634"/>
            <a:ext cx="255906" cy="206615"/>
          </a:xfrm>
          <a:prstGeom prst="star5">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5-Point Star 26">
            <a:extLst>
              <a:ext uri="{FF2B5EF4-FFF2-40B4-BE49-F238E27FC236}">
                <a16:creationId xmlns:a16="http://schemas.microsoft.com/office/drawing/2014/main" id="{9F07D626-3027-9C4A-54C7-3BC00970C786}"/>
              </a:ext>
            </a:extLst>
          </p:cNvPr>
          <p:cNvSpPr/>
          <p:nvPr/>
        </p:nvSpPr>
        <p:spPr>
          <a:xfrm>
            <a:off x="6695298" y="5901647"/>
            <a:ext cx="255906" cy="206615"/>
          </a:xfrm>
          <a:prstGeom prst="star5">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Arrow Connector 281">
            <a:extLst>
              <a:ext uri="{FF2B5EF4-FFF2-40B4-BE49-F238E27FC236}">
                <a16:creationId xmlns:a16="http://schemas.microsoft.com/office/drawing/2014/main" id="{9B0F78C5-36E6-2383-5421-6B00CF3FF855}"/>
              </a:ext>
            </a:extLst>
          </p:cNvPr>
          <p:cNvCxnSpPr>
            <a:cxnSpLocks/>
          </p:cNvCxnSpPr>
          <p:nvPr/>
        </p:nvCxnSpPr>
        <p:spPr>
          <a:xfrm flipV="1">
            <a:off x="7360841" y="4142715"/>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3" name="Straight Connector 282">
            <a:extLst>
              <a:ext uri="{FF2B5EF4-FFF2-40B4-BE49-F238E27FC236}">
                <a16:creationId xmlns:a16="http://schemas.microsoft.com/office/drawing/2014/main" id="{B046B3CE-F102-CEEF-072A-368EAD62736C}"/>
              </a:ext>
            </a:extLst>
          </p:cNvPr>
          <p:cNvCxnSpPr>
            <a:cxnSpLocks/>
          </p:cNvCxnSpPr>
          <p:nvPr/>
        </p:nvCxnSpPr>
        <p:spPr>
          <a:xfrm flipV="1">
            <a:off x="7715333" y="4100339"/>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931EF48F-C40E-160C-2AAE-F1FAFDBACC81}"/>
              </a:ext>
            </a:extLst>
          </p:cNvPr>
          <p:cNvCxnSpPr>
            <a:cxnSpLocks/>
          </p:cNvCxnSpPr>
          <p:nvPr/>
        </p:nvCxnSpPr>
        <p:spPr>
          <a:xfrm flipV="1">
            <a:off x="7366665" y="5403478"/>
            <a:ext cx="0" cy="109326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94" name="5-Point Star 3">
            <a:extLst>
              <a:ext uri="{FF2B5EF4-FFF2-40B4-BE49-F238E27FC236}">
                <a16:creationId xmlns:a16="http://schemas.microsoft.com/office/drawing/2014/main" id="{9941393F-3198-13E1-C4D1-6D30E7B491A7}"/>
              </a:ext>
            </a:extLst>
          </p:cNvPr>
          <p:cNvSpPr/>
          <p:nvPr/>
        </p:nvSpPr>
        <p:spPr>
          <a:xfrm>
            <a:off x="2673743" y="4185419"/>
            <a:ext cx="255906" cy="206615"/>
          </a:xfrm>
          <a:prstGeom prst="star5">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Cylinder 294">
            <a:extLst>
              <a:ext uri="{FF2B5EF4-FFF2-40B4-BE49-F238E27FC236}">
                <a16:creationId xmlns:a16="http://schemas.microsoft.com/office/drawing/2014/main" id="{BE2F41FA-405A-6353-D0B6-60F1D4030938}"/>
              </a:ext>
            </a:extLst>
          </p:cNvPr>
          <p:cNvSpPr/>
          <p:nvPr/>
        </p:nvSpPr>
        <p:spPr>
          <a:xfrm>
            <a:off x="3123966" y="4168911"/>
            <a:ext cx="191929" cy="296909"/>
          </a:xfrm>
          <a:prstGeom prst="ca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6" name="TextBox 295">
            <a:extLst>
              <a:ext uri="{FF2B5EF4-FFF2-40B4-BE49-F238E27FC236}">
                <a16:creationId xmlns:a16="http://schemas.microsoft.com/office/drawing/2014/main" id="{47E8F40F-746A-79D9-F346-FC65990EEC84}"/>
              </a:ext>
            </a:extLst>
          </p:cNvPr>
          <p:cNvSpPr txBox="1"/>
          <p:nvPr/>
        </p:nvSpPr>
        <p:spPr>
          <a:xfrm>
            <a:off x="7154699" y="4802530"/>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sp>
        <p:nvSpPr>
          <p:cNvPr id="3" name="Hexagon 2">
            <a:extLst>
              <a:ext uri="{FF2B5EF4-FFF2-40B4-BE49-F238E27FC236}">
                <a16:creationId xmlns:a16="http://schemas.microsoft.com/office/drawing/2014/main" id="{4C65A1F3-2FC8-4847-2F0D-F530A1264DB7}"/>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1DE3BE2-6D3D-6133-E092-DD9EA2C5D8DE}"/>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389051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5794124" y="4834526"/>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8429649" y="5977334"/>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686381" y="2510175"/>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from an RC (typically an HR applications) to the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to CUD in specific intervals of time.</a:t>
            </a:r>
            <a:endParaRPr lang="en-GB" sz="2133" dirty="0">
              <a:latin typeface="Courier New" panose="02070309020205020404" pitchFamily="49" charset="0"/>
              <a:cs typeface="Courier New" panose="02070309020205020404" pitchFamily="49" charset="0"/>
            </a:endParaRP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8437867" y="3960745"/>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6821589" y="4308964"/>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6800380" y="5449641"/>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8611555" y="4212085"/>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839107" y="6145827"/>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5315358" y="5987538"/>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5560120" y="454617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8335874" y="3618370"/>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8329805" y="5664094"/>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3482707" y="4840876"/>
            <a:ext cx="684788" cy="576643"/>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4007212" y="5125380"/>
            <a:ext cx="324912" cy="493865"/>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3391261" y="451253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4224509" y="5104161"/>
            <a:ext cx="1498683" cy="4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11024624"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7950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350641"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FEFD01E9-DF74-8108-D7EC-0F99C5ACE292}"/>
              </a:ext>
            </a:extLst>
          </p:cNvPr>
          <p:cNvPicPr>
            <a:picLocks noChangeAspect="1"/>
          </p:cNvPicPr>
          <p:nvPr/>
        </p:nvPicPr>
        <p:blipFill>
          <a:blip r:embed="rId2"/>
          <a:stretch>
            <a:fillRect/>
          </a:stretch>
        </p:blipFill>
        <p:spPr>
          <a:xfrm>
            <a:off x="8811099" y="-1"/>
            <a:ext cx="3380901" cy="1755707"/>
          </a:xfrm>
          <a:prstGeom prst="rect">
            <a:avLst/>
          </a:prstGeom>
        </p:spPr>
      </p:pic>
      <p:graphicFrame>
        <p:nvGraphicFramePr>
          <p:cNvPr id="6" name="Table Placeholder 7">
            <a:extLst>
              <a:ext uri="{FF2B5EF4-FFF2-40B4-BE49-F238E27FC236}">
                <a16:creationId xmlns:a16="http://schemas.microsoft.com/office/drawing/2014/main" id="{08B38762-09A7-C9BC-DF76-997757539685}"/>
              </a:ext>
            </a:extLst>
          </p:cNvPr>
          <p:cNvGraphicFramePr>
            <a:graphicFrameLocks/>
          </p:cNvGraphicFramePr>
          <p:nvPr>
            <p:extLst>
              <p:ext uri="{D42A27DB-BD31-4B8C-83A1-F6EECF244321}">
                <p14:modId xmlns:p14="http://schemas.microsoft.com/office/powerpoint/2010/main" val="2497952940"/>
              </p:ext>
            </p:extLst>
          </p:nvPr>
        </p:nvGraphicFramePr>
        <p:xfrm>
          <a:off x="3827441" y="2845840"/>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3.1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3.2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12" name="Picture 59">
            <a:extLst>
              <a:ext uri="{FF2B5EF4-FFF2-40B4-BE49-F238E27FC236}">
                <a16:creationId xmlns:a16="http://schemas.microsoft.com/office/drawing/2014/main" id="{882E95F6-E81F-3304-65C3-CA0C4343E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372284"/>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9">
            <a:extLst>
              <a:ext uri="{FF2B5EF4-FFF2-40B4-BE49-F238E27FC236}">
                <a16:creationId xmlns:a16="http://schemas.microsoft.com/office/drawing/2014/main" id="{30472C8F-7CE3-C1F6-AAEA-3C456E5CD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92133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9">
            <a:extLst>
              <a:ext uri="{FF2B5EF4-FFF2-40B4-BE49-F238E27FC236}">
                <a16:creationId xmlns:a16="http://schemas.microsoft.com/office/drawing/2014/main" id="{2CF6AA58-4624-CAEF-21F8-02976E14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519592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F64A3033-E25C-F4EC-47C2-BDA287339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548720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a:extLst>
              <a:ext uri="{FF2B5EF4-FFF2-40B4-BE49-F238E27FC236}">
                <a16:creationId xmlns:a16="http://schemas.microsoft.com/office/drawing/2014/main" id="{90F1CC74-DB10-C4DD-1556-05FB04545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464801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24FBE6AF-53E1-C0E7-2E21-605512431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383503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27832F95-A340-28D2-D0A0-2C6C15B88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3542423"/>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9">
            <a:extLst>
              <a:ext uri="{FF2B5EF4-FFF2-40B4-BE49-F238E27FC236}">
                <a16:creationId xmlns:a16="http://schemas.microsoft.com/office/drawing/2014/main" id="{872AEFD5-CB89-3F2C-C6ED-14D7D71F3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355769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9">
            <a:extLst>
              <a:ext uri="{FF2B5EF4-FFF2-40B4-BE49-F238E27FC236}">
                <a16:creationId xmlns:a16="http://schemas.microsoft.com/office/drawing/2014/main" id="{5E480531-0DB7-90B9-756D-1BADEB24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492133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9">
            <a:extLst>
              <a:ext uri="{FF2B5EF4-FFF2-40B4-BE49-F238E27FC236}">
                <a16:creationId xmlns:a16="http://schemas.microsoft.com/office/drawing/2014/main" id="{B9D07CC2-58AE-9830-5733-698ED3E26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519592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4054A111-647A-4D50-8975-0C561FE23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548720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a:extLst>
              <a:ext uri="{FF2B5EF4-FFF2-40B4-BE49-F238E27FC236}">
                <a16:creationId xmlns:a16="http://schemas.microsoft.com/office/drawing/2014/main" id="{43BD71D1-2E03-A7DF-5A5E-2AF821A43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464801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a:extLst>
              <a:ext uri="{FF2B5EF4-FFF2-40B4-BE49-F238E27FC236}">
                <a16:creationId xmlns:a16="http://schemas.microsoft.com/office/drawing/2014/main" id="{B2CB8D60-986B-E17C-1B4C-0237668D6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437869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9">
            <a:extLst>
              <a:ext uri="{FF2B5EF4-FFF2-40B4-BE49-F238E27FC236}">
                <a16:creationId xmlns:a16="http://schemas.microsoft.com/office/drawing/2014/main" id="{BBA47A46-B8B1-93A4-FCA1-BB9C38886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098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F0B4DBF4-4C51-E0FB-7C78-D43FB5FE5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380941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9">
            <a:extLst>
              <a:ext uri="{FF2B5EF4-FFF2-40B4-BE49-F238E27FC236}">
                <a16:creationId xmlns:a16="http://schemas.microsoft.com/office/drawing/2014/main" id="{8265D92C-F4B2-632A-26E0-48CE028D4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4098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9">
            <a:extLst>
              <a:ext uri="{FF2B5EF4-FFF2-40B4-BE49-F238E27FC236}">
                <a16:creationId xmlns:a16="http://schemas.microsoft.com/office/drawing/2014/main" id="{FE08E332-9F9B-5D8A-CA1B-0F714978F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325915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59">
            <a:extLst>
              <a:ext uri="{FF2B5EF4-FFF2-40B4-BE49-F238E27FC236}">
                <a16:creationId xmlns:a16="http://schemas.microsoft.com/office/drawing/2014/main" id="{07607D15-C8D9-C445-7681-BE9F025F6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325915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70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667" dirty="0">
                <a:latin typeface="Courier New" panose="02070309020205020404" pitchFamily="49" charset="0"/>
                <a:cs typeface="Courier New" panose="02070309020205020404" pitchFamily="49" charset="0"/>
              </a:rPr>
              <a:t>SCIM Constructs </a:t>
            </a:r>
          </a:p>
        </p:txBody>
      </p:sp>
      <p:sp>
        <p:nvSpPr>
          <p:cNvPr id="210" name="TextBox 209">
            <a:extLst>
              <a:ext uri="{FF2B5EF4-FFF2-40B4-BE49-F238E27FC236}">
                <a16:creationId xmlns:a16="http://schemas.microsoft.com/office/drawing/2014/main" id="{567CF85A-18F4-4E34-A9AC-A0600805E2D9}"/>
              </a:ext>
            </a:extLst>
          </p:cNvPr>
          <p:cNvSpPr txBox="1"/>
          <p:nvPr/>
        </p:nvSpPr>
        <p:spPr>
          <a:xfrm>
            <a:off x="2245322" y="3990822"/>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Object(RO)</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6544702" y="4019103"/>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Attribute (RA)</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2245321" y="4551034"/>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Set of attributes for a specific resource, that can contain attributes from multiple Schemas </a:t>
            </a:r>
            <a:endParaRPr lang="en-GB" sz="1867"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6559841" y="4584297"/>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Single Attribute for a Resources that is specify in one of the schemas of the Resource</a:t>
            </a:r>
            <a:endParaRPr lang="en-GB" sz="1867" dirty="0">
              <a:latin typeface="Courier New" panose="02070309020205020404" pitchFamily="49" charset="0"/>
              <a:cs typeface="Courier New" panose="02070309020205020404" pitchFamily="49" charset="0"/>
            </a:endParaRPr>
          </a:p>
        </p:txBody>
      </p:sp>
      <p:grpSp>
        <p:nvGrpSpPr>
          <p:cNvPr id="12" name="Group 107">
            <a:extLst>
              <a:ext uri="{FF2B5EF4-FFF2-40B4-BE49-F238E27FC236}">
                <a16:creationId xmlns:a16="http://schemas.microsoft.com/office/drawing/2014/main" id="{FBE5A77C-6C8E-B629-FF68-7948424C62EB}"/>
              </a:ext>
            </a:extLst>
          </p:cNvPr>
          <p:cNvGrpSpPr>
            <a:grpSpLocks noChangeAspect="1"/>
          </p:cNvGrpSpPr>
          <p:nvPr/>
        </p:nvGrpSpPr>
        <p:grpSpPr bwMode="auto">
          <a:xfrm>
            <a:off x="2411179" y="1941789"/>
            <a:ext cx="2605492" cy="1500919"/>
            <a:chOff x="980" y="1435"/>
            <a:chExt cx="602" cy="346"/>
          </a:xfrm>
        </p:grpSpPr>
        <p:sp>
          <p:nvSpPr>
            <p:cNvPr id="13" name="AutoShape 106">
              <a:extLst>
                <a:ext uri="{FF2B5EF4-FFF2-40B4-BE49-F238E27FC236}">
                  <a16:creationId xmlns:a16="http://schemas.microsoft.com/office/drawing/2014/main" id="{B8C3899C-845D-57F0-BEFA-14ECA05FCA94}"/>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60" tIns="81280" rIns="162560" bIns="81280"/>
            <a:lstStyle/>
            <a:p>
              <a:endParaRPr lang="en-GB" sz="2400"/>
            </a:p>
          </p:txBody>
        </p:sp>
        <p:sp>
          <p:nvSpPr>
            <p:cNvPr id="14" name="Freeform 108">
              <a:extLst>
                <a:ext uri="{FF2B5EF4-FFF2-40B4-BE49-F238E27FC236}">
                  <a16:creationId xmlns:a16="http://schemas.microsoft.com/office/drawing/2014/main" id="{A94BDDA9-26E2-3C0C-77FC-0BAE88C8B87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5" name="Freeform 109">
              <a:extLst>
                <a:ext uri="{FF2B5EF4-FFF2-40B4-BE49-F238E27FC236}">
                  <a16:creationId xmlns:a16="http://schemas.microsoft.com/office/drawing/2014/main" id="{23463F6E-C63C-A4C4-9BE8-7A9440CFDAF9}"/>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6" name="Freeform 110">
              <a:extLst>
                <a:ext uri="{FF2B5EF4-FFF2-40B4-BE49-F238E27FC236}">
                  <a16:creationId xmlns:a16="http://schemas.microsoft.com/office/drawing/2014/main" id="{4DE7E2B0-629B-E70A-763F-5672A79A53AD}"/>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7" name="Freeform 111">
              <a:extLst>
                <a:ext uri="{FF2B5EF4-FFF2-40B4-BE49-F238E27FC236}">
                  <a16:creationId xmlns:a16="http://schemas.microsoft.com/office/drawing/2014/main" id="{6CE269E2-BBFC-454F-EFAA-E19FDE4C51EC}"/>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8" name="Oval 112">
              <a:extLst>
                <a:ext uri="{FF2B5EF4-FFF2-40B4-BE49-F238E27FC236}">
                  <a16:creationId xmlns:a16="http://schemas.microsoft.com/office/drawing/2014/main" id="{D34A573B-E4CE-5631-120E-EC78AC22642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p>
          </p:txBody>
        </p:sp>
        <p:sp>
          <p:nvSpPr>
            <p:cNvPr id="19" name="Freeform 113">
              <a:extLst>
                <a:ext uri="{FF2B5EF4-FFF2-40B4-BE49-F238E27FC236}">
                  <a16:creationId xmlns:a16="http://schemas.microsoft.com/office/drawing/2014/main" id="{F707344C-86E2-7083-125A-8BE03A93F6E5}"/>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62560" tIns="81280" rIns="162560" bIns="81280"/>
            <a:lstStyle/>
            <a:p>
              <a:pPr>
                <a:defRPr/>
              </a:pPr>
              <a:endParaRPr lang="en-US" sz="2400"/>
            </a:p>
          </p:txBody>
        </p:sp>
        <p:sp>
          <p:nvSpPr>
            <p:cNvPr id="20" name="Freeform 114">
              <a:extLst>
                <a:ext uri="{FF2B5EF4-FFF2-40B4-BE49-F238E27FC236}">
                  <a16:creationId xmlns:a16="http://schemas.microsoft.com/office/drawing/2014/main" id="{C1CD7C4E-17C0-760E-6181-0B250F84F7FD}"/>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62560" tIns="81280" rIns="162560" bIns="81280"/>
            <a:lstStyle/>
            <a:p>
              <a:pPr>
                <a:defRPr/>
              </a:pPr>
              <a:endParaRPr lang="en-US" sz="2400"/>
            </a:p>
          </p:txBody>
        </p:sp>
        <p:sp>
          <p:nvSpPr>
            <p:cNvPr id="21" name="Freeform 115">
              <a:extLst>
                <a:ext uri="{FF2B5EF4-FFF2-40B4-BE49-F238E27FC236}">
                  <a16:creationId xmlns:a16="http://schemas.microsoft.com/office/drawing/2014/main" id="{7B0630A3-2352-0BDF-04B7-FC9CD0B414DC}"/>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nvGrpSpPr>
          <p:cNvPr id="2" name="Group 1">
            <a:extLst>
              <a:ext uri="{FF2B5EF4-FFF2-40B4-BE49-F238E27FC236}">
                <a16:creationId xmlns:a16="http://schemas.microsoft.com/office/drawing/2014/main" id="{034BC18B-656E-083A-D91D-125791031680}"/>
              </a:ext>
            </a:extLst>
          </p:cNvPr>
          <p:cNvGrpSpPr/>
          <p:nvPr/>
        </p:nvGrpSpPr>
        <p:grpSpPr>
          <a:xfrm>
            <a:off x="7207789" y="1928082"/>
            <a:ext cx="2605492" cy="1500919"/>
            <a:chOff x="5405841" y="1446061"/>
            <a:chExt cx="1954119" cy="1125689"/>
          </a:xfrm>
        </p:grpSpPr>
        <p:grpSp>
          <p:nvGrpSpPr>
            <p:cNvPr id="25" name="Group 107">
              <a:extLst>
                <a:ext uri="{FF2B5EF4-FFF2-40B4-BE49-F238E27FC236}">
                  <a16:creationId xmlns:a16="http://schemas.microsoft.com/office/drawing/2014/main" id="{58C2443C-8A92-7E9F-CB44-7838579F7404}"/>
                </a:ext>
              </a:extLst>
            </p:cNvPr>
            <p:cNvGrpSpPr>
              <a:grpSpLocks noChangeAspect="1"/>
            </p:cNvGrpSpPr>
            <p:nvPr/>
          </p:nvGrpSpPr>
          <p:grpSpPr bwMode="auto">
            <a:xfrm>
              <a:off x="5405841" y="1446061"/>
              <a:ext cx="1954119" cy="1125689"/>
              <a:chOff x="980" y="1435"/>
              <a:chExt cx="602" cy="346"/>
            </a:xfrm>
          </p:grpSpPr>
          <p:sp>
            <p:nvSpPr>
              <p:cNvPr id="26" name="AutoShape 106">
                <a:extLst>
                  <a:ext uri="{FF2B5EF4-FFF2-40B4-BE49-F238E27FC236}">
                    <a16:creationId xmlns:a16="http://schemas.microsoft.com/office/drawing/2014/main" id="{033D4792-3658-8E55-1598-C409D91BA67B}"/>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60" tIns="81280" rIns="162560" bIns="81280"/>
              <a:lstStyle/>
              <a:p>
                <a:endParaRPr lang="en-GB" sz="2400"/>
              </a:p>
            </p:txBody>
          </p:sp>
          <p:sp>
            <p:nvSpPr>
              <p:cNvPr id="54" name="Oval 112">
                <a:extLst>
                  <a:ext uri="{FF2B5EF4-FFF2-40B4-BE49-F238E27FC236}">
                    <a16:creationId xmlns:a16="http://schemas.microsoft.com/office/drawing/2014/main" id="{E65E0F27-C5A8-5898-FBE6-F86A9B22568D}"/>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p>
            </p:txBody>
          </p:sp>
          <p:sp>
            <p:nvSpPr>
              <p:cNvPr id="55" name="Freeform 113">
                <a:extLst>
                  <a:ext uri="{FF2B5EF4-FFF2-40B4-BE49-F238E27FC236}">
                    <a16:creationId xmlns:a16="http://schemas.microsoft.com/office/drawing/2014/main" id="{28DBE319-47E0-FA0D-7A7F-8C6DA5602D61}"/>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62560" tIns="81280" rIns="162560" bIns="81280"/>
              <a:lstStyle/>
              <a:p>
                <a:pPr>
                  <a:defRPr/>
                </a:pPr>
                <a:endParaRPr lang="en-US" sz="2400"/>
              </a:p>
            </p:txBody>
          </p:sp>
          <p:sp>
            <p:nvSpPr>
              <p:cNvPr id="56" name="Freeform 114">
                <a:extLst>
                  <a:ext uri="{FF2B5EF4-FFF2-40B4-BE49-F238E27FC236}">
                    <a16:creationId xmlns:a16="http://schemas.microsoft.com/office/drawing/2014/main" id="{7FD46933-FD2C-A7DB-409B-3AC466614673}"/>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62560" tIns="81280" rIns="162560" bIns="81280"/>
              <a:lstStyle/>
              <a:p>
                <a:pPr>
                  <a:defRPr/>
                </a:pPr>
                <a:endParaRPr lang="en-US" sz="2400"/>
              </a:p>
            </p:txBody>
          </p:sp>
          <p:sp>
            <p:nvSpPr>
              <p:cNvPr id="57" name="Freeform 115">
                <a:extLst>
                  <a:ext uri="{FF2B5EF4-FFF2-40B4-BE49-F238E27FC236}">
                    <a16:creationId xmlns:a16="http://schemas.microsoft.com/office/drawing/2014/main" id="{49CE300B-1442-F829-4CB9-C58E40A20F5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nvGrpSpPr>
            <p:cNvPr id="22" name="Group 134">
              <a:extLst>
                <a:ext uri="{FF2B5EF4-FFF2-40B4-BE49-F238E27FC236}">
                  <a16:creationId xmlns:a16="http://schemas.microsoft.com/office/drawing/2014/main" id="{E195680A-A719-CBD8-BB7C-2BD56CF3D054}"/>
                </a:ext>
              </a:extLst>
            </p:cNvPr>
            <p:cNvGrpSpPr>
              <a:grpSpLocks noChangeAspect="1"/>
            </p:cNvGrpSpPr>
            <p:nvPr/>
          </p:nvGrpSpPr>
          <p:grpSpPr bwMode="auto">
            <a:xfrm>
              <a:off x="6087050" y="1821644"/>
              <a:ext cx="754002" cy="697532"/>
              <a:chOff x="1458" y="2517"/>
              <a:chExt cx="478" cy="442"/>
            </a:xfrm>
          </p:grpSpPr>
          <p:sp>
            <p:nvSpPr>
              <p:cNvPr id="23" name="Freeform 135">
                <a:extLst>
                  <a:ext uri="{FF2B5EF4-FFF2-40B4-BE49-F238E27FC236}">
                    <a16:creationId xmlns:a16="http://schemas.microsoft.com/office/drawing/2014/main" id="{3DDFE56F-1BBD-DF0F-6BAC-713F4970B82E}"/>
                  </a:ext>
                </a:extLst>
              </p:cNvPr>
              <p:cNvSpPr>
                <a:spLocks noEditPoints="1"/>
              </p:cNvSpPr>
              <p:nvPr/>
            </p:nvSpPr>
            <p:spPr bwMode="auto">
              <a:xfrm>
                <a:off x="1458" y="2517"/>
                <a:ext cx="337" cy="442"/>
              </a:xfrm>
              <a:custGeom>
                <a:avLst/>
                <a:gdLst>
                  <a:gd name="T0" fmla="*/ 1332 w 275"/>
                  <a:gd name="T1" fmla="*/ 71 h 368"/>
                  <a:gd name="T2" fmla="*/ 1377 w 275"/>
                  <a:gd name="T3" fmla="*/ 345 h 368"/>
                  <a:gd name="T4" fmla="*/ 1087 w 275"/>
                  <a:gd name="T5" fmla="*/ 449 h 368"/>
                  <a:gd name="T6" fmla="*/ 945 w 275"/>
                  <a:gd name="T7" fmla="*/ 215 h 368"/>
                  <a:gd name="T8" fmla="*/ 1137 w 275"/>
                  <a:gd name="T9" fmla="*/ 1 h 368"/>
                  <a:gd name="T10" fmla="*/ 1126 w 275"/>
                  <a:gd name="T11" fmla="*/ 103 h 368"/>
                  <a:gd name="T12" fmla="*/ 1055 w 275"/>
                  <a:gd name="T13" fmla="*/ 268 h 368"/>
                  <a:gd name="T14" fmla="*/ 1141 w 275"/>
                  <a:gd name="T15" fmla="*/ 371 h 368"/>
                  <a:gd name="T16" fmla="*/ 1272 w 275"/>
                  <a:gd name="T17" fmla="*/ 309 h 368"/>
                  <a:gd name="T18" fmla="*/ 1250 w 275"/>
                  <a:gd name="T19" fmla="*/ 129 h 368"/>
                  <a:gd name="T20" fmla="*/ 887 w 275"/>
                  <a:gd name="T21" fmla="*/ 572 h 368"/>
                  <a:gd name="T22" fmla="*/ 1087 w 275"/>
                  <a:gd name="T23" fmla="*/ 736 h 368"/>
                  <a:gd name="T24" fmla="*/ 990 w 275"/>
                  <a:gd name="T25" fmla="*/ 1005 h 368"/>
                  <a:gd name="T26" fmla="*/ 713 w 275"/>
                  <a:gd name="T27" fmla="*/ 973 h 368"/>
                  <a:gd name="T28" fmla="*/ 679 w 275"/>
                  <a:gd name="T29" fmla="*/ 671 h 368"/>
                  <a:gd name="T30" fmla="*/ 887 w 275"/>
                  <a:gd name="T31" fmla="*/ 572 h 368"/>
                  <a:gd name="T32" fmla="*/ 790 w 275"/>
                  <a:gd name="T33" fmla="*/ 704 h 368"/>
                  <a:gd name="T34" fmla="*/ 777 w 275"/>
                  <a:gd name="T35" fmla="*/ 892 h 368"/>
                  <a:gd name="T36" fmla="*/ 899 w 275"/>
                  <a:gd name="T37" fmla="*/ 940 h 368"/>
                  <a:gd name="T38" fmla="*/ 990 w 275"/>
                  <a:gd name="T39" fmla="*/ 806 h 368"/>
                  <a:gd name="T40" fmla="*/ 907 w 275"/>
                  <a:gd name="T41" fmla="*/ 674 h 368"/>
                  <a:gd name="T42" fmla="*/ 311 w 275"/>
                  <a:gd name="T43" fmla="*/ 1140 h 368"/>
                  <a:gd name="T44" fmla="*/ 457 w 275"/>
                  <a:gd name="T45" fmla="*/ 1356 h 368"/>
                  <a:gd name="T46" fmla="*/ 267 w 275"/>
                  <a:gd name="T47" fmla="*/ 1584 h 368"/>
                  <a:gd name="T48" fmla="*/ 16 w 275"/>
                  <a:gd name="T49" fmla="*/ 1434 h 368"/>
                  <a:gd name="T50" fmla="*/ 112 w 275"/>
                  <a:gd name="T51" fmla="*/ 1163 h 368"/>
                  <a:gd name="T52" fmla="*/ 1198 w 275"/>
                  <a:gd name="T53" fmla="*/ 1125 h 368"/>
                  <a:gd name="T54" fmla="*/ 1397 w 275"/>
                  <a:gd name="T55" fmla="*/ 1294 h 368"/>
                  <a:gd name="T56" fmla="*/ 1290 w 275"/>
                  <a:gd name="T57" fmla="*/ 1554 h 368"/>
                  <a:gd name="T58" fmla="*/ 1012 w 275"/>
                  <a:gd name="T59" fmla="*/ 1525 h 368"/>
                  <a:gd name="T60" fmla="*/ 980 w 275"/>
                  <a:gd name="T61" fmla="*/ 1225 h 368"/>
                  <a:gd name="T62" fmla="*/ 1198 w 275"/>
                  <a:gd name="T63" fmla="*/ 1125 h 368"/>
                  <a:gd name="T64" fmla="*/ 151 w 275"/>
                  <a:gd name="T65" fmla="*/ 1255 h 368"/>
                  <a:gd name="T66" fmla="*/ 137 w 275"/>
                  <a:gd name="T67" fmla="*/ 1441 h 368"/>
                  <a:gd name="T68" fmla="*/ 267 w 275"/>
                  <a:gd name="T69" fmla="*/ 1491 h 368"/>
                  <a:gd name="T70" fmla="*/ 344 w 275"/>
                  <a:gd name="T71" fmla="*/ 1356 h 368"/>
                  <a:gd name="T72" fmla="*/ 272 w 275"/>
                  <a:gd name="T73" fmla="*/ 1225 h 368"/>
                  <a:gd name="T74" fmla="*/ 1126 w 275"/>
                  <a:gd name="T75" fmla="*/ 1231 h 368"/>
                  <a:gd name="T76" fmla="*/ 1055 w 275"/>
                  <a:gd name="T77" fmla="*/ 1393 h 368"/>
                  <a:gd name="T78" fmla="*/ 1141 w 275"/>
                  <a:gd name="T79" fmla="*/ 1491 h 368"/>
                  <a:gd name="T80" fmla="*/ 1272 w 275"/>
                  <a:gd name="T81" fmla="*/ 1434 h 368"/>
                  <a:gd name="T82" fmla="*/ 1250 w 275"/>
                  <a:gd name="T83" fmla="*/ 1255 h 3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5" h="368">
                    <a:moveTo>
                      <a:pt x="235" y="1"/>
                    </a:moveTo>
                    <a:cubicBezTo>
                      <a:pt x="239" y="1"/>
                      <a:pt x="242" y="2"/>
                      <a:pt x="246" y="4"/>
                    </a:cubicBezTo>
                    <a:cubicBezTo>
                      <a:pt x="252" y="6"/>
                      <a:pt x="258" y="11"/>
                      <a:pt x="262" y="16"/>
                    </a:cubicBezTo>
                    <a:cubicBezTo>
                      <a:pt x="268" y="23"/>
                      <a:pt x="272" y="31"/>
                      <a:pt x="274" y="39"/>
                    </a:cubicBezTo>
                    <a:cubicBezTo>
                      <a:pt x="275" y="44"/>
                      <a:pt x="275" y="49"/>
                      <a:pt x="275" y="53"/>
                    </a:cubicBezTo>
                    <a:cubicBezTo>
                      <a:pt x="275" y="63"/>
                      <a:pt x="274" y="72"/>
                      <a:pt x="270" y="80"/>
                    </a:cubicBezTo>
                    <a:cubicBezTo>
                      <a:pt x="266" y="88"/>
                      <a:pt x="261" y="95"/>
                      <a:pt x="254" y="100"/>
                    </a:cubicBezTo>
                    <a:cubicBezTo>
                      <a:pt x="249" y="104"/>
                      <a:pt x="243" y="106"/>
                      <a:pt x="237" y="107"/>
                    </a:cubicBezTo>
                    <a:cubicBezTo>
                      <a:pt x="229" y="108"/>
                      <a:pt x="221" y="107"/>
                      <a:pt x="214" y="104"/>
                    </a:cubicBezTo>
                    <a:cubicBezTo>
                      <a:pt x="208" y="101"/>
                      <a:pt x="203" y="98"/>
                      <a:pt x="200" y="93"/>
                    </a:cubicBezTo>
                    <a:cubicBezTo>
                      <a:pt x="194" y="87"/>
                      <a:pt x="190" y="80"/>
                      <a:pt x="188" y="72"/>
                    </a:cubicBezTo>
                    <a:cubicBezTo>
                      <a:pt x="186" y="65"/>
                      <a:pt x="185" y="57"/>
                      <a:pt x="186" y="50"/>
                    </a:cubicBezTo>
                    <a:cubicBezTo>
                      <a:pt x="186" y="41"/>
                      <a:pt x="189" y="32"/>
                      <a:pt x="194" y="23"/>
                    </a:cubicBezTo>
                    <a:cubicBezTo>
                      <a:pt x="197" y="18"/>
                      <a:pt x="201" y="12"/>
                      <a:pt x="207" y="8"/>
                    </a:cubicBezTo>
                    <a:cubicBezTo>
                      <a:pt x="212" y="5"/>
                      <a:pt x="217" y="2"/>
                      <a:pt x="223" y="1"/>
                    </a:cubicBezTo>
                    <a:cubicBezTo>
                      <a:pt x="227" y="0"/>
                      <a:pt x="231" y="0"/>
                      <a:pt x="235" y="1"/>
                    </a:cubicBezTo>
                    <a:close/>
                    <a:moveTo>
                      <a:pt x="231" y="22"/>
                    </a:moveTo>
                    <a:cubicBezTo>
                      <a:pt x="228" y="22"/>
                      <a:pt x="224" y="23"/>
                      <a:pt x="221" y="24"/>
                    </a:cubicBezTo>
                    <a:cubicBezTo>
                      <a:pt x="219" y="26"/>
                      <a:pt x="217" y="28"/>
                      <a:pt x="215" y="30"/>
                    </a:cubicBezTo>
                    <a:cubicBezTo>
                      <a:pt x="213" y="33"/>
                      <a:pt x="211" y="37"/>
                      <a:pt x="209" y="41"/>
                    </a:cubicBezTo>
                    <a:cubicBezTo>
                      <a:pt x="207" y="48"/>
                      <a:pt x="207" y="55"/>
                      <a:pt x="208" y="62"/>
                    </a:cubicBezTo>
                    <a:cubicBezTo>
                      <a:pt x="209" y="66"/>
                      <a:pt x="210" y="70"/>
                      <a:pt x="212" y="74"/>
                    </a:cubicBezTo>
                    <a:cubicBezTo>
                      <a:pt x="214" y="77"/>
                      <a:pt x="216" y="79"/>
                      <a:pt x="218" y="81"/>
                    </a:cubicBezTo>
                    <a:cubicBezTo>
                      <a:pt x="220" y="83"/>
                      <a:pt x="222" y="84"/>
                      <a:pt x="224" y="85"/>
                    </a:cubicBezTo>
                    <a:cubicBezTo>
                      <a:pt x="228" y="87"/>
                      <a:pt x="233" y="87"/>
                      <a:pt x="237" y="85"/>
                    </a:cubicBezTo>
                    <a:cubicBezTo>
                      <a:pt x="239" y="84"/>
                      <a:pt x="241" y="83"/>
                      <a:pt x="243" y="81"/>
                    </a:cubicBezTo>
                    <a:cubicBezTo>
                      <a:pt x="246" y="78"/>
                      <a:pt x="248" y="75"/>
                      <a:pt x="250" y="71"/>
                    </a:cubicBezTo>
                    <a:cubicBezTo>
                      <a:pt x="252" y="66"/>
                      <a:pt x="254" y="60"/>
                      <a:pt x="254" y="54"/>
                    </a:cubicBezTo>
                    <a:cubicBezTo>
                      <a:pt x="254" y="50"/>
                      <a:pt x="253" y="46"/>
                      <a:pt x="252" y="42"/>
                    </a:cubicBezTo>
                    <a:cubicBezTo>
                      <a:pt x="251" y="38"/>
                      <a:pt x="249" y="34"/>
                      <a:pt x="246" y="30"/>
                    </a:cubicBezTo>
                    <a:cubicBezTo>
                      <a:pt x="244" y="28"/>
                      <a:pt x="242" y="26"/>
                      <a:pt x="239" y="24"/>
                    </a:cubicBezTo>
                    <a:cubicBezTo>
                      <a:pt x="237" y="23"/>
                      <a:pt x="234" y="22"/>
                      <a:pt x="231" y="22"/>
                    </a:cubicBezTo>
                    <a:close/>
                    <a:moveTo>
                      <a:pt x="175" y="132"/>
                    </a:moveTo>
                    <a:cubicBezTo>
                      <a:pt x="179" y="133"/>
                      <a:pt x="183" y="134"/>
                      <a:pt x="186" y="135"/>
                    </a:cubicBezTo>
                    <a:cubicBezTo>
                      <a:pt x="193" y="138"/>
                      <a:pt x="198" y="142"/>
                      <a:pt x="203" y="148"/>
                    </a:cubicBezTo>
                    <a:cubicBezTo>
                      <a:pt x="208" y="155"/>
                      <a:pt x="212" y="163"/>
                      <a:pt x="214" y="171"/>
                    </a:cubicBezTo>
                    <a:cubicBezTo>
                      <a:pt x="215" y="176"/>
                      <a:pt x="216" y="181"/>
                      <a:pt x="216" y="185"/>
                    </a:cubicBezTo>
                    <a:cubicBezTo>
                      <a:pt x="216" y="195"/>
                      <a:pt x="214" y="204"/>
                      <a:pt x="210" y="212"/>
                    </a:cubicBezTo>
                    <a:cubicBezTo>
                      <a:pt x="206" y="220"/>
                      <a:pt x="201" y="227"/>
                      <a:pt x="194" y="232"/>
                    </a:cubicBezTo>
                    <a:cubicBezTo>
                      <a:pt x="189" y="235"/>
                      <a:pt x="183" y="238"/>
                      <a:pt x="177" y="239"/>
                    </a:cubicBezTo>
                    <a:cubicBezTo>
                      <a:pt x="169" y="240"/>
                      <a:pt x="161" y="239"/>
                      <a:pt x="154" y="235"/>
                    </a:cubicBezTo>
                    <a:cubicBezTo>
                      <a:pt x="148" y="233"/>
                      <a:pt x="144" y="229"/>
                      <a:pt x="140" y="225"/>
                    </a:cubicBezTo>
                    <a:cubicBezTo>
                      <a:pt x="134" y="218"/>
                      <a:pt x="131" y="211"/>
                      <a:pt x="128" y="203"/>
                    </a:cubicBezTo>
                    <a:cubicBezTo>
                      <a:pt x="126" y="196"/>
                      <a:pt x="125" y="189"/>
                      <a:pt x="126" y="181"/>
                    </a:cubicBezTo>
                    <a:cubicBezTo>
                      <a:pt x="127" y="172"/>
                      <a:pt x="129" y="163"/>
                      <a:pt x="134" y="155"/>
                    </a:cubicBezTo>
                    <a:cubicBezTo>
                      <a:pt x="137" y="149"/>
                      <a:pt x="142" y="144"/>
                      <a:pt x="147" y="140"/>
                    </a:cubicBezTo>
                    <a:cubicBezTo>
                      <a:pt x="152" y="136"/>
                      <a:pt x="158" y="134"/>
                      <a:pt x="164" y="133"/>
                    </a:cubicBezTo>
                    <a:cubicBezTo>
                      <a:pt x="168" y="132"/>
                      <a:pt x="171" y="132"/>
                      <a:pt x="175" y="132"/>
                    </a:cubicBezTo>
                    <a:close/>
                    <a:moveTo>
                      <a:pt x="172" y="153"/>
                    </a:moveTo>
                    <a:cubicBezTo>
                      <a:pt x="168" y="153"/>
                      <a:pt x="165" y="154"/>
                      <a:pt x="162" y="156"/>
                    </a:cubicBezTo>
                    <a:cubicBezTo>
                      <a:pt x="159" y="158"/>
                      <a:pt x="157" y="160"/>
                      <a:pt x="155" y="162"/>
                    </a:cubicBezTo>
                    <a:cubicBezTo>
                      <a:pt x="153" y="165"/>
                      <a:pt x="151" y="169"/>
                      <a:pt x="150" y="172"/>
                    </a:cubicBezTo>
                    <a:cubicBezTo>
                      <a:pt x="148" y="179"/>
                      <a:pt x="147" y="186"/>
                      <a:pt x="148" y="193"/>
                    </a:cubicBezTo>
                    <a:cubicBezTo>
                      <a:pt x="149" y="198"/>
                      <a:pt x="151" y="202"/>
                      <a:pt x="153" y="206"/>
                    </a:cubicBezTo>
                    <a:cubicBezTo>
                      <a:pt x="154" y="208"/>
                      <a:pt x="156" y="211"/>
                      <a:pt x="159" y="213"/>
                    </a:cubicBezTo>
                    <a:cubicBezTo>
                      <a:pt x="160" y="214"/>
                      <a:pt x="162" y="216"/>
                      <a:pt x="165" y="217"/>
                    </a:cubicBezTo>
                    <a:cubicBezTo>
                      <a:pt x="169" y="218"/>
                      <a:pt x="173" y="218"/>
                      <a:pt x="177" y="217"/>
                    </a:cubicBezTo>
                    <a:cubicBezTo>
                      <a:pt x="180" y="216"/>
                      <a:pt x="182" y="214"/>
                      <a:pt x="184" y="212"/>
                    </a:cubicBezTo>
                    <a:cubicBezTo>
                      <a:pt x="186" y="210"/>
                      <a:pt x="189" y="207"/>
                      <a:pt x="190" y="203"/>
                    </a:cubicBezTo>
                    <a:cubicBezTo>
                      <a:pt x="193" y="198"/>
                      <a:pt x="194" y="192"/>
                      <a:pt x="194" y="186"/>
                    </a:cubicBezTo>
                    <a:cubicBezTo>
                      <a:pt x="194" y="182"/>
                      <a:pt x="193" y="178"/>
                      <a:pt x="192" y="174"/>
                    </a:cubicBezTo>
                    <a:cubicBezTo>
                      <a:pt x="191" y="170"/>
                      <a:pt x="189" y="166"/>
                      <a:pt x="186" y="162"/>
                    </a:cubicBezTo>
                    <a:cubicBezTo>
                      <a:pt x="184" y="160"/>
                      <a:pt x="182" y="157"/>
                      <a:pt x="179" y="156"/>
                    </a:cubicBezTo>
                    <a:cubicBezTo>
                      <a:pt x="177" y="154"/>
                      <a:pt x="174" y="154"/>
                      <a:pt x="172" y="153"/>
                    </a:cubicBezTo>
                    <a:close/>
                    <a:moveTo>
                      <a:pt x="50" y="260"/>
                    </a:moveTo>
                    <a:cubicBezTo>
                      <a:pt x="53" y="260"/>
                      <a:pt x="57" y="261"/>
                      <a:pt x="61" y="263"/>
                    </a:cubicBezTo>
                    <a:cubicBezTo>
                      <a:pt x="67" y="266"/>
                      <a:pt x="73" y="270"/>
                      <a:pt x="77" y="275"/>
                    </a:cubicBezTo>
                    <a:cubicBezTo>
                      <a:pt x="83" y="282"/>
                      <a:pt x="87" y="290"/>
                      <a:pt x="89" y="299"/>
                    </a:cubicBezTo>
                    <a:cubicBezTo>
                      <a:pt x="90" y="304"/>
                      <a:pt x="90" y="308"/>
                      <a:pt x="90" y="313"/>
                    </a:cubicBezTo>
                    <a:cubicBezTo>
                      <a:pt x="90" y="323"/>
                      <a:pt x="88" y="331"/>
                      <a:pt x="85" y="340"/>
                    </a:cubicBezTo>
                    <a:cubicBezTo>
                      <a:pt x="81" y="347"/>
                      <a:pt x="76" y="354"/>
                      <a:pt x="69" y="359"/>
                    </a:cubicBezTo>
                    <a:cubicBezTo>
                      <a:pt x="63" y="363"/>
                      <a:pt x="58" y="365"/>
                      <a:pt x="52" y="366"/>
                    </a:cubicBezTo>
                    <a:cubicBezTo>
                      <a:pt x="44" y="368"/>
                      <a:pt x="36" y="367"/>
                      <a:pt x="28" y="363"/>
                    </a:cubicBezTo>
                    <a:cubicBezTo>
                      <a:pt x="23" y="360"/>
                      <a:pt x="18" y="357"/>
                      <a:pt x="14" y="352"/>
                    </a:cubicBezTo>
                    <a:cubicBezTo>
                      <a:pt x="9" y="346"/>
                      <a:pt x="5" y="339"/>
                      <a:pt x="3" y="331"/>
                    </a:cubicBezTo>
                    <a:cubicBezTo>
                      <a:pt x="1" y="324"/>
                      <a:pt x="0" y="317"/>
                      <a:pt x="0" y="309"/>
                    </a:cubicBezTo>
                    <a:cubicBezTo>
                      <a:pt x="1" y="300"/>
                      <a:pt x="4" y="291"/>
                      <a:pt x="8" y="283"/>
                    </a:cubicBezTo>
                    <a:cubicBezTo>
                      <a:pt x="12" y="277"/>
                      <a:pt x="16" y="272"/>
                      <a:pt x="22" y="268"/>
                    </a:cubicBezTo>
                    <a:cubicBezTo>
                      <a:pt x="27" y="264"/>
                      <a:pt x="32" y="261"/>
                      <a:pt x="38" y="260"/>
                    </a:cubicBezTo>
                    <a:cubicBezTo>
                      <a:pt x="42" y="260"/>
                      <a:pt x="46" y="259"/>
                      <a:pt x="50" y="260"/>
                    </a:cubicBezTo>
                    <a:close/>
                    <a:moveTo>
                      <a:pt x="235" y="260"/>
                    </a:moveTo>
                    <a:cubicBezTo>
                      <a:pt x="238" y="260"/>
                      <a:pt x="242" y="261"/>
                      <a:pt x="246" y="263"/>
                    </a:cubicBezTo>
                    <a:cubicBezTo>
                      <a:pt x="252" y="266"/>
                      <a:pt x="258" y="270"/>
                      <a:pt x="262" y="275"/>
                    </a:cubicBezTo>
                    <a:cubicBezTo>
                      <a:pt x="268" y="282"/>
                      <a:pt x="272" y="290"/>
                      <a:pt x="274" y="299"/>
                    </a:cubicBezTo>
                    <a:cubicBezTo>
                      <a:pt x="275" y="304"/>
                      <a:pt x="275" y="308"/>
                      <a:pt x="275" y="313"/>
                    </a:cubicBezTo>
                    <a:cubicBezTo>
                      <a:pt x="275" y="323"/>
                      <a:pt x="273" y="331"/>
                      <a:pt x="270" y="340"/>
                    </a:cubicBezTo>
                    <a:cubicBezTo>
                      <a:pt x="266" y="347"/>
                      <a:pt x="261" y="354"/>
                      <a:pt x="254" y="359"/>
                    </a:cubicBezTo>
                    <a:cubicBezTo>
                      <a:pt x="248" y="363"/>
                      <a:pt x="243" y="365"/>
                      <a:pt x="237" y="366"/>
                    </a:cubicBezTo>
                    <a:cubicBezTo>
                      <a:pt x="229" y="368"/>
                      <a:pt x="221" y="367"/>
                      <a:pt x="213" y="363"/>
                    </a:cubicBezTo>
                    <a:cubicBezTo>
                      <a:pt x="208" y="360"/>
                      <a:pt x="203" y="357"/>
                      <a:pt x="199" y="352"/>
                    </a:cubicBezTo>
                    <a:cubicBezTo>
                      <a:pt x="194" y="346"/>
                      <a:pt x="190" y="339"/>
                      <a:pt x="188" y="331"/>
                    </a:cubicBezTo>
                    <a:cubicBezTo>
                      <a:pt x="186" y="324"/>
                      <a:pt x="185" y="317"/>
                      <a:pt x="185" y="309"/>
                    </a:cubicBezTo>
                    <a:cubicBezTo>
                      <a:pt x="186" y="300"/>
                      <a:pt x="189" y="291"/>
                      <a:pt x="193" y="283"/>
                    </a:cubicBezTo>
                    <a:cubicBezTo>
                      <a:pt x="197" y="277"/>
                      <a:pt x="201" y="272"/>
                      <a:pt x="207" y="268"/>
                    </a:cubicBezTo>
                    <a:cubicBezTo>
                      <a:pt x="212" y="264"/>
                      <a:pt x="217" y="261"/>
                      <a:pt x="223" y="260"/>
                    </a:cubicBezTo>
                    <a:cubicBezTo>
                      <a:pt x="227" y="260"/>
                      <a:pt x="231" y="259"/>
                      <a:pt x="235" y="260"/>
                    </a:cubicBezTo>
                    <a:close/>
                    <a:moveTo>
                      <a:pt x="46" y="281"/>
                    </a:moveTo>
                    <a:cubicBezTo>
                      <a:pt x="43" y="281"/>
                      <a:pt x="39" y="282"/>
                      <a:pt x="36" y="284"/>
                    </a:cubicBezTo>
                    <a:cubicBezTo>
                      <a:pt x="34" y="285"/>
                      <a:pt x="32" y="287"/>
                      <a:pt x="30" y="290"/>
                    </a:cubicBezTo>
                    <a:cubicBezTo>
                      <a:pt x="27" y="293"/>
                      <a:pt x="26" y="296"/>
                      <a:pt x="24" y="300"/>
                    </a:cubicBezTo>
                    <a:cubicBezTo>
                      <a:pt x="22" y="307"/>
                      <a:pt x="22" y="314"/>
                      <a:pt x="23" y="321"/>
                    </a:cubicBezTo>
                    <a:cubicBezTo>
                      <a:pt x="24" y="325"/>
                      <a:pt x="25" y="329"/>
                      <a:pt x="27" y="333"/>
                    </a:cubicBezTo>
                    <a:cubicBezTo>
                      <a:pt x="29" y="336"/>
                      <a:pt x="31" y="338"/>
                      <a:pt x="33" y="341"/>
                    </a:cubicBezTo>
                    <a:cubicBezTo>
                      <a:pt x="35" y="342"/>
                      <a:pt x="37" y="343"/>
                      <a:pt x="39" y="344"/>
                    </a:cubicBezTo>
                    <a:cubicBezTo>
                      <a:pt x="43" y="346"/>
                      <a:pt x="48" y="346"/>
                      <a:pt x="52" y="344"/>
                    </a:cubicBezTo>
                    <a:cubicBezTo>
                      <a:pt x="54" y="343"/>
                      <a:pt x="56" y="342"/>
                      <a:pt x="58" y="340"/>
                    </a:cubicBezTo>
                    <a:cubicBezTo>
                      <a:pt x="61" y="337"/>
                      <a:pt x="63" y="334"/>
                      <a:pt x="65" y="331"/>
                    </a:cubicBezTo>
                    <a:cubicBezTo>
                      <a:pt x="67" y="325"/>
                      <a:pt x="68" y="319"/>
                      <a:pt x="68" y="313"/>
                    </a:cubicBezTo>
                    <a:cubicBezTo>
                      <a:pt x="68" y="309"/>
                      <a:pt x="68" y="305"/>
                      <a:pt x="67" y="301"/>
                    </a:cubicBezTo>
                    <a:cubicBezTo>
                      <a:pt x="66" y="297"/>
                      <a:pt x="64" y="293"/>
                      <a:pt x="61" y="290"/>
                    </a:cubicBezTo>
                    <a:cubicBezTo>
                      <a:pt x="59" y="287"/>
                      <a:pt x="57" y="285"/>
                      <a:pt x="54" y="283"/>
                    </a:cubicBezTo>
                    <a:cubicBezTo>
                      <a:pt x="52" y="282"/>
                      <a:pt x="49" y="281"/>
                      <a:pt x="46" y="281"/>
                    </a:cubicBezTo>
                    <a:close/>
                    <a:moveTo>
                      <a:pt x="231" y="281"/>
                    </a:moveTo>
                    <a:cubicBezTo>
                      <a:pt x="228" y="281"/>
                      <a:pt x="224" y="282"/>
                      <a:pt x="221" y="284"/>
                    </a:cubicBezTo>
                    <a:cubicBezTo>
                      <a:pt x="219" y="285"/>
                      <a:pt x="217" y="287"/>
                      <a:pt x="215" y="290"/>
                    </a:cubicBezTo>
                    <a:cubicBezTo>
                      <a:pt x="212" y="293"/>
                      <a:pt x="211" y="296"/>
                      <a:pt x="209" y="300"/>
                    </a:cubicBezTo>
                    <a:cubicBezTo>
                      <a:pt x="207" y="307"/>
                      <a:pt x="207" y="314"/>
                      <a:pt x="208" y="321"/>
                    </a:cubicBezTo>
                    <a:cubicBezTo>
                      <a:pt x="208" y="325"/>
                      <a:pt x="210" y="329"/>
                      <a:pt x="212" y="333"/>
                    </a:cubicBezTo>
                    <a:cubicBezTo>
                      <a:pt x="214" y="336"/>
                      <a:pt x="216" y="338"/>
                      <a:pt x="218" y="341"/>
                    </a:cubicBezTo>
                    <a:cubicBezTo>
                      <a:pt x="220" y="342"/>
                      <a:pt x="222" y="343"/>
                      <a:pt x="224" y="344"/>
                    </a:cubicBezTo>
                    <a:cubicBezTo>
                      <a:pt x="228" y="346"/>
                      <a:pt x="232" y="346"/>
                      <a:pt x="237" y="344"/>
                    </a:cubicBezTo>
                    <a:cubicBezTo>
                      <a:pt x="239" y="343"/>
                      <a:pt x="241" y="342"/>
                      <a:pt x="243" y="340"/>
                    </a:cubicBezTo>
                    <a:cubicBezTo>
                      <a:pt x="246" y="337"/>
                      <a:pt x="248" y="334"/>
                      <a:pt x="250" y="331"/>
                    </a:cubicBezTo>
                    <a:cubicBezTo>
                      <a:pt x="252" y="325"/>
                      <a:pt x="253" y="319"/>
                      <a:pt x="253" y="313"/>
                    </a:cubicBezTo>
                    <a:cubicBezTo>
                      <a:pt x="253" y="309"/>
                      <a:pt x="253" y="305"/>
                      <a:pt x="252" y="301"/>
                    </a:cubicBezTo>
                    <a:cubicBezTo>
                      <a:pt x="250" y="297"/>
                      <a:pt x="249" y="293"/>
                      <a:pt x="246" y="290"/>
                    </a:cubicBezTo>
                    <a:cubicBezTo>
                      <a:pt x="244" y="287"/>
                      <a:pt x="242" y="285"/>
                      <a:pt x="239" y="283"/>
                    </a:cubicBezTo>
                    <a:cubicBezTo>
                      <a:pt x="237" y="282"/>
                      <a:pt x="234" y="281"/>
                      <a:pt x="231"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24" name="Freeform 136">
                <a:extLst>
                  <a:ext uri="{FF2B5EF4-FFF2-40B4-BE49-F238E27FC236}">
                    <a16:creationId xmlns:a16="http://schemas.microsoft.com/office/drawing/2014/main" id="{A546D510-DEFC-766F-7BA6-B77CC73C02ED}"/>
                  </a:ext>
                </a:extLst>
              </p:cNvPr>
              <p:cNvSpPr>
                <a:spLocks noEditPoints="1"/>
              </p:cNvSpPr>
              <p:nvPr/>
            </p:nvSpPr>
            <p:spPr bwMode="auto">
              <a:xfrm>
                <a:off x="1475" y="2517"/>
                <a:ext cx="461" cy="441"/>
              </a:xfrm>
              <a:custGeom>
                <a:avLst/>
                <a:gdLst>
                  <a:gd name="T0" fmla="*/ 222 w 376"/>
                  <a:gd name="T1" fmla="*/ 49 h 367"/>
                  <a:gd name="T2" fmla="*/ 222 w 376"/>
                  <a:gd name="T3" fmla="*/ 363 h 367"/>
                  <a:gd name="T4" fmla="*/ 332 w 376"/>
                  <a:gd name="T5" fmla="*/ 406 h 367"/>
                  <a:gd name="T6" fmla="*/ 49 w 376"/>
                  <a:gd name="T7" fmla="*/ 463 h 367"/>
                  <a:gd name="T8" fmla="*/ 107 w 376"/>
                  <a:gd name="T9" fmla="*/ 371 h 367"/>
                  <a:gd name="T10" fmla="*/ 115 w 376"/>
                  <a:gd name="T11" fmla="*/ 352 h 367"/>
                  <a:gd name="T12" fmla="*/ 108 w 376"/>
                  <a:gd name="T13" fmla="*/ 93 h 367"/>
                  <a:gd name="T14" fmla="*/ 71 w 376"/>
                  <a:gd name="T15" fmla="*/ 1 h 367"/>
                  <a:gd name="T16" fmla="*/ 633 w 376"/>
                  <a:gd name="T17" fmla="*/ 1 h 367"/>
                  <a:gd name="T18" fmla="*/ 678 w 376"/>
                  <a:gd name="T19" fmla="*/ 203 h 367"/>
                  <a:gd name="T20" fmla="*/ 703 w 376"/>
                  <a:gd name="T21" fmla="*/ 371 h 367"/>
                  <a:gd name="T22" fmla="*/ 723 w 376"/>
                  <a:gd name="T23" fmla="*/ 466 h 367"/>
                  <a:gd name="T24" fmla="*/ 492 w 376"/>
                  <a:gd name="T25" fmla="*/ 373 h 367"/>
                  <a:gd name="T26" fmla="*/ 568 w 376"/>
                  <a:gd name="T27" fmla="*/ 371 h 367"/>
                  <a:gd name="T28" fmla="*/ 568 w 376"/>
                  <a:gd name="T29" fmla="*/ 93 h 367"/>
                  <a:gd name="T30" fmla="*/ 516 w 376"/>
                  <a:gd name="T31" fmla="*/ 93 h 367"/>
                  <a:gd name="T32" fmla="*/ 612 w 376"/>
                  <a:gd name="T33" fmla="*/ 0 h 367"/>
                  <a:gd name="T34" fmla="*/ 408 w 376"/>
                  <a:gd name="T35" fmla="*/ 625 h 367"/>
                  <a:gd name="T36" fmla="*/ 408 w 376"/>
                  <a:gd name="T37" fmla="*/ 940 h 367"/>
                  <a:gd name="T38" fmla="*/ 520 w 376"/>
                  <a:gd name="T39" fmla="*/ 973 h 367"/>
                  <a:gd name="T40" fmla="*/ 242 w 376"/>
                  <a:gd name="T41" fmla="*/ 1041 h 367"/>
                  <a:gd name="T42" fmla="*/ 292 w 376"/>
                  <a:gd name="T43" fmla="*/ 948 h 367"/>
                  <a:gd name="T44" fmla="*/ 310 w 376"/>
                  <a:gd name="T45" fmla="*/ 929 h 367"/>
                  <a:gd name="T46" fmla="*/ 297 w 376"/>
                  <a:gd name="T47" fmla="*/ 671 h 367"/>
                  <a:gd name="T48" fmla="*/ 255 w 376"/>
                  <a:gd name="T49" fmla="*/ 579 h 367"/>
                  <a:gd name="T50" fmla="*/ 1290 w 376"/>
                  <a:gd name="T51" fmla="*/ 579 h 367"/>
                  <a:gd name="T52" fmla="*/ 1332 w 376"/>
                  <a:gd name="T53" fmla="*/ 782 h 367"/>
                  <a:gd name="T54" fmla="*/ 1362 w 376"/>
                  <a:gd name="T55" fmla="*/ 948 h 367"/>
                  <a:gd name="T56" fmla="*/ 1381 w 376"/>
                  <a:gd name="T57" fmla="*/ 1041 h 367"/>
                  <a:gd name="T58" fmla="*/ 1143 w 376"/>
                  <a:gd name="T59" fmla="*/ 953 h 367"/>
                  <a:gd name="T60" fmla="*/ 1222 w 376"/>
                  <a:gd name="T61" fmla="*/ 944 h 367"/>
                  <a:gd name="T62" fmla="*/ 1222 w 376"/>
                  <a:gd name="T63" fmla="*/ 673 h 367"/>
                  <a:gd name="T64" fmla="*/ 1176 w 376"/>
                  <a:gd name="T65" fmla="*/ 671 h 367"/>
                  <a:gd name="T66" fmla="*/ 1271 w 376"/>
                  <a:gd name="T67" fmla="*/ 579 h 367"/>
                  <a:gd name="T68" fmla="*/ 1802 w 376"/>
                  <a:gd name="T69" fmla="*/ 625 h 367"/>
                  <a:gd name="T70" fmla="*/ 1802 w 376"/>
                  <a:gd name="T71" fmla="*/ 940 h 367"/>
                  <a:gd name="T72" fmla="*/ 1910 w 376"/>
                  <a:gd name="T73" fmla="*/ 973 h 367"/>
                  <a:gd name="T74" fmla="*/ 1628 w 376"/>
                  <a:gd name="T75" fmla="*/ 1041 h 367"/>
                  <a:gd name="T76" fmla="*/ 1680 w 376"/>
                  <a:gd name="T77" fmla="*/ 948 h 367"/>
                  <a:gd name="T78" fmla="*/ 1696 w 376"/>
                  <a:gd name="T79" fmla="*/ 929 h 367"/>
                  <a:gd name="T80" fmla="*/ 1688 w 376"/>
                  <a:gd name="T81" fmla="*/ 671 h 367"/>
                  <a:gd name="T82" fmla="*/ 1642 w 376"/>
                  <a:gd name="T83" fmla="*/ 579 h 367"/>
                  <a:gd name="T84" fmla="*/ 671 w 376"/>
                  <a:gd name="T85" fmla="*/ 1134 h 367"/>
                  <a:gd name="T86" fmla="*/ 718 w 376"/>
                  <a:gd name="T87" fmla="*/ 1341 h 367"/>
                  <a:gd name="T88" fmla="*/ 739 w 376"/>
                  <a:gd name="T89" fmla="*/ 1506 h 367"/>
                  <a:gd name="T90" fmla="*/ 760 w 376"/>
                  <a:gd name="T91" fmla="*/ 1595 h 367"/>
                  <a:gd name="T92" fmla="*/ 524 w 376"/>
                  <a:gd name="T93" fmla="*/ 1508 h 367"/>
                  <a:gd name="T94" fmla="*/ 603 w 376"/>
                  <a:gd name="T95" fmla="*/ 1503 h 367"/>
                  <a:gd name="T96" fmla="*/ 603 w 376"/>
                  <a:gd name="T97" fmla="*/ 1230 h 367"/>
                  <a:gd name="T98" fmla="*/ 552 w 376"/>
                  <a:gd name="T99" fmla="*/ 1227 h 367"/>
                  <a:gd name="T100" fmla="*/ 650 w 376"/>
                  <a:gd name="T101" fmla="*/ 1134 h 3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367">
                    <a:moveTo>
                      <a:pt x="31" y="0"/>
                    </a:moveTo>
                    <a:cubicBezTo>
                      <a:pt x="33" y="0"/>
                      <a:pt x="34" y="0"/>
                      <a:pt x="35" y="1"/>
                    </a:cubicBezTo>
                    <a:cubicBezTo>
                      <a:pt x="39" y="1"/>
                      <a:pt x="44" y="5"/>
                      <a:pt x="44" y="10"/>
                    </a:cubicBezTo>
                    <a:cubicBezTo>
                      <a:pt x="44" y="11"/>
                      <a:pt x="44" y="11"/>
                      <a:pt x="44" y="11"/>
                    </a:cubicBezTo>
                    <a:cubicBezTo>
                      <a:pt x="44" y="23"/>
                      <a:pt x="44" y="35"/>
                      <a:pt x="44" y="47"/>
                    </a:cubicBezTo>
                    <a:cubicBezTo>
                      <a:pt x="44" y="47"/>
                      <a:pt x="44" y="47"/>
                      <a:pt x="44" y="47"/>
                    </a:cubicBezTo>
                    <a:cubicBezTo>
                      <a:pt x="44" y="58"/>
                      <a:pt x="44" y="69"/>
                      <a:pt x="44" y="80"/>
                    </a:cubicBezTo>
                    <a:cubicBezTo>
                      <a:pt x="44" y="82"/>
                      <a:pt x="44" y="83"/>
                      <a:pt x="44" y="84"/>
                    </a:cubicBezTo>
                    <a:cubicBezTo>
                      <a:pt x="44" y="85"/>
                      <a:pt x="45" y="85"/>
                      <a:pt x="45" y="85"/>
                    </a:cubicBezTo>
                    <a:cubicBezTo>
                      <a:pt x="47" y="85"/>
                      <a:pt x="48" y="85"/>
                      <a:pt x="49" y="85"/>
                    </a:cubicBezTo>
                    <a:cubicBezTo>
                      <a:pt x="51" y="85"/>
                      <a:pt x="53" y="85"/>
                      <a:pt x="55" y="85"/>
                    </a:cubicBezTo>
                    <a:cubicBezTo>
                      <a:pt x="59" y="86"/>
                      <a:pt x="63" y="89"/>
                      <a:pt x="65" y="93"/>
                    </a:cubicBezTo>
                    <a:cubicBezTo>
                      <a:pt x="67" y="100"/>
                      <a:pt x="61" y="106"/>
                      <a:pt x="56" y="106"/>
                    </a:cubicBezTo>
                    <a:cubicBezTo>
                      <a:pt x="55" y="106"/>
                      <a:pt x="54" y="107"/>
                      <a:pt x="53" y="107"/>
                    </a:cubicBezTo>
                    <a:cubicBezTo>
                      <a:pt x="39" y="107"/>
                      <a:pt x="26" y="107"/>
                      <a:pt x="12" y="107"/>
                    </a:cubicBezTo>
                    <a:cubicBezTo>
                      <a:pt x="12" y="107"/>
                      <a:pt x="11" y="106"/>
                      <a:pt x="10" y="106"/>
                    </a:cubicBezTo>
                    <a:cubicBezTo>
                      <a:pt x="5" y="106"/>
                      <a:pt x="1" y="102"/>
                      <a:pt x="1" y="98"/>
                    </a:cubicBezTo>
                    <a:cubicBezTo>
                      <a:pt x="0" y="94"/>
                      <a:pt x="2" y="89"/>
                      <a:pt x="7" y="86"/>
                    </a:cubicBezTo>
                    <a:cubicBezTo>
                      <a:pt x="8" y="86"/>
                      <a:pt x="10" y="85"/>
                      <a:pt x="11" y="85"/>
                    </a:cubicBezTo>
                    <a:cubicBezTo>
                      <a:pt x="14" y="85"/>
                      <a:pt x="17" y="85"/>
                      <a:pt x="20" y="85"/>
                    </a:cubicBezTo>
                    <a:cubicBezTo>
                      <a:pt x="21" y="85"/>
                      <a:pt x="21" y="85"/>
                      <a:pt x="22" y="85"/>
                    </a:cubicBezTo>
                    <a:cubicBezTo>
                      <a:pt x="22" y="85"/>
                      <a:pt x="22" y="85"/>
                      <a:pt x="22" y="85"/>
                    </a:cubicBezTo>
                    <a:cubicBezTo>
                      <a:pt x="23" y="85"/>
                      <a:pt x="23" y="84"/>
                      <a:pt x="23" y="84"/>
                    </a:cubicBezTo>
                    <a:cubicBezTo>
                      <a:pt x="23" y="83"/>
                      <a:pt x="23" y="82"/>
                      <a:pt x="23" y="81"/>
                    </a:cubicBezTo>
                    <a:cubicBezTo>
                      <a:pt x="23" y="63"/>
                      <a:pt x="23" y="44"/>
                      <a:pt x="23" y="26"/>
                    </a:cubicBezTo>
                    <a:cubicBezTo>
                      <a:pt x="23" y="25"/>
                      <a:pt x="23" y="24"/>
                      <a:pt x="22" y="22"/>
                    </a:cubicBezTo>
                    <a:cubicBezTo>
                      <a:pt x="22" y="22"/>
                      <a:pt x="22" y="22"/>
                      <a:pt x="22" y="22"/>
                    </a:cubicBezTo>
                    <a:cubicBezTo>
                      <a:pt x="21" y="22"/>
                      <a:pt x="21" y="22"/>
                      <a:pt x="21" y="22"/>
                    </a:cubicBezTo>
                    <a:cubicBezTo>
                      <a:pt x="19" y="22"/>
                      <a:pt x="17" y="22"/>
                      <a:pt x="15" y="22"/>
                    </a:cubicBezTo>
                    <a:cubicBezTo>
                      <a:pt x="14" y="22"/>
                      <a:pt x="13" y="22"/>
                      <a:pt x="12" y="22"/>
                    </a:cubicBezTo>
                    <a:cubicBezTo>
                      <a:pt x="8" y="22"/>
                      <a:pt x="3" y="17"/>
                      <a:pt x="3" y="11"/>
                    </a:cubicBezTo>
                    <a:cubicBezTo>
                      <a:pt x="3" y="5"/>
                      <a:pt x="8" y="1"/>
                      <a:pt x="13" y="1"/>
                    </a:cubicBezTo>
                    <a:cubicBezTo>
                      <a:pt x="13" y="1"/>
                      <a:pt x="14" y="1"/>
                      <a:pt x="14" y="1"/>
                    </a:cubicBezTo>
                    <a:cubicBezTo>
                      <a:pt x="20" y="1"/>
                      <a:pt x="26" y="0"/>
                      <a:pt x="31" y="0"/>
                    </a:cubicBezTo>
                    <a:close/>
                    <a:moveTo>
                      <a:pt x="120" y="0"/>
                    </a:moveTo>
                    <a:cubicBezTo>
                      <a:pt x="122" y="0"/>
                      <a:pt x="123" y="0"/>
                      <a:pt x="124" y="1"/>
                    </a:cubicBezTo>
                    <a:cubicBezTo>
                      <a:pt x="128" y="1"/>
                      <a:pt x="133" y="5"/>
                      <a:pt x="133" y="10"/>
                    </a:cubicBezTo>
                    <a:cubicBezTo>
                      <a:pt x="133" y="11"/>
                      <a:pt x="133" y="11"/>
                      <a:pt x="133" y="11"/>
                    </a:cubicBezTo>
                    <a:cubicBezTo>
                      <a:pt x="133" y="23"/>
                      <a:pt x="133" y="35"/>
                      <a:pt x="133" y="47"/>
                    </a:cubicBezTo>
                    <a:cubicBezTo>
                      <a:pt x="133" y="47"/>
                      <a:pt x="133" y="47"/>
                      <a:pt x="133" y="47"/>
                    </a:cubicBezTo>
                    <a:cubicBezTo>
                      <a:pt x="133" y="58"/>
                      <a:pt x="133" y="69"/>
                      <a:pt x="133" y="80"/>
                    </a:cubicBezTo>
                    <a:cubicBezTo>
                      <a:pt x="133" y="82"/>
                      <a:pt x="133" y="83"/>
                      <a:pt x="133" y="84"/>
                    </a:cubicBezTo>
                    <a:cubicBezTo>
                      <a:pt x="133" y="85"/>
                      <a:pt x="133" y="85"/>
                      <a:pt x="134" y="85"/>
                    </a:cubicBezTo>
                    <a:cubicBezTo>
                      <a:pt x="136" y="85"/>
                      <a:pt x="137" y="85"/>
                      <a:pt x="138" y="85"/>
                    </a:cubicBezTo>
                    <a:cubicBezTo>
                      <a:pt x="140" y="85"/>
                      <a:pt x="142" y="85"/>
                      <a:pt x="144" y="85"/>
                    </a:cubicBezTo>
                    <a:cubicBezTo>
                      <a:pt x="148" y="86"/>
                      <a:pt x="152" y="89"/>
                      <a:pt x="154" y="93"/>
                    </a:cubicBezTo>
                    <a:cubicBezTo>
                      <a:pt x="156" y="100"/>
                      <a:pt x="150" y="106"/>
                      <a:pt x="145" y="106"/>
                    </a:cubicBezTo>
                    <a:cubicBezTo>
                      <a:pt x="144" y="106"/>
                      <a:pt x="143" y="107"/>
                      <a:pt x="142" y="107"/>
                    </a:cubicBezTo>
                    <a:cubicBezTo>
                      <a:pt x="128" y="107"/>
                      <a:pt x="115" y="107"/>
                      <a:pt x="101" y="107"/>
                    </a:cubicBezTo>
                    <a:cubicBezTo>
                      <a:pt x="100" y="107"/>
                      <a:pt x="100" y="106"/>
                      <a:pt x="99" y="106"/>
                    </a:cubicBezTo>
                    <a:cubicBezTo>
                      <a:pt x="94" y="106"/>
                      <a:pt x="90" y="102"/>
                      <a:pt x="89" y="98"/>
                    </a:cubicBezTo>
                    <a:cubicBezTo>
                      <a:pt x="89" y="94"/>
                      <a:pt x="91" y="89"/>
                      <a:pt x="96" y="86"/>
                    </a:cubicBezTo>
                    <a:cubicBezTo>
                      <a:pt x="97" y="86"/>
                      <a:pt x="99" y="85"/>
                      <a:pt x="100" y="85"/>
                    </a:cubicBezTo>
                    <a:cubicBezTo>
                      <a:pt x="103" y="85"/>
                      <a:pt x="106" y="85"/>
                      <a:pt x="109" y="85"/>
                    </a:cubicBezTo>
                    <a:cubicBezTo>
                      <a:pt x="109" y="85"/>
                      <a:pt x="110" y="85"/>
                      <a:pt x="111" y="85"/>
                    </a:cubicBezTo>
                    <a:cubicBezTo>
                      <a:pt x="111" y="85"/>
                      <a:pt x="111" y="85"/>
                      <a:pt x="111" y="85"/>
                    </a:cubicBezTo>
                    <a:cubicBezTo>
                      <a:pt x="111" y="85"/>
                      <a:pt x="111" y="84"/>
                      <a:pt x="111" y="84"/>
                    </a:cubicBezTo>
                    <a:cubicBezTo>
                      <a:pt x="111" y="83"/>
                      <a:pt x="111" y="82"/>
                      <a:pt x="111" y="81"/>
                    </a:cubicBezTo>
                    <a:cubicBezTo>
                      <a:pt x="111" y="63"/>
                      <a:pt x="111" y="44"/>
                      <a:pt x="111" y="26"/>
                    </a:cubicBezTo>
                    <a:cubicBezTo>
                      <a:pt x="111" y="25"/>
                      <a:pt x="111" y="24"/>
                      <a:pt x="111" y="22"/>
                    </a:cubicBezTo>
                    <a:cubicBezTo>
                      <a:pt x="111" y="22"/>
                      <a:pt x="111" y="22"/>
                      <a:pt x="111" y="22"/>
                    </a:cubicBezTo>
                    <a:cubicBezTo>
                      <a:pt x="110" y="22"/>
                      <a:pt x="110" y="22"/>
                      <a:pt x="110" y="22"/>
                    </a:cubicBezTo>
                    <a:cubicBezTo>
                      <a:pt x="108" y="22"/>
                      <a:pt x="106" y="22"/>
                      <a:pt x="104" y="22"/>
                    </a:cubicBezTo>
                    <a:cubicBezTo>
                      <a:pt x="103" y="22"/>
                      <a:pt x="102" y="22"/>
                      <a:pt x="101" y="22"/>
                    </a:cubicBezTo>
                    <a:cubicBezTo>
                      <a:pt x="97" y="22"/>
                      <a:pt x="92" y="17"/>
                      <a:pt x="92" y="11"/>
                    </a:cubicBezTo>
                    <a:cubicBezTo>
                      <a:pt x="92" y="5"/>
                      <a:pt x="97" y="1"/>
                      <a:pt x="102" y="1"/>
                    </a:cubicBezTo>
                    <a:cubicBezTo>
                      <a:pt x="102" y="1"/>
                      <a:pt x="103" y="1"/>
                      <a:pt x="103" y="1"/>
                    </a:cubicBezTo>
                    <a:cubicBezTo>
                      <a:pt x="109" y="1"/>
                      <a:pt x="115" y="0"/>
                      <a:pt x="120" y="0"/>
                    </a:cubicBezTo>
                    <a:close/>
                    <a:moveTo>
                      <a:pt x="69" y="133"/>
                    </a:moveTo>
                    <a:cubicBezTo>
                      <a:pt x="70" y="133"/>
                      <a:pt x="71" y="133"/>
                      <a:pt x="73" y="133"/>
                    </a:cubicBezTo>
                    <a:cubicBezTo>
                      <a:pt x="77" y="133"/>
                      <a:pt x="81" y="137"/>
                      <a:pt x="81" y="142"/>
                    </a:cubicBezTo>
                    <a:cubicBezTo>
                      <a:pt x="81" y="143"/>
                      <a:pt x="81" y="143"/>
                      <a:pt x="81" y="144"/>
                    </a:cubicBezTo>
                    <a:cubicBezTo>
                      <a:pt x="81" y="156"/>
                      <a:pt x="81" y="168"/>
                      <a:pt x="81" y="180"/>
                    </a:cubicBezTo>
                    <a:cubicBezTo>
                      <a:pt x="81" y="180"/>
                      <a:pt x="81" y="180"/>
                      <a:pt x="81" y="180"/>
                    </a:cubicBezTo>
                    <a:cubicBezTo>
                      <a:pt x="81" y="191"/>
                      <a:pt x="81" y="202"/>
                      <a:pt x="81" y="213"/>
                    </a:cubicBezTo>
                    <a:cubicBezTo>
                      <a:pt x="81" y="214"/>
                      <a:pt x="81" y="215"/>
                      <a:pt x="81" y="216"/>
                    </a:cubicBezTo>
                    <a:cubicBezTo>
                      <a:pt x="81" y="217"/>
                      <a:pt x="82" y="218"/>
                      <a:pt x="83" y="218"/>
                    </a:cubicBezTo>
                    <a:cubicBezTo>
                      <a:pt x="84" y="218"/>
                      <a:pt x="85" y="218"/>
                      <a:pt x="87" y="218"/>
                    </a:cubicBezTo>
                    <a:cubicBezTo>
                      <a:pt x="89" y="218"/>
                      <a:pt x="90" y="218"/>
                      <a:pt x="92" y="218"/>
                    </a:cubicBezTo>
                    <a:cubicBezTo>
                      <a:pt x="97" y="218"/>
                      <a:pt x="101" y="221"/>
                      <a:pt x="102" y="225"/>
                    </a:cubicBezTo>
                    <a:cubicBezTo>
                      <a:pt x="104" y="232"/>
                      <a:pt x="99" y="238"/>
                      <a:pt x="94" y="239"/>
                    </a:cubicBezTo>
                    <a:cubicBezTo>
                      <a:pt x="92" y="239"/>
                      <a:pt x="91" y="239"/>
                      <a:pt x="90" y="239"/>
                    </a:cubicBezTo>
                    <a:cubicBezTo>
                      <a:pt x="77" y="239"/>
                      <a:pt x="63" y="239"/>
                      <a:pt x="50" y="239"/>
                    </a:cubicBezTo>
                    <a:cubicBezTo>
                      <a:pt x="49" y="239"/>
                      <a:pt x="48" y="239"/>
                      <a:pt x="47" y="239"/>
                    </a:cubicBezTo>
                    <a:cubicBezTo>
                      <a:pt x="43" y="238"/>
                      <a:pt x="39" y="234"/>
                      <a:pt x="38" y="230"/>
                    </a:cubicBezTo>
                    <a:cubicBezTo>
                      <a:pt x="37" y="226"/>
                      <a:pt x="39" y="221"/>
                      <a:pt x="44" y="219"/>
                    </a:cubicBezTo>
                    <a:cubicBezTo>
                      <a:pt x="46" y="218"/>
                      <a:pt x="47" y="218"/>
                      <a:pt x="49" y="218"/>
                    </a:cubicBezTo>
                    <a:cubicBezTo>
                      <a:pt x="52" y="218"/>
                      <a:pt x="54" y="218"/>
                      <a:pt x="57" y="218"/>
                    </a:cubicBezTo>
                    <a:cubicBezTo>
                      <a:pt x="58" y="218"/>
                      <a:pt x="59" y="218"/>
                      <a:pt x="59" y="217"/>
                    </a:cubicBezTo>
                    <a:cubicBezTo>
                      <a:pt x="59" y="217"/>
                      <a:pt x="60" y="217"/>
                      <a:pt x="60" y="217"/>
                    </a:cubicBezTo>
                    <a:cubicBezTo>
                      <a:pt x="60" y="217"/>
                      <a:pt x="60" y="216"/>
                      <a:pt x="60" y="216"/>
                    </a:cubicBezTo>
                    <a:cubicBezTo>
                      <a:pt x="60" y="215"/>
                      <a:pt x="60" y="214"/>
                      <a:pt x="60" y="213"/>
                    </a:cubicBezTo>
                    <a:cubicBezTo>
                      <a:pt x="60" y="195"/>
                      <a:pt x="60" y="177"/>
                      <a:pt x="60" y="158"/>
                    </a:cubicBezTo>
                    <a:cubicBezTo>
                      <a:pt x="60" y="157"/>
                      <a:pt x="60" y="156"/>
                      <a:pt x="60" y="155"/>
                    </a:cubicBezTo>
                    <a:cubicBezTo>
                      <a:pt x="60" y="154"/>
                      <a:pt x="59" y="154"/>
                      <a:pt x="59" y="154"/>
                    </a:cubicBezTo>
                    <a:cubicBezTo>
                      <a:pt x="59" y="154"/>
                      <a:pt x="59" y="154"/>
                      <a:pt x="58" y="154"/>
                    </a:cubicBezTo>
                    <a:cubicBezTo>
                      <a:pt x="56" y="154"/>
                      <a:pt x="54" y="154"/>
                      <a:pt x="53" y="154"/>
                    </a:cubicBezTo>
                    <a:cubicBezTo>
                      <a:pt x="52" y="154"/>
                      <a:pt x="51" y="154"/>
                      <a:pt x="50" y="154"/>
                    </a:cubicBezTo>
                    <a:cubicBezTo>
                      <a:pt x="45" y="154"/>
                      <a:pt x="40" y="149"/>
                      <a:pt x="40" y="144"/>
                    </a:cubicBezTo>
                    <a:cubicBezTo>
                      <a:pt x="40" y="137"/>
                      <a:pt x="45" y="133"/>
                      <a:pt x="50" y="133"/>
                    </a:cubicBezTo>
                    <a:cubicBezTo>
                      <a:pt x="51" y="133"/>
                      <a:pt x="51" y="133"/>
                      <a:pt x="52" y="133"/>
                    </a:cubicBezTo>
                    <a:cubicBezTo>
                      <a:pt x="57" y="133"/>
                      <a:pt x="63" y="133"/>
                      <a:pt x="69" y="133"/>
                    </a:cubicBezTo>
                    <a:close/>
                    <a:moveTo>
                      <a:pt x="249" y="133"/>
                    </a:moveTo>
                    <a:cubicBezTo>
                      <a:pt x="250" y="133"/>
                      <a:pt x="251" y="133"/>
                      <a:pt x="253" y="133"/>
                    </a:cubicBezTo>
                    <a:cubicBezTo>
                      <a:pt x="257" y="133"/>
                      <a:pt x="261" y="137"/>
                      <a:pt x="261" y="142"/>
                    </a:cubicBezTo>
                    <a:cubicBezTo>
                      <a:pt x="261" y="143"/>
                      <a:pt x="261" y="143"/>
                      <a:pt x="261" y="144"/>
                    </a:cubicBezTo>
                    <a:cubicBezTo>
                      <a:pt x="261" y="156"/>
                      <a:pt x="261" y="168"/>
                      <a:pt x="261" y="180"/>
                    </a:cubicBezTo>
                    <a:cubicBezTo>
                      <a:pt x="261" y="180"/>
                      <a:pt x="261" y="180"/>
                      <a:pt x="261" y="180"/>
                    </a:cubicBezTo>
                    <a:cubicBezTo>
                      <a:pt x="261" y="191"/>
                      <a:pt x="261" y="202"/>
                      <a:pt x="261" y="213"/>
                    </a:cubicBezTo>
                    <a:cubicBezTo>
                      <a:pt x="261" y="214"/>
                      <a:pt x="261" y="215"/>
                      <a:pt x="261" y="216"/>
                    </a:cubicBezTo>
                    <a:cubicBezTo>
                      <a:pt x="261" y="217"/>
                      <a:pt x="262" y="218"/>
                      <a:pt x="263" y="218"/>
                    </a:cubicBezTo>
                    <a:cubicBezTo>
                      <a:pt x="264" y="218"/>
                      <a:pt x="265" y="218"/>
                      <a:pt x="267" y="218"/>
                    </a:cubicBezTo>
                    <a:cubicBezTo>
                      <a:pt x="269" y="218"/>
                      <a:pt x="270" y="218"/>
                      <a:pt x="272" y="218"/>
                    </a:cubicBezTo>
                    <a:cubicBezTo>
                      <a:pt x="277" y="218"/>
                      <a:pt x="281" y="221"/>
                      <a:pt x="282" y="225"/>
                    </a:cubicBezTo>
                    <a:cubicBezTo>
                      <a:pt x="284" y="232"/>
                      <a:pt x="279" y="238"/>
                      <a:pt x="274" y="239"/>
                    </a:cubicBezTo>
                    <a:cubicBezTo>
                      <a:pt x="272" y="239"/>
                      <a:pt x="271" y="239"/>
                      <a:pt x="270" y="239"/>
                    </a:cubicBezTo>
                    <a:cubicBezTo>
                      <a:pt x="257" y="239"/>
                      <a:pt x="243" y="239"/>
                      <a:pt x="230" y="239"/>
                    </a:cubicBezTo>
                    <a:cubicBezTo>
                      <a:pt x="229" y="239"/>
                      <a:pt x="228" y="239"/>
                      <a:pt x="227" y="239"/>
                    </a:cubicBezTo>
                    <a:cubicBezTo>
                      <a:pt x="223" y="238"/>
                      <a:pt x="219" y="234"/>
                      <a:pt x="218" y="230"/>
                    </a:cubicBezTo>
                    <a:cubicBezTo>
                      <a:pt x="217" y="226"/>
                      <a:pt x="219" y="221"/>
                      <a:pt x="224" y="219"/>
                    </a:cubicBezTo>
                    <a:cubicBezTo>
                      <a:pt x="226" y="218"/>
                      <a:pt x="227" y="218"/>
                      <a:pt x="229" y="218"/>
                    </a:cubicBezTo>
                    <a:cubicBezTo>
                      <a:pt x="232" y="218"/>
                      <a:pt x="234" y="218"/>
                      <a:pt x="237" y="218"/>
                    </a:cubicBezTo>
                    <a:cubicBezTo>
                      <a:pt x="238" y="218"/>
                      <a:pt x="239" y="218"/>
                      <a:pt x="239" y="217"/>
                    </a:cubicBezTo>
                    <a:cubicBezTo>
                      <a:pt x="239" y="217"/>
                      <a:pt x="240" y="217"/>
                      <a:pt x="240" y="217"/>
                    </a:cubicBezTo>
                    <a:cubicBezTo>
                      <a:pt x="240" y="217"/>
                      <a:pt x="240" y="216"/>
                      <a:pt x="240" y="216"/>
                    </a:cubicBezTo>
                    <a:cubicBezTo>
                      <a:pt x="240" y="215"/>
                      <a:pt x="240" y="214"/>
                      <a:pt x="240" y="213"/>
                    </a:cubicBezTo>
                    <a:cubicBezTo>
                      <a:pt x="240" y="195"/>
                      <a:pt x="240" y="177"/>
                      <a:pt x="240" y="158"/>
                    </a:cubicBezTo>
                    <a:cubicBezTo>
                      <a:pt x="240" y="157"/>
                      <a:pt x="240" y="156"/>
                      <a:pt x="240" y="155"/>
                    </a:cubicBezTo>
                    <a:cubicBezTo>
                      <a:pt x="240" y="154"/>
                      <a:pt x="239" y="154"/>
                      <a:pt x="239" y="154"/>
                    </a:cubicBezTo>
                    <a:cubicBezTo>
                      <a:pt x="239" y="154"/>
                      <a:pt x="239" y="154"/>
                      <a:pt x="238" y="154"/>
                    </a:cubicBezTo>
                    <a:cubicBezTo>
                      <a:pt x="236" y="154"/>
                      <a:pt x="234" y="154"/>
                      <a:pt x="233" y="154"/>
                    </a:cubicBezTo>
                    <a:cubicBezTo>
                      <a:pt x="232" y="154"/>
                      <a:pt x="231" y="154"/>
                      <a:pt x="230" y="154"/>
                    </a:cubicBezTo>
                    <a:cubicBezTo>
                      <a:pt x="225" y="154"/>
                      <a:pt x="220" y="149"/>
                      <a:pt x="220" y="144"/>
                    </a:cubicBezTo>
                    <a:cubicBezTo>
                      <a:pt x="220" y="137"/>
                      <a:pt x="225" y="133"/>
                      <a:pt x="230" y="133"/>
                    </a:cubicBezTo>
                    <a:cubicBezTo>
                      <a:pt x="231" y="133"/>
                      <a:pt x="231" y="133"/>
                      <a:pt x="232" y="133"/>
                    </a:cubicBezTo>
                    <a:cubicBezTo>
                      <a:pt x="237" y="133"/>
                      <a:pt x="243" y="133"/>
                      <a:pt x="249" y="133"/>
                    </a:cubicBezTo>
                    <a:close/>
                    <a:moveTo>
                      <a:pt x="340" y="133"/>
                    </a:moveTo>
                    <a:cubicBezTo>
                      <a:pt x="342" y="133"/>
                      <a:pt x="343" y="133"/>
                      <a:pt x="344" y="133"/>
                    </a:cubicBezTo>
                    <a:cubicBezTo>
                      <a:pt x="348" y="133"/>
                      <a:pt x="353" y="137"/>
                      <a:pt x="353" y="142"/>
                    </a:cubicBezTo>
                    <a:cubicBezTo>
                      <a:pt x="353" y="143"/>
                      <a:pt x="353" y="143"/>
                      <a:pt x="353" y="144"/>
                    </a:cubicBezTo>
                    <a:cubicBezTo>
                      <a:pt x="353" y="156"/>
                      <a:pt x="353" y="168"/>
                      <a:pt x="353" y="180"/>
                    </a:cubicBezTo>
                    <a:cubicBezTo>
                      <a:pt x="353" y="180"/>
                      <a:pt x="353" y="180"/>
                      <a:pt x="353" y="180"/>
                    </a:cubicBezTo>
                    <a:cubicBezTo>
                      <a:pt x="353" y="191"/>
                      <a:pt x="353" y="202"/>
                      <a:pt x="353" y="213"/>
                    </a:cubicBezTo>
                    <a:cubicBezTo>
                      <a:pt x="353" y="214"/>
                      <a:pt x="353" y="215"/>
                      <a:pt x="353" y="216"/>
                    </a:cubicBezTo>
                    <a:cubicBezTo>
                      <a:pt x="353" y="217"/>
                      <a:pt x="354" y="218"/>
                      <a:pt x="354" y="218"/>
                    </a:cubicBezTo>
                    <a:cubicBezTo>
                      <a:pt x="356" y="218"/>
                      <a:pt x="357" y="218"/>
                      <a:pt x="358" y="218"/>
                    </a:cubicBezTo>
                    <a:cubicBezTo>
                      <a:pt x="360" y="218"/>
                      <a:pt x="362" y="218"/>
                      <a:pt x="364" y="218"/>
                    </a:cubicBezTo>
                    <a:cubicBezTo>
                      <a:pt x="368" y="218"/>
                      <a:pt x="372" y="221"/>
                      <a:pt x="374" y="225"/>
                    </a:cubicBezTo>
                    <a:cubicBezTo>
                      <a:pt x="376" y="232"/>
                      <a:pt x="370" y="238"/>
                      <a:pt x="365" y="239"/>
                    </a:cubicBezTo>
                    <a:cubicBezTo>
                      <a:pt x="364" y="239"/>
                      <a:pt x="363" y="239"/>
                      <a:pt x="362" y="239"/>
                    </a:cubicBezTo>
                    <a:cubicBezTo>
                      <a:pt x="348" y="239"/>
                      <a:pt x="335" y="239"/>
                      <a:pt x="321" y="239"/>
                    </a:cubicBezTo>
                    <a:cubicBezTo>
                      <a:pt x="321" y="239"/>
                      <a:pt x="320" y="239"/>
                      <a:pt x="319" y="239"/>
                    </a:cubicBezTo>
                    <a:cubicBezTo>
                      <a:pt x="314" y="238"/>
                      <a:pt x="310" y="234"/>
                      <a:pt x="309" y="230"/>
                    </a:cubicBezTo>
                    <a:cubicBezTo>
                      <a:pt x="309" y="226"/>
                      <a:pt x="311" y="221"/>
                      <a:pt x="316" y="219"/>
                    </a:cubicBezTo>
                    <a:cubicBezTo>
                      <a:pt x="317" y="218"/>
                      <a:pt x="319" y="218"/>
                      <a:pt x="320" y="218"/>
                    </a:cubicBezTo>
                    <a:cubicBezTo>
                      <a:pt x="323" y="218"/>
                      <a:pt x="326" y="218"/>
                      <a:pt x="329" y="218"/>
                    </a:cubicBezTo>
                    <a:cubicBezTo>
                      <a:pt x="329" y="218"/>
                      <a:pt x="330" y="218"/>
                      <a:pt x="331" y="217"/>
                    </a:cubicBezTo>
                    <a:cubicBezTo>
                      <a:pt x="331" y="217"/>
                      <a:pt x="331" y="217"/>
                      <a:pt x="331" y="217"/>
                    </a:cubicBezTo>
                    <a:cubicBezTo>
                      <a:pt x="332" y="217"/>
                      <a:pt x="332" y="216"/>
                      <a:pt x="332" y="216"/>
                    </a:cubicBezTo>
                    <a:cubicBezTo>
                      <a:pt x="332" y="215"/>
                      <a:pt x="332" y="214"/>
                      <a:pt x="332" y="213"/>
                    </a:cubicBezTo>
                    <a:cubicBezTo>
                      <a:pt x="332" y="195"/>
                      <a:pt x="332" y="177"/>
                      <a:pt x="332" y="158"/>
                    </a:cubicBezTo>
                    <a:cubicBezTo>
                      <a:pt x="332" y="157"/>
                      <a:pt x="332" y="156"/>
                      <a:pt x="331" y="155"/>
                    </a:cubicBezTo>
                    <a:cubicBezTo>
                      <a:pt x="331" y="154"/>
                      <a:pt x="331" y="154"/>
                      <a:pt x="331" y="154"/>
                    </a:cubicBezTo>
                    <a:cubicBezTo>
                      <a:pt x="330" y="154"/>
                      <a:pt x="330" y="154"/>
                      <a:pt x="330" y="154"/>
                    </a:cubicBezTo>
                    <a:cubicBezTo>
                      <a:pt x="328" y="154"/>
                      <a:pt x="326" y="154"/>
                      <a:pt x="324" y="154"/>
                    </a:cubicBezTo>
                    <a:cubicBezTo>
                      <a:pt x="323" y="154"/>
                      <a:pt x="322" y="154"/>
                      <a:pt x="321" y="154"/>
                    </a:cubicBezTo>
                    <a:cubicBezTo>
                      <a:pt x="317" y="154"/>
                      <a:pt x="312" y="149"/>
                      <a:pt x="312" y="144"/>
                    </a:cubicBezTo>
                    <a:cubicBezTo>
                      <a:pt x="312" y="137"/>
                      <a:pt x="317" y="133"/>
                      <a:pt x="322" y="133"/>
                    </a:cubicBezTo>
                    <a:cubicBezTo>
                      <a:pt x="322" y="133"/>
                      <a:pt x="323" y="133"/>
                      <a:pt x="323" y="133"/>
                    </a:cubicBezTo>
                    <a:cubicBezTo>
                      <a:pt x="329" y="133"/>
                      <a:pt x="335" y="133"/>
                      <a:pt x="340" y="133"/>
                    </a:cubicBezTo>
                    <a:close/>
                    <a:moveTo>
                      <a:pt x="127" y="261"/>
                    </a:moveTo>
                    <a:cubicBezTo>
                      <a:pt x="129" y="261"/>
                      <a:pt x="130" y="261"/>
                      <a:pt x="131" y="261"/>
                    </a:cubicBezTo>
                    <a:cubicBezTo>
                      <a:pt x="135" y="261"/>
                      <a:pt x="140" y="266"/>
                      <a:pt x="140" y="270"/>
                    </a:cubicBezTo>
                    <a:cubicBezTo>
                      <a:pt x="140" y="271"/>
                      <a:pt x="140" y="271"/>
                      <a:pt x="140" y="272"/>
                    </a:cubicBezTo>
                    <a:cubicBezTo>
                      <a:pt x="140" y="284"/>
                      <a:pt x="140" y="296"/>
                      <a:pt x="140" y="308"/>
                    </a:cubicBezTo>
                    <a:cubicBezTo>
                      <a:pt x="140" y="308"/>
                      <a:pt x="140" y="308"/>
                      <a:pt x="140" y="308"/>
                    </a:cubicBezTo>
                    <a:cubicBezTo>
                      <a:pt x="140" y="319"/>
                      <a:pt x="140" y="330"/>
                      <a:pt x="140" y="341"/>
                    </a:cubicBezTo>
                    <a:cubicBezTo>
                      <a:pt x="140" y="342"/>
                      <a:pt x="140" y="343"/>
                      <a:pt x="140" y="344"/>
                    </a:cubicBezTo>
                    <a:cubicBezTo>
                      <a:pt x="140" y="345"/>
                      <a:pt x="140" y="346"/>
                      <a:pt x="141" y="346"/>
                    </a:cubicBezTo>
                    <a:cubicBezTo>
                      <a:pt x="143" y="346"/>
                      <a:pt x="144" y="346"/>
                      <a:pt x="145" y="346"/>
                    </a:cubicBezTo>
                    <a:cubicBezTo>
                      <a:pt x="147" y="346"/>
                      <a:pt x="149" y="346"/>
                      <a:pt x="151" y="346"/>
                    </a:cubicBezTo>
                    <a:cubicBezTo>
                      <a:pt x="155" y="346"/>
                      <a:pt x="159" y="349"/>
                      <a:pt x="161" y="353"/>
                    </a:cubicBezTo>
                    <a:cubicBezTo>
                      <a:pt x="163" y="360"/>
                      <a:pt x="157" y="366"/>
                      <a:pt x="152" y="367"/>
                    </a:cubicBezTo>
                    <a:cubicBezTo>
                      <a:pt x="151" y="367"/>
                      <a:pt x="150" y="367"/>
                      <a:pt x="149" y="367"/>
                    </a:cubicBezTo>
                    <a:cubicBezTo>
                      <a:pt x="135" y="367"/>
                      <a:pt x="122" y="367"/>
                      <a:pt x="108" y="367"/>
                    </a:cubicBezTo>
                    <a:cubicBezTo>
                      <a:pt x="107" y="367"/>
                      <a:pt x="107" y="367"/>
                      <a:pt x="106" y="367"/>
                    </a:cubicBezTo>
                    <a:cubicBezTo>
                      <a:pt x="101" y="366"/>
                      <a:pt x="97" y="362"/>
                      <a:pt x="96" y="358"/>
                    </a:cubicBezTo>
                    <a:cubicBezTo>
                      <a:pt x="96" y="354"/>
                      <a:pt x="98" y="349"/>
                      <a:pt x="103" y="347"/>
                    </a:cubicBezTo>
                    <a:cubicBezTo>
                      <a:pt x="104" y="346"/>
                      <a:pt x="106" y="346"/>
                      <a:pt x="107" y="346"/>
                    </a:cubicBezTo>
                    <a:cubicBezTo>
                      <a:pt x="110" y="346"/>
                      <a:pt x="113" y="346"/>
                      <a:pt x="116" y="346"/>
                    </a:cubicBezTo>
                    <a:cubicBezTo>
                      <a:pt x="116" y="346"/>
                      <a:pt x="117" y="346"/>
                      <a:pt x="118" y="345"/>
                    </a:cubicBezTo>
                    <a:cubicBezTo>
                      <a:pt x="118" y="345"/>
                      <a:pt x="118" y="345"/>
                      <a:pt x="118" y="345"/>
                    </a:cubicBezTo>
                    <a:cubicBezTo>
                      <a:pt x="118" y="345"/>
                      <a:pt x="118" y="345"/>
                      <a:pt x="118" y="344"/>
                    </a:cubicBezTo>
                    <a:cubicBezTo>
                      <a:pt x="118" y="343"/>
                      <a:pt x="118" y="342"/>
                      <a:pt x="118" y="341"/>
                    </a:cubicBezTo>
                    <a:cubicBezTo>
                      <a:pt x="118" y="323"/>
                      <a:pt x="118" y="305"/>
                      <a:pt x="118" y="287"/>
                    </a:cubicBezTo>
                    <a:cubicBezTo>
                      <a:pt x="118" y="285"/>
                      <a:pt x="118" y="284"/>
                      <a:pt x="118" y="283"/>
                    </a:cubicBezTo>
                    <a:cubicBezTo>
                      <a:pt x="118" y="283"/>
                      <a:pt x="118" y="282"/>
                      <a:pt x="118" y="282"/>
                    </a:cubicBezTo>
                    <a:cubicBezTo>
                      <a:pt x="117" y="282"/>
                      <a:pt x="117" y="282"/>
                      <a:pt x="117" y="282"/>
                    </a:cubicBezTo>
                    <a:cubicBezTo>
                      <a:pt x="115" y="282"/>
                      <a:pt x="113" y="282"/>
                      <a:pt x="111" y="282"/>
                    </a:cubicBezTo>
                    <a:cubicBezTo>
                      <a:pt x="110" y="282"/>
                      <a:pt x="109" y="282"/>
                      <a:pt x="108" y="282"/>
                    </a:cubicBezTo>
                    <a:cubicBezTo>
                      <a:pt x="104" y="282"/>
                      <a:pt x="99" y="278"/>
                      <a:pt x="99" y="272"/>
                    </a:cubicBezTo>
                    <a:cubicBezTo>
                      <a:pt x="99" y="266"/>
                      <a:pt x="104" y="261"/>
                      <a:pt x="109" y="261"/>
                    </a:cubicBezTo>
                    <a:cubicBezTo>
                      <a:pt x="109" y="261"/>
                      <a:pt x="110" y="261"/>
                      <a:pt x="110" y="261"/>
                    </a:cubicBezTo>
                    <a:cubicBezTo>
                      <a:pt x="116" y="261"/>
                      <a:pt x="122" y="261"/>
                      <a:pt x="127" y="261"/>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spTree>
    <p:extLst>
      <p:ext uri="{BB962C8B-B14F-4D97-AF65-F5344CB8AC3E}">
        <p14:creationId xmlns:p14="http://schemas.microsoft.com/office/powerpoint/2010/main" val="3879528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3.1</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285993"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cxnSp>
        <p:nvCxnSpPr>
          <p:cNvPr id="10" name="Straight Arrow Connector 9">
            <a:extLst>
              <a:ext uri="{FF2B5EF4-FFF2-40B4-BE49-F238E27FC236}">
                <a16:creationId xmlns:a16="http://schemas.microsoft.com/office/drawing/2014/main" id="{AE4126E9-52E0-2C07-C648-C76584F60A64}"/>
              </a:ext>
            </a:extLst>
          </p:cNvPr>
          <p:cNvCxnSpPr>
            <a:cxnSpLocks/>
          </p:cNvCxnSpPr>
          <p:nvPr/>
        </p:nvCxnSpPr>
        <p:spPr>
          <a:xfrm>
            <a:off x="1779228" y="1653929"/>
            <a:ext cx="0" cy="4707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ACE83F8-77E7-8D91-7102-45344E3D1372}"/>
              </a:ext>
            </a:extLst>
          </p:cNvPr>
          <p:cNvCxnSpPr>
            <a:cxnSpLocks/>
          </p:cNvCxnSpPr>
          <p:nvPr/>
        </p:nvCxnSpPr>
        <p:spPr>
          <a:xfrm flipV="1">
            <a:off x="1779228" y="6311559"/>
            <a:ext cx="9178725" cy="49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8E63445-9950-DE78-B606-9AE73CB328AB}"/>
              </a:ext>
            </a:extLst>
          </p:cNvPr>
          <p:cNvSpPr txBox="1"/>
          <p:nvPr/>
        </p:nvSpPr>
        <p:spPr>
          <a:xfrm>
            <a:off x="470548" y="2189115"/>
            <a:ext cx="1133644" cy="584775"/>
          </a:xfrm>
          <a:prstGeom prst="rect">
            <a:avLst/>
          </a:prstGeom>
          <a:noFill/>
        </p:spPr>
        <p:txBody>
          <a:bodyPr wrap="none" rtlCol="0">
            <a:spAutoFit/>
          </a:bodyPr>
          <a:lstStyle/>
          <a:p>
            <a:pPr algn="r"/>
            <a:r>
              <a:rPr lang="en-US" dirty="0"/>
              <a:t>SaaS App</a:t>
            </a:r>
          </a:p>
          <a:p>
            <a:pPr algn="r"/>
            <a:r>
              <a:rPr lang="en-US" sz="1400" dirty="0"/>
              <a:t>SCIM Server</a:t>
            </a:r>
          </a:p>
        </p:txBody>
      </p:sp>
      <p:sp>
        <p:nvSpPr>
          <p:cNvPr id="13" name="TextBox 12">
            <a:extLst>
              <a:ext uri="{FF2B5EF4-FFF2-40B4-BE49-F238E27FC236}">
                <a16:creationId xmlns:a16="http://schemas.microsoft.com/office/drawing/2014/main" id="{DF9EC4DA-75D1-D12E-AE38-7341AD1E9C2A}"/>
              </a:ext>
            </a:extLst>
          </p:cNvPr>
          <p:cNvSpPr txBox="1"/>
          <p:nvPr/>
        </p:nvSpPr>
        <p:spPr>
          <a:xfrm>
            <a:off x="448316" y="3937252"/>
            <a:ext cx="1126590" cy="800219"/>
          </a:xfrm>
          <a:prstGeom prst="rect">
            <a:avLst/>
          </a:prstGeom>
          <a:noFill/>
        </p:spPr>
        <p:txBody>
          <a:bodyPr wrap="none" rtlCol="0">
            <a:spAutoFit/>
          </a:bodyPr>
          <a:lstStyle/>
          <a:p>
            <a:pPr algn="r"/>
            <a:r>
              <a:rPr lang="en-US" dirty="0" err="1"/>
              <a:t>IDaaS</a:t>
            </a:r>
            <a:endParaRPr lang="en-US" dirty="0"/>
          </a:p>
          <a:p>
            <a:pPr algn="r"/>
            <a:r>
              <a:rPr lang="en-US" sz="1400" dirty="0"/>
              <a:t>SCIM Client</a:t>
            </a:r>
          </a:p>
          <a:p>
            <a:pPr algn="r"/>
            <a:r>
              <a:rPr lang="en-US" sz="1400" dirty="0"/>
              <a:t>SCIM Server</a:t>
            </a:r>
          </a:p>
        </p:txBody>
      </p:sp>
      <p:sp>
        <p:nvSpPr>
          <p:cNvPr id="14" name="Rounded Rectangle 15">
            <a:extLst>
              <a:ext uri="{FF2B5EF4-FFF2-40B4-BE49-F238E27FC236}">
                <a16:creationId xmlns:a16="http://schemas.microsoft.com/office/drawing/2014/main" id="{0DC5B917-EFAB-CF01-08F9-4DC94D1C0491}"/>
              </a:ext>
            </a:extLst>
          </p:cNvPr>
          <p:cNvSpPr/>
          <p:nvPr/>
        </p:nvSpPr>
        <p:spPr>
          <a:xfrm>
            <a:off x="3677879" y="234572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5" name="Rounded Rectangle 16">
            <a:extLst>
              <a:ext uri="{FF2B5EF4-FFF2-40B4-BE49-F238E27FC236}">
                <a16:creationId xmlns:a16="http://schemas.microsoft.com/office/drawing/2014/main" id="{8D43699D-1EF9-89E4-27F9-39D2A40CA915}"/>
              </a:ext>
            </a:extLst>
          </p:cNvPr>
          <p:cNvSpPr/>
          <p:nvPr/>
        </p:nvSpPr>
        <p:spPr>
          <a:xfrm>
            <a:off x="3166065" y="404593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6" name="Straight Arrow Connector 15">
            <a:extLst>
              <a:ext uri="{FF2B5EF4-FFF2-40B4-BE49-F238E27FC236}">
                <a16:creationId xmlns:a16="http://schemas.microsoft.com/office/drawing/2014/main" id="{461F3BC5-C46B-399E-9F5F-9E8F786D18C4}"/>
              </a:ext>
            </a:extLst>
          </p:cNvPr>
          <p:cNvCxnSpPr>
            <a:cxnSpLocks/>
          </p:cNvCxnSpPr>
          <p:nvPr/>
        </p:nvCxnSpPr>
        <p:spPr>
          <a:xfrm flipV="1">
            <a:off x="3951431" y="269333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329B909-734A-3AF4-57B7-8C4BDE9727C0}"/>
              </a:ext>
            </a:extLst>
          </p:cNvPr>
          <p:cNvSpPr txBox="1"/>
          <p:nvPr/>
        </p:nvSpPr>
        <p:spPr>
          <a:xfrm>
            <a:off x="3610703" y="322874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 name="Straight Connector 17">
            <a:extLst>
              <a:ext uri="{FF2B5EF4-FFF2-40B4-BE49-F238E27FC236}">
                <a16:creationId xmlns:a16="http://schemas.microsoft.com/office/drawing/2014/main" id="{29A12B3F-C1C0-879F-9EB3-36F79E346AF4}"/>
              </a:ext>
            </a:extLst>
          </p:cNvPr>
          <p:cNvCxnSpPr/>
          <p:nvPr/>
        </p:nvCxnSpPr>
        <p:spPr>
          <a:xfrm>
            <a:off x="3958006" y="6250671"/>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66D3A26-2DFF-6119-41AF-322D933A8DED}"/>
              </a:ext>
            </a:extLst>
          </p:cNvPr>
          <p:cNvCxnSpPr>
            <a:cxnSpLocks/>
          </p:cNvCxnSpPr>
          <p:nvPr/>
        </p:nvCxnSpPr>
        <p:spPr>
          <a:xfrm>
            <a:off x="4334986" y="6265243"/>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EA6AFE-407E-A605-988A-F939A8D1E0A7}"/>
              </a:ext>
            </a:extLst>
          </p:cNvPr>
          <p:cNvSpPr txBox="1"/>
          <p:nvPr/>
        </p:nvSpPr>
        <p:spPr>
          <a:xfrm>
            <a:off x="3731681" y="6366245"/>
            <a:ext cx="813168" cy="343866"/>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1" name="Rounded Rectangle 28">
            <a:extLst>
              <a:ext uri="{FF2B5EF4-FFF2-40B4-BE49-F238E27FC236}">
                <a16:creationId xmlns:a16="http://schemas.microsoft.com/office/drawing/2014/main" id="{0B400E2B-604F-6E97-D049-E59563B1DD36}"/>
              </a:ext>
            </a:extLst>
          </p:cNvPr>
          <p:cNvSpPr/>
          <p:nvPr/>
        </p:nvSpPr>
        <p:spPr>
          <a:xfrm>
            <a:off x="6305042" y="2345724"/>
            <a:ext cx="1840066"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B2</a:t>
            </a:r>
          </a:p>
        </p:txBody>
      </p:sp>
      <p:sp>
        <p:nvSpPr>
          <p:cNvPr id="235" name="5-Point Star 26">
            <a:extLst>
              <a:ext uri="{FF2B5EF4-FFF2-40B4-BE49-F238E27FC236}">
                <a16:creationId xmlns:a16="http://schemas.microsoft.com/office/drawing/2014/main" id="{07073E07-A747-D894-839C-85D72B84A917}"/>
              </a:ext>
            </a:extLst>
          </p:cNvPr>
          <p:cNvSpPr/>
          <p:nvPr/>
        </p:nvSpPr>
        <p:spPr>
          <a:xfrm>
            <a:off x="5591072" y="4382474"/>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BFE47D8-2C5A-E271-04F0-855E1E0FB9B3}"/>
              </a:ext>
            </a:extLst>
          </p:cNvPr>
          <p:cNvCxnSpPr>
            <a:cxnSpLocks/>
          </p:cNvCxnSpPr>
          <p:nvPr/>
        </p:nvCxnSpPr>
        <p:spPr>
          <a:xfrm>
            <a:off x="7946073" y="6252891"/>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23B6AA2-E3B5-10BA-8F0C-0DC032A2B0DD}"/>
              </a:ext>
            </a:extLst>
          </p:cNvPr>
          <p:cNvSpPr txBox="1"/>
          <p:nvPr/>
        </p:nvSpPr>
        <p:spPr>
          <a:xfrm>
            <a:off x="5977730" y="6368102"/>
            <a:ext cx="327312" cy="210141"/>
          </a:xfrm>
          <a:prstGeom prst="rect">
            <a:avLst/>
          </a:prstGeom>
          <a:noFill/>
        </p:spPr>
        <p:txBody>
          <a:bodyPr wrap="none" rtlCol="0">
            <a:spAutoFit/>
          </a:bodyPr>
          <a:lstStyle/>
          <a:p>
            <a:pPr algn="ctr"/>
            <a:r>
              <a:rPr lang="en-US" sz="1050" dirty="0"/>
              <a:t>TTS</a:t>
            </a:r>
          </a:p>
        </p:txBody>
      </p:sp>
      <p:cxnSp>
        <p:nvCxnSpPr>
          <p:cNvPr id="25" name="Straight Connector 24">
            <a:extLst>
              <a:ext uri="{FF2B5EF4-FFF2-40B4-BE49-F238E27FC236}">
                <a16:creationId xmlns:a16="http://schemas.microsoft.com/office/drawing/2014/main" id="{6C87397E-2BE5-049B-5F7C-541E7AD4E0C3}"/>
              </a:ext>
            </a:extLst>
          </p:cNvPr>
          <p:cNvCxnSpPr>
            <a:cxnSpLocks/>
          </p:cNvCxnSpPr>
          <p:nvPr/>
        </p:nvCxnSpPr>
        <p:spPr>
          <a:xfrm flipV="1">
            <a:off x="4325100" y="2712960"/>
            <a:ext cx="20564" cy="368125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7E06029-DCC6-6A66-97FF-986AB1CFB5C7}"/>
              </a:ext>
            </a:extLst>
          </p:cNvPr>
          <p:cNvCxnSpPr>
            <a:cxnSpLocks/>
          </p:cNvCxnSpPr>
          <p:nvPr/>
        </p:nvCxnSpPr>
        <p:spPr>
          <a:xfrm flipV="1">
            <a:off x="3953092" y="4045936"/>
            <a:ext cx="0" cy="234828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8F8195-4BC0-339E-9AB4-C3049FB95CE9}"/>
              </a:ext>
            </a:extLst>
          </p:cNvPr>
          <p:cNvCxnSpPr>
            <a:cxnSpLocks/>
          </p:cNvCxnSpPr>
          <p:nvPr/>
        </p:nvCxnSpPr>
        <p:spPr>
          <a:xfrm flipV="1">
            <a:off x="5954552" y="26980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25A655E-06B2-30F2-5103-BE8E653FA5FD}"/>
              </a:ext>
            </a:extLst>
          </p:cNvPr>
          <p:cNvCxnSpPr>
            <a:cxnSpLocks/>
          </p:cNvCxnSpPr>
          <p:nvPr/>
        </p:nvCxnSpPr>
        <p:spPr>
          <a:xfrm flipV="1">
            <a:off x="6351417" y="2747046"/>
            <a:ext cx="0" cy="218863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8F0BDD3-EC1C-4601-0F6B-C1E5CCDC4861}"/>
              </a:ext>
            </a:extLst>
          </p:cNvPr>
          <p:cNvCxnSpPr>
            <a:cxnSpLocks/>
          </p:cNvCxnSpPr>
          <p:nvPr/>
        </p:nvCxnSpPr>
        <p:spPr>
          <a:xfrm flipV="1">
            <a:off x="5958845" y="4090249"/>
            <a:ext cx="0" cy="9208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8026702-5B9E-25AA-928E-361EDA011287}"/>
              </a:ext>
            </a:extLst>
          </p:cNvPr>
          <p:cNvSpPr txBox="1"/>
          <p:nvPr/>
        </p:nvSpPr>
        <p:spPr>
          <a:xfrm>
            <a:off x="5690595" y="324145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31" name="Rounded Rectangle 31">
            <a:extLst>
              <a:ext uri="{FF2B5EF4-FFF2-40B4-BE49-F238E27FC236}">
                <a16:creationId xmlns:a16="http://schemas.microsoft.com/office/drawing/2014/main" id="{9C1C9984-7BF1-E39F-084D-07274551DE44}"/>
              </a:ext>
            </a:extLst>
          </p:cNvPr>
          <p:cNvSpPr/>
          <p:nvPr/>
        </p:nvSpPr>
        <p:spPr>
          <a:xfrm>
            <a:off x="5879133" y="404593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32" name="Rounded Rectangle 50">
            <a:extLst>
              <a:ext uri="{FF2B5EF4-FFF2-40B4-BE49-F238E27FC236}">
                <a16:creationId xmlns:a16="http://schemas.microsoft.com/office/drawing/2014/main" id="{2C563045-15E8-0857-B0FE-8F4361694522}"/>
              </a:ext>
            </a:extLst>
          </p:cNvPr>
          <p:cNvSpPr/>
          <p:nvPr/>
        </p:nvSpPr>
        <p:spPr>
          <a:xfrm>
            <a:off x="8148953" y="2345724"/>
            <a:ext cx="3008620"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34" name="5-Point Star 52">
            <a:extLst>
              <a:ext uri="{FF2B5EF4-FFF2-40B4-BE49-F238E27FC236}">
                <a16:creationId xmlns:a16="http://schemas.microsoft.com/office/drawing/2014/main" id="{8A86DC18-DD93-4405-667A-F6230485500C}"/>
              </a:ext>
            </a:extLst>
          </p:cNvPr>
          <p:cNvSpPr/>
          <p:nvPr/>
        </p:nvSpPr>
        <p:spPr>
          <a:xfrm>
            <a:off x="6709114" y="4404445"/>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FDE2D47A-4AE6-4D8D-84CC-99429A8E88D0}"/>
              </a:ext>
            </a:extLst>
          </p:cNvPr>
          <p:cNvCxnSpPr>
            <a:cxnSpLocks/>
          </p:cNvCxnSpPr>
          <p:nvPr/>
        </p:nvCxnSpPr>
        <p:spPr>
          <a:xfrm>
            <a:off x="8365417" y="6258422"/>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CE64F9D-B899-6DC8-3AD3-29057A34E30C}"/>
              </a:ext>
            </a:extLst>
          </p:cNvPr>
          <p:cNvCxnSpPr>
            <a:cxnSpLocks/>
          </p:cNvCxnSpPr>
          <p:nvPr/>
        </p:nvCxnSpPr>
        <p:spPr>
          <a:xfrm flipV="1">
            <a:off x="7918805" y="269127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43C9D6-CC15-D135-A4FB-0911B320A054}"/>
              </a:ext>
            </a:extLst>
          </p:cNvPr>
          <p:cNvCxnSpPr>
            <a:cxnSpLocks/>
          </p:cNvCxnSpPr>
          <p:nvPr/>
        </p:nvCxnSpPr>
        <p:spPr>
          <a:xfrm flipH="1" flipV="1">
            <a:off x="8292474" y="2750452"/>
            <a:ext cx="63250" cy="36082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3F0E453-C929-97C3-C2C5-72955F737664}"/>
              </a:ext>
            </a:extLst>
          </p:cNvPr>
          <p:cNvCxnSpPr>
            <a:cxnSpLocks/>
            <a:stCxn id="124" idx="1"/>
          </p:cNvCxnSpPr>
          <p:nvPr/>
        </p:nvCxnSpPr>
        <p:spPr>
          <a:xfrm flipH="1" flipV="1">
            <a:off x="7923100" y="4073202"/>
            <a:ext cx="18883" cy="239315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24" name="TextBox 123">
            <a:extLst>
              <a:ext uri="{FF2B5EF4-FFF2-40B4-BE49-F238E27FC236}">
                <a16:creationId xmlns:a16="http://schemas.microsoft.com/office/drawing/2014/main" id="{D12BA409-13EF-859D-B618-31E43B58F3F5}"/>
              </a:ext>
            </a:extLst>
          </p:cNvPr>
          <p:cNvSpPr txBox="1"/>
          <p:nvPr/>
        </p:nvSpPr>
        <p:spPr>
          <a:xfrm>
            <a:off x="7941983" y="6361282"/>
            <a:ext cx="327312" cy="210141"/>
          </a:xfrm>
          <a:prstGeom prst="rect">
            <a:avLst/>
          </a:prstGeom>
          <a:noFill/>
        </p:spPr>
        <p:txBody>
          <a:bodyPr wrap="none" rtlCol="0">
            <a:spAutoFit/>
          </a:bodyPr>
          <a:lstStyle/>
          <a:p>
            <a:pPr algn="ctr"/>
            <a:r>
              <a:rPr lang="en-US" sz="1050" dirty="0"/>
              <a:t>TTS</a:t>
            </a:r>
          </a:p>
        </p:txBody>
      </p:sp>
      <p:cxnSp>
        <p:nvCxnSpPr>
          <p:cNvPr id="125" name="Straight Connector 124">
            <a:extLst>
              <a:ext uri="{FF2B5EF4-FFF2-40B4-BE49-F238E27FC236}">
                <a16:creationId xmlns:a16="http://schemas.microsoft.com/office/drawing/2014/main" id="{68AF96B0-F748-F581-6054-AE3899D4099E}"/>
              </a:ext>
            </a:extLst>
          </p:cNvPr>
          <p:cNvCxnSpPr/>
          <p:nvPr/>
        </p:nvCxnSpPr>
        <p:spPr>
          <a:xfrm>
            <a:off x="9692867" y="6235064"/>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A2369182-6464-E43D-43A0-044F43BD2A2F}"/>
              </a:ext>
            </a:extLst>
          </p:cNvPr>
          <p:cNvCxnSpPr>
            <a:cxnSpLocks/>
          </p:cNvCxnSpPr>
          <p:nvPr/>
        </p:nvCxnSpPr>
        <p:spPr>
          <a:xfrm>
            <a:off x="10149717" y="6253521"/>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1CBE33EC-20E7-5ECA-3F23-59A17D214BAE}"/>
              </a:ext>
            </a:extLst>
          </p:cNvPr>
          <p:cNvCxnSpPr>
            <a:cxnSpLocks/>
          </p:cNvCxnSpPr>
          <p:nvPr/>
        </p:nvCxnSpPr>
        <p:spPr>
          <a:xfrm flipV="1">
            <a:off x="9677879" y="272421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35C6E17-3DE0-6CAD-0285-B634ADB577EA}"/>
              </a:ext>
            </a:extLst>
          </p:cNvPr>
          <p:cNvCxnSpPr>
            <a:cxnSpLocks/>
          </p:cNvCxnSpPr>
          <p:nvPr/>
        </p:nvCxnSpPr>
        <p:spPr>
          <a:xfrm flipH="1" flipV="1">
            <a:off x="10074745" y="2773161"/>
            <a:ext cx="65636" cy="351457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728D5055-460E-E387-D304-5DF684C2C1B4}"/>
              </a:ext>
            </a:extLst>
          </p:cNvPr>
          <p:cNvCxnSpPr>
            <a:cxnSpLocks/>
          </p:cNvCxnSpPr>
          <p:nvPr/>
        </p:nvCxnSpPr>
        <p:spPr>
          <a:xfrm flipH="1" flipV="1">
            <a:off x="9682173" y="4106138"/>
            <a:ext cx="18885" cy="221177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77" name="Rounded Rectangle 72">
            <a:extLst>
              <a:ext uri="{FF2B5EF4-FFF2-40B4-BE49-F238E27FC236}">
                <a16:creationId xmlns:a16="http://schemas.microsoft.com/office/drawing/2014/main" id="{E3858333-04CD-AFC9-518F-680B57811365}"/>
              </a:ext>
            </a:extLst>
          </p:cNvPr>
          <p:cNvSpPr/>
          <p:nvPr/>
        </p:nvSpPr>
        <p:spPr>
          <a:xfrm>
            <a:off x="6836534" y="4044916"/>
            <a:ext cx="900289"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178" name="TextBox 177">
            <a:extLst>
              <a:ext uri="{FF2B5EF4-FFF2-40B4-BE49-F238E27FC236}">
                <a16:creationId xmlns:a16="http://schemas.microsoft.com/office/drawing/2014/main" id="{D111D01D-C1E1-0F2E-A07B-591829D8C877}"/>
              </a:ext>
            </a:extLst>
          </p:cNvPr>
          <p:cNvSpPr txBox="1"/>
          <p:nvPr/>
        </p:nvSpPr>
        <p:spPr>
          <a:xfrm>
            <a:off x="9701058" y="6394217"/>
            <a:ext cx="327312" cy="210141"/>
          </a:xfrm>
          <a:prstGeom prst="rect">
            <a:avLst/>
          </a:prstGeom>
          <a:noFill/>
        </p:spPr>
        <p:txBody>
          <a:bodyPr wrap="none" rtlCol="0">
            <a:spAutoFit/>
          </a:bodyPr>
          <a:lstStyle/>
          <a:p>
            <a:pPr algn="ctr"/>
            <a:r>
              <a:rPr lang="en-US" sz="1050" dirty="0"/>
              <a:t>TTS</a:t>
            </a:r>
          </a:p>
        </p:txBody>
      </p:sp>
      <p:sp>
        <p:nvSpPr>
          <p:cNvPr id="179" name="TextBox 178">
            <a:extLst>
              <a:ext uri="{FF2B5EF4-FFF2-40B4-BE49-F238E27FC236}">
                <a16:creationId xmlns:a16="http://schemas.microsoft.com/office/drawing/2014/main" id="{D122CDF4-65E0-774D-7EE0-35B36E3F1DBF}"/>
              </a:ext>
            </a:extLst>
          </p:cNvPr>
          <p:cNvSpPr txBox="1"/>
          <p:nvPr/>
        </p:nvSpPr>
        <p:spPr>
          <a:xfrm>
            <a:off x="7631629" y="329204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0" name="TextBox 179">
            <a:extLst>
              <a:ext uri="{FF2B5EF4-FFF2-40B4-BE49-F238E27FC236}">
                <a16:creationId xmlns:a16="http://schemas.microsoft.com/office/drawing/2014/main" id="{E7128C40-C612-45CE-6295-16756403C03D}"/>
              </a:ext>
            </a:extLst>
          </p:cNvPr>
          <p:cNvSpPr txBox="1"/>
          <p:nvPr/>
        </p:nvSpPr>
        <p:spPr>
          <a:xfrm>
            <a:off x="9437069" y="3262067"/>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1" name="Rounded Rectangle 1">
            <a:extLst>
              <a:ext uri="{FF2B5EF4-FFF2-40B4-BE49-F238E27FC236}">
                <a16:creationId xmlns:a16="http://schemas.microsoft.com/office/drawing/2014/main" id="{8DD77637-993D-1BB6-EFE7-58F54B719DB3}"/>
              </a:ext>
            </a:extLst>
          </p:cNvPr>
          <p:cNvSpPr/>
          <p:nvPr/>
        </p:nvSpPr>
        <p:spPr>
          <a:xfrm>
            <a:off x="7748598" y="4048507"/>
            <a:ext cx="3396868"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0" name="Cylinder 229">
            <a:extLst>
              <a:ext uri="{FF2B5EF4-FFF2-40B4-BE49-F238E27FC236}">
                <a16:creationId xmlns:a16="http://schemas.microsoft.com/office/drawing/2014/main" id="{229F769E-B6F0-454C-C91D-A216E52111E1}"/>
              </a:ext>
            </a:extLst>
          </p:cNvPr>
          <p:cNvSpPr/>
          <p:nvPr/>
        </p:nvSpPr>
        <p:spPr>
          <a:xfrm>
            <a:off x="5881251" y="4365574"/>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Cylinder 227">
            <a:extLst>
              <a:ext uri="{FF2B5EF4-FFF2-40B4-BE49-F238E27FC236}">
                <a16:creationId xmlns:a16="http://schemas.microsoft.com/office/drawing/2014/main" id="{9CD45ACA-5CFB-8EFA-3A6B-FAA25C0AED67}"/>
              </a:ext>
            </a:extLst>
          </p:cNvPr>
          <p:cNvSpPr/>
          <p:nvPr/>
        </p:nvSpPr>
        <p:spPr>
          <a:xfrm>
            <a:off x="7856779" y="4376555"/>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5" name="Straight Arrow Connector 184">
            <a:extLst>
              <a:ext uri="{FF2B5EF4-FFF2-40B4-BE49-F238E27FC236}">
                <a16:creationId xmlns:a16="http://schemas.microsoft.com/office/drawing/2014/main" id="{A8133FF2-3D36-5BF7-9924-9270C4F1B5DA}"/>
              </a:ext>
            </a:extLst>
          </p:cNvPr>
          <p:cNvCxnSpPr>
            <a:cxnSpLocks/>
          </p:cNvCxnSpPr>
          <p:nvPr/>
        </p:nvCxnSpPr>
        <p:spPr>
          <a:xfrm flipV="1">
            <a:off x="3853945" y="2681752"/>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6" name="Straight Arrow Connector 215">
            <a:extLst>
              <a:ext uri="{FF2B5EF4-FFF2-40B4-BE49-F238E27FC236}">
                <a16:creationId xmlns:a16="http://schemas.microsoft.com/office/drawing/2014/main" id="{21F8BFEA-911F-FA3C-FBAC-F79AD519E692}"/>
              </a:ext>
            </a:extLst>
          </p:cNvPr>
          <p:cNvCxnSpPr>
            <a:cxnSpLocks/>
          </p:cNvCxnSpPr>
          <p:nvPr/>
        </p:nvCxnSpPr>
        <p:spPr>
          <a:xfrm flipV="1">
            <a:off x="5850018" y="266289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539D5045-2CBE-3C9A-C2DA-367DB75CE9A9}"/>
              </a:ext>
            </a:extLst>
          </p:cNvPr>
          <p:cNvCxnSpPr>
            <a:cxnSpLocks/>
          </p:cNvCxnSpPr>
          <p:nvPr/>
        </p:nvCxnSpPr>
        <p:spPr>
          <a:xfrm flipV="1">
            <a:off x="7814268" y="270692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Arrow Connector 225">
            <a:extLst>
              <a:ext uri="{FF2B5EF4-FFF2-40B4-BE49-F238E27FC236}">
                <a16:creationId xmlns:a16="http://schemas.microsoft.com/office/drawing/2014/main" id="{AB479E37-4292-9710-CA8F-7F726BC2B528}"/>
              </a:ext>
            </a:extLst>
          </p:cNvPr>
          <p:cNvCxnSpPr>
            <a:cxnSpLocks/>
          </p:cNvCxnSpPr>
          <p:nvPr/>
        </p:nvCxnSpPr>
        <p:spPr>
          <a:xfrm flipV="1">
            <a:off x="9583322" y="2693594"/>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4" name="Rounded Rectangle 16">
            <a:extLst>
              <a:ext uri="{FF2B5EF4-FFF2-40B4-BE49-F238E27FC236}">
                <a16:creationId xmlns:a16="http://schemas.microsoft.com/office/drawing/2014/main" id="{639D56EF-DB8F-62EA-41B2-5B2F7455E20F}"/>
              </a:ext>
            </a:extLst>
          </p:cNvPr>
          <p:cNvSpPr/>
          <p:nvPr/>
        </p:nvSpPr>
        <p:spPr>
          <a:xfrm>
            <a:off x="2753171" y="5700050"/>
            <a:ext cx="2713068" cy="29327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H1</a:t>
            </a:r>
          </a:p>
        </p:txBody>
      </p:sp>
      <p:cxnSp>
        <p:nvCxnSpPr>
          <p:cNvPr id="255" name="Straight Arrow Connector 254">
            <a:extLst>
              <a:ext uri="{FF2B5EF4-FFF2-40B4-BE49-F238E27FC236}">
                <a16:creationId xmlns:a16="http://schemas.microsoft.com/office/drawing/2014/main" id="{1F448153-9176-9ED7-5B0E-3AB185E61811}"/>
              </a:ext>
            </a:extLst>
          </p:cNvPr>
          <p:cNvCxnSpPr>
            <a:cxnSpLocks/>
          </p:cNvCxnSpPr>
          <p:nvPr/>
        </p:nvCxnSpPr>
        <p:spPr>
          <a:xfrm flipV="1">
            <a:off x="2768917" y="434745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04F17F4-ACCC-2270-ECCF-583CF38D9ED7}"/>
              </a:ext>
            </a:extLst>
          </p:cNvPr>
          <p:cNvSpPr txBox="1"/>
          <p:nvPr/>
        </p:nvSpPr>
        <p:spPr>
          <a:xfrm>
            <a:off x="2428189" y="4882858"/>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59" name="5-Point Star 26">
            <a:extLst>
              <a:ext uri="{FF2B5EF4-FFF2-40B4-BE49-F238E27FC236}">
                <a16:creationId xmlns:a16="http://schemas.microsoft.com/office/drawing/2014/main" id="{BD1B11E1-9809-152F-9C8B-19E5C3720504}"/>
              </a:ext>
            </a:extLst>
          </p:cNvPr>
          <p:cNvSpPr/>
          <p:nvPr/>
        </p:nvSpPr>
        <p:spPr>
          <a:xfrm>
            <a:off x="5223066" y="6053135"/>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1" name="Straight Connector 260">
            <a:extLst>
              <a:ext uri="{FF2B5EF4-FFF2-40B4-BE49-F238E27FC236}">
                <a16:creationId xmlns:a16="http://schemas.microsoft.com/office/drawing/2014/main" id="{831AA852-0FAC-DC7B-D586-43183333D6FE}"/>
              </a:ext>
            </a:extLst>
          </p:cNvPr>
          <p:cNvCxnSpPr>
            <a:cxnSpLocks/>
          </p:cNvCxnSpPr>
          <p:nvPr/>
        </p:nvCxnSpPr>
        <p:spPr>
          <a:xfrm flipH="1" flipV="1">
            <a:off x="3163150" y="4367074"/>
            <a:ext cx="2915" cy="210309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67E22222-315B-033E-1960-FE00709544DE}"/>
              </a:ext>
            </a:extLst>
          </p:cNvPr>
          <p:cNvCxnSpPr>
            <a:cxnSpLocks/>
          </p:cNvCxnSpPr>
          <p:nvPr/>
        </p:nvCxnSpPr>
        <p:spPr>
          <a:xfrm flipV="1">
            <a:off x="2768917" y="5700050"/>
            <a:ext cx="1661" cy="7701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37B39451-9E23-91E0-165E-F85365EAA9CF}"/>
              </a:ext>
            </a:extLst>
          </p:cNvPr>
          <p:cNvCxnSpPr>
            <a:cxnSpLocks/>
          </p:cNvCxnSpPr>
          <p:nvPr/>
        </p:nvCxnSpPr>
        <p:spPr>
          <a:xfrm flipV="1">
            <a:off x="5557247" y="4352854"/>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EDC3B5D5-58D2-ABBD-907C-B4B81ED322DB}"/>
              </a:ext>
            </a:extLst>
          </p:cNvPr>
          <p:cNvCxnSpPr>
            <a:cxnSpLocks/>
            <a:stCxn id="24" idx="1"/>
          </p:cNvCxnSpPr>
          <p:nvPr/>
        </p:nvCxnSpPr>
        <p:spPr>
          <a:xfrm flipH="1" flipV="1">
            <a:off x="5954112" y="4401801"/>
            <a:ext cx="23618" cy="207137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5" name="Straight Connector 264">
            <a:extLst>
              <a:ext uri="{FF2B5EF4-FFF2-40B4-BE49-F238E27FC236}">
                <a16:creationId xmlns:a16="http://schemas.microsoft.com/office/drawing/2014/main" id="{8B667CFB-B679-9BBC-ACDD-372F982C4FBC}"/>
              </a:ext>
            </a:extLst>
          </p:cNvPr>
          <p:cNvCxnSpPr>
            <a:cxnSpLocks/>
          </p:cNvCxnSpPr>
          <p:nvPr/>
        </p:nvCxnSpPr>
        <p:spPr>
          <a:xfrm flipV="1">
            <a:off x="5561540" y="5745004"/>
            <a:ext cx="0" cy="72516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66" name="TextBox 265">
            <a:extLst>
              <a:ext uri="{FF2B5EF4-FFF2-40B4-BE49-F238E27FC236}">
                <a16:creationId xmlns:a16="http://schemas.microsoft.com/office/drawing/2014/main" id="{B206FAA7-2A62-D2F9-6F6D-4CD33945444B}"/>
              </a:ext>
            </a:extLst>
          </p:cNvPr>
          <p:cNvSpPr txBox="1"/>
          <p:nvPr/>
        </p:nvSpPr>
        <p:spPr>
          <a:xfrm>
            <a:off x="5293290" y="4896206"/>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67" name="Rounded Rectangle 31">
            <a:extLst>
              <a:ext uri="{FF2B5EF4-FFF2-40B4-BE49-F238E27FC236}">
                <a16:creationId xmlns:a16="http://schemas.microsoft.com/office/drawing/2014/main" id="{BF7A50DC-6E1D-28DD-FB0C-DC9C10ABE33D}"/>
              </a:ext>
            </a:extLst>
          </p:cNvPr>
          <p:cNvSpPr/>
          <p:nvPr/>
        </p:nvSpPr>
        <p:spPr>
          <a:xfrm>
            <a:off x="5466238" y="5700050"/>
            <a:ext cx="1869461" cy="29327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H2</a:t>
            </a:r>
          </a:p>
        </p:txBody>
      </p:sp>
      <p:cxnSp>
        <p:nvCxnSpPr>
          <p:cNvPr id="270" name="Straight Arrow Connector 269">
            <a:extLst>
              <a:ext uri="{FF2B5EF4-FFF2-40B4-BE49-F238E27FC236}">
                <a16:creationId xmlns:a16="http://schemas.microsoft.com/office/drawing/2014/main" id="{3AA2E1EE-8069-E0F4-371E-D10A492CF640}"/>
              </a:ext>
            </a:extLst>
          </p:cNvPr>
          <p:cNvCxnSpPr>
            <a:cxnSpLocks/>
          </p:cNvCxnSpPr>
          <p:nvPr/>
        </p:nvCxnSpPr>
        <p:spPr>
          <a:xfrm flipV="1">
            <a:off x="8334554" y="435002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159F9EEF-4679-4569-0A72-E99D7D9A1F70}"/>
              </a:ext>
            </a:extLst>
          </p:cNvPr>
          <p:cNvSpPr txBox="1"/>
          <p:nvPr/>
        </p:nvSpPr>
        <p:spPr>
          <a:xfrm>
            <a:off x="8059490" y="4956158"/>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79" name="Rounded Rectangle 1">
            <a:extLst>
              <a:ext uri="{FF2B5EF4-FFF2-40B4-BE49-F238E27FC236}">
                <a16:creationId xmlns:a16="http://schemas.microsoft.com/office/drawing/2014/main" id="{F829ACA9-648E-C6B2-06D7-B1A37D14A88F}"/>
              </a:ext>
            </a:extLst>
          </p:cNvPr>
          <p:cNvSpPr/>
          <p:nvPr/>
        </p:nvSpPr>
        <p:spPr>
          <a:xfrm>
            <a:off x="7335704" y="5702621"/>
            <a:ext cx="3396868" cy="293275"/>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H3</a:t>
            </a:r>
          </a:p>
        </p:txBody>
      </p:sp>
      <p:sp>
        <p:nvSpPr>
          <p:cNvPr id="283" name="5-Point Star 3">
            <a:extLst>
              <a:ext uri="{FF2B5EF4-FFF2-40B4-BE49-F238E27FC236}">
                <a16:creationId xmlns:a16="http://schemas.microsoft.com/office/drawing/2014/main" id="{51BF39AD-E5B1-B966-24D7-3F9808694F9A}"/>
              </a:ext>
            </a:extLst>
          </p:cNvPr>
          <p:cNvSpPr/>
          <p:nvPr/>
        </p:nvSpPr>
        <p:spPr>
          <a:xfrm>
            <a:off x="7275202" y="6053135"/>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Cylinder 285">
            <a:extLst>
              <a:ext uri="{FF2B5EF4-FFF2-40B4-BE49-F238E27FC236}">
                <a16:creationId xmlns:a16="http://schemas.microsoft.com/office/drawing/2014/main" id="{25C14EFB-4D4E-6C1A-C3E4-370456BF6546}"/>
              </a:ext>
            </a:extLst>
          </p:cNvPr>
          <p:cNvSpPr/>
          <p:nvPr/>
        </p:nvSpPr>
        <p:spPr>
          <a:xfrm>
            <a:off x="5520844" y="6029086"/>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Cylinder 288">
            <a:extLst>
              <a:ext uri="{FF2B5EF4-FFF2-40B4-BE49-F238E27FC236}">
                <a16:creationId xmlns:a16="http://schemas.microsoft.com/office/drawing/2014/main" id="{F013CD92-F2AE-B799-DD1E-20DD5E6C12CA}"/>
              </a:ext>
            </a:extLst>
          </p:cNvPr>
          <p:cNvSpPr/>
          <p:nvPr/>
        </p:nvSpPr>
        <p:spPr>
          <a:xfrm>
            <a:off x="8270464" y="6003882"/>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0" name="Straight Arrow Connector 289">
            <a:extLst>
              <a:ext uri="{FF2B5EF4-FFF2-40B4-BE49-F238E27FC236}">
                <a16:creationId xmlns:a16="http://schemas.microsoft.com/office/drawing/2014/main" id="{842FCEAA-C61F-4461-3AA3-A67F77A8FEB7}"/>
              </a:ext>
            </a:extLst>
          </p:cNvPr>
          <p:cNvCxnSpPr>
            <a:cxnSpLocks/>
          </p:cNvCxnSpPr>
          <p:nvPr/>
        </p:nvCxnSpPr>
        <p:spPr>
          <a:xfrm flipV="1">
            <a:off x="2671431" y="433586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1" name="Straight Arrow Connector 290">
            <a:extLst>
              <a:ext uri="{FF2B5EF4-FFF2-40B4-BE49-F238E27FC236}">
                <a16:creationId xmlns:a16="http://schemas.microsoft.com/office/drawing/2014/main" id="{96EE2740-D2D5-4541-00E9-C7060555668A}"/>
              </a:ext>
            </a:extLst>
          </p:cNvPr>
          <p:cNvCxnSpPr>
            <a:cxnSpLocks/>
          </p:cNvCxnSpPr>
          <p:nvPr/>
        </p:nvCxnSpPr>
        <p:spPr>
          <a:xfrm flipV="1">
            <a:off x="5452713" y="4317651"/>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1C767632-C7C2-2538-A013-40B1361EF181}"/>
              </a:ext>
            </a:extLst>
          </p:cNvPr>
          <p:cNvCxnSpPr>
            <a:cxnSpLocks/>
          </p:cNvCxnSpPr>
          <p:nvPr/>
        </p:nvCxnSpPr>
        <p:spPr>
          <a:xfrm flipV="1">
            <a:off x="8242129" y="4371043"/>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4" name="TextBox 293">
            <a:extLst>
              <a:ext uri="{FF2B5EF4-FFF2-40B4-BE49-F238E27FC236}">
                <a16:creationId xmlns:a16="http://schemas.microsoft.com/office/drawing/2014/main" id="{7E81E835-6BF8-90BF-36D7-647597C1298F}"/>
              </a:ext>
            </a:extLst>
          </p:cNvPr>
          <p:cNvSpPr txBox="1"/>
          <p:nvPr/>
        </p:nvSpPr>
        <p:spPr>
          <a:xfrm>
            <a:off x="604847" y="5674031"/>
            <a:ext cx="1101584" cy="584775"/>
          </a:xfrm>
          <a:prstGeom prst="rect">
            <a:avLst/>
          </a:prstGeom>
          <a:noFill/>
        </p:spPr>
        <p:txBody>
          <a:bodyPr wrap="none" rtlCol="0">
            <a:spAutoFit/>
          </a:bodyPr>
          <a:lstStyle/>
          <a:p>
            <a:pPr algn="r"/>
            <a:r>
              <a:rPr lang="en-US" dirty="0"/>
              <a:t>HR App</a:t>
            </a:r>
          </a:p>
          <a:p>
            <a:pPr algn="r"/>
            <a:r>
              <a:rPr lang="en-US" sz="1400" dirty="0"/>
              <a:t>SCIM Client</a:t>
            </a:r>
          </a:p>
        </p:txBody>
      </p:sp>
      <p:cxnSp>
        <p:nvCxnSpPr>
          <p:cNvPr id="296" name="Straight Arrow Connector 295">
            <a:extLst>
              <a:ext uri="{FF2B5EF4-FFF2-40B4-BE49-F238E27FC236}">
                <a16:creationId xmlns:a16="http://schemas.microsoft.com/office/drawing/2014/main" id="{4511CA81-FA13-A32C-2698-90688A4C006B}"/>
              </a:ext>
            </a:extLst>
          </p:cNvPr>
          <p:cNvCxnSpPr>
            <a:cxnSpLocks/>
          </p:cNvCxnSpPr>
          <p:nvPr/>
        </p:nvCxnSpPr>
        <p:spPr>
          <a:xfrm flipV="1">
            <a:off x="5950707" y="272199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386E6FF6-CE8B-24D1-8735-8FBCD786A4D1}"/>
              </a:ext>
            </a:extLst>
          </p:cNvPr>
          <p:cNvCxnSpPr>
            <a:cxnSpLocks/>
          </p:cNvCxnSpPr>
          <p:nvPr/>
        </p:nvCxnSpPr>
        <p:spPr>
          <a:xfrm flipH="1" flipV="1">
            <a:off x="6347572" y="2770940"/>
            <a:ext cx="3845" cy="356698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EECDCD3C-5FBE-77FB-3003-E05C5955A2FF}"/>
              </a:ext>
            </a:extLst>
          </p:cNvPr>
          <p:cNvCxnSpPr>
            <a:cxnSpLocks/>
          </p:cNvCxnSpPr>
          <p:nvPr/>
        </p:nvCxnSpPr>
        <p:spPr>
          <a:xfrm flipV="1">
            <a:off x="5846173" y="2686790"/>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304" name="Group 303">
            <a:extLst>
              <a:ext uri="{FF2B5EF4-FFF2-40B4-BE49-F238E27FC236}">
                <a16:creationId xmlns:a16="http://schemas.microsoft.com/office/drawing/2014/main" id="{F048B903-E078-7D2C-8F67-31F6B9D909ED}"/>
              </a:ext>
            </a:extLst>
          </p:cNvPr>
          <p:cNvGrpSpPr/>
          <p:nvPr/>
        </p:nvGrpSpPr>
        <p:grpSpPr>
          <a:xfrm>
            <a:off x="11224613" y="5345267"/>
            <a:ext cx="1019831" cy="698941"/>
            <a:chOff x="335873" y="5775287"/>
            <a:chExt cx="1019831" cy="698941"/>
          </a:xfrm>
        </p:grpSpPr>
        <p:sp>
          <p:nvSpPr>
            <p:cNvPr id="305" name="Oval 304">
              <a:extLst>
                <a:ext uri="{FF2B5EF4-FFF2-40B4-BE49-F238E27FC236}">
                  <a16:creationId xmlns:a16="http://schemas.microsoft.com/office/drawing/2014/main" id="{C96C4683-E6F8-7DE2-AD39-ABB8426E88A3}"/>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6" name="TextBox 305">
              <a:extLst>
                <a:ext uri="{FF2B5EF4-FFF2-40B4-BE49-F238E27FC236}">
                  <a16:creationId xmlns:a16="http://schemas.microsoft.com/office/drawing/2014/main" id="{0491E518-DD7A-3219-0133-212469C7198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07" name="Group 306">
            <a:extLst>
              <a:ext uri="{FF2B5EF4-FFF2-40B4-BE49-F238E27FC236}">
                <a16:creationId xmlns:a16="http://schemas.microsoft.com/office/drawing/2014/main" id="{3517F551-2B3B-4102-1795-CE43373CD600}"/>
              </a:ext>
            </a:extLst>
          </p:cNvPr>
          <p:cNvGrpSpPr/>
          <p:nvPr/>
        </p:nvGrpSpPr>
        <p:grpSpPr>
          <a:xfrm>
            <a:off x="11268152" y="6076863"/>
            <a:ext cx="1009662" cy="625678"/>
            <a:chOff x="4449375" y="1562489"/>
            <a:chExt cx="1202572" cy="756015"/>
          </a:xfrm>
        </p:grpSpPr>
        <p:sp>
          <p:nvSpPr>
            <p:cNvPr id="308" name="TextBox 307">
              <a:extLst>
                <a:ext uri="{FF2B5EF4-FFF2-40B4-BE49-F238E27FC236}">
                  <a16:creationId xmlns:a16="http://schemas.microsoft.com/office/drawing/2014/main" id="{F15ACDA4-3D29-A253-5549-B4F7DB237BBF}"/>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09" name="Cylinder 308">
              <a:extLst>
                <a:ext uri="{FF2B5EF4-FFF2-40B4-BE49-F238E27FC236}">
                  <a16:creationId xmlns:a16="http://schemas.microsoft.com/office/drawing/2014/main" id="{85FEF6F2-E827-BF68-16DA-C1F3F31DB0DE}"/>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0" name="Group 309">
            <a:extLst>
              <a:ext uri="{FF2B5EF4-FFF2-40B4-BE49-F238E27FC236}">
                <a16:creationId xmlns:a16="http://schemas.microsoft.com/office/drawing/2014/main" id="{2214FB99-7ADA-47D5-6456-2DEC05968907}"/>
              </a:ext>
            </a:extLst>
          </p:cNvPr>
          <p:cNvGrpSpPr/>
          <p:nvPr/>
        </p:nvGrpSpPr>
        <p:grpSpPr>
          <a:xfrm>
            <a:off x="11431637" y="4622023"/>
            <a:ext cx="690695" cy="648548"/>
            <a:chOff x="6921694" y="4852026"/>
            <a:chExt cx="822662" cy="783648"/>
          </a:xfrm>
        </p:grpSpPr>
        <p:cxnSp>
          <p:nvCxnSpPr>
            <p:cNvPr id="311" name="Straight Connector 310">
              <a:extLst>
                <a:ext uri="{FF2B5EF4-FFF2-40B4-BE49-F238E27FC236}">
                  <a16:creationId xmlns:a16="http://schemas.microsoft.com/office/drawing/2014/main" id="{FC1FDE74-0AD9-045F-E051-FDD252227D7C}"/>
                </a:ext>
              </a:extLst>
            </p:cNvPr>
            <p:cNvCxnSpPr/>
            <p:nvPr/>
          </p:nvCxnSpPr>
          <p:spPr>
            <a:xfrm>
              <a:off x="7510635" y="5488529"/>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12" name="TextBox 311">
              <a:extLst>
                <a:ext uri="{FF2B5EF4-FFF2-40B4-BE49-F238E27FC236}">
                  <a16:creationId xmlns:a16="http://schemas.microsoft.com/office/drawing/2014/main" id="{56824B6A-0E74-2324-4186-62AFC95DDC3E}"/>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13" name="5-Point Star 3">
              <a:extLst>
                <a:ext uri="{FF2B5EF4-FFF2-40B4-BE49-F238E27FC236}">
                  <a16:creationId xmlns:a16="http://schemas.microsoft.com/office/drawing/2014/main" id="{FA36A853-9569-1803-0A38-90DC3C44B75D}"/>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5" name="Picture 314">
            <a:extLst>
              <a:ext uri="{FF2B5EF4-FFF2-40B4-BE49-F238E27FC236}">
                <a16:creationId xmlns:a16="http://schemas.microsoft.com/office/drawing/2014/main" id="{B7BF39B4-F883-25C3-CA7A-F5561DAECFB1}"/>
              </a:ext>
            </a:extLst>
          </p:cNvPr>
          <p:cNvPicPr>
            <a:picLocks noChangeAspect="1"/>
          </p:cNvPicPr>
          <p:nvPr/>
        </p:nvPicPr>
        <p:blipFill>
          <a:blip r:embed="rId3"/>
          <a:stretch>
            <a:fillRect/>
          </a:stretch>
        </p:blipFill>
        <p:spPr>
          <a:xfrm>
            <a:off x="8704726" y="113612"/>
            <a:ext cx="3467168" cy="1800506"/>
          </a:xfrm>
          <a:prstGeom prst="rect">
            <a:avLst/>
          </a:prstGeom>
        </p:spPr>
      </p:pic>
      <p:sp>
        <p:nvSpPr>
          <p:cNvPr id="41" name="Hexagon 40">
            <a:extLst>
              <a:ext uri="{FF2B5EF4-FFF2-40B4-BE49-F238E27FC236}">
                <a16:creationId xmlns:a16="http://schemas.microsoft.com/office/drawing/2014/main" id="{0A331AC1-E692-3C42-EAAE-7FBD65223CF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E82FCE3E-AA64-8F5C-537A-6BBC10C52C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111522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3.2</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285993"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DC430E3-DACE-B552-33FC-97AE7B92E430}"/>
              </a:ext>
            </a:extLst>
          </p:cNvPr>
          <p:cNvPicPr>
            <a:picLocks noChangeAspect="1"/>
          </p:cNvPicPr>
          <p:nvPr/>
        </p:nvPicPr>
        <p:blipFill>
          <a:blip r:embed="rId3"/>
          <a:stretch>
            <a:fillRect/>
          </a:stretch>
        </p:blipFill>
        <p:spPr>
          <a:xfrm>
            <a:off x="8869681" y="0"/>
            <a:ext cx="3147060" cy="1653929"/>
          </a:xfrm>
          <a:prstGeom prst="rect">
            <a:avLst/>
          </a:prstGeom>
        </p:spPr>
      </p:pic>
      <p:cxnSp>
        <p:nvCxnSpPr>
          <p:cNvPr id="10" name="Straight Arrow Connector 9">
            <a:extLst>
              <a:ext uri="{FF2B5EF4-FFF2-40B4-BE49-F238E27FC236}">
                <a16:creationId xmlns:a16="http://schemas.microsoft.com/office/drawing/2014/main" id="{AE4126E9-52E0-2C07-C648-C76584F60A64}"/>
              </a:ext>
            </a:extLst>
          </p:cNvPr>
          <p:cNvCxnSpPr>
            <a:cxnSpLocks/>
          </p:cNvCxnSpPr>
          <p:nvPr/>
        </p:nvCxnSpPr>
        <p:spPr>
          <a:xfrm>
            <a:off x="1779228" y="1653929"/>
            <a:ext cx="0" cy="4707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ACE83F8-77E7-8D91-7102-45344E3D1372}"/>
              </a:ext>
            </a:extLst>
          </p:cNvPr>
          <p:cNvCxnSpPr>
            <a:cxnSpLocks/>
          </p:cNvCxnSpPr>
          <p:nvPr/>
        </p:nvCxnSpPr>
        <p:spPr>
          <a:xfrm flipV="1">
            <a:off x="1779228" y="6311559"/>
            <a:ext cx="9178725" cy="49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8E63445-9950-DE78-B606-9AE73CB328AB}"/>
              </a:ext>
            </a:extLst>
          </p:cNvPr>
          <p:cNvSpPr txBox="1"/>
          <p:nvPr/>
        </p:nvSpPr>
        <p:spPr>
          <a:xfrm>
            <a:off x="470548" y="2189115"/>
            <a:ext cx="1133644" cy="584775"/>
          </a:xfrm>
          <a:prstGeom prst="rect">
            <a:avLst/>
          </a:prstGeom>
          <a:noFill/>
        </p:spPr>
        <p:txBody>
          <a:bodyPr wrap="none" rtlCol="0">
            <a:spAutoFit/>
          </a:bodyPr>
          <a:lstStyle/>
          <a:p>
            <a:pPr algn="r"/>
            <a:r>
              <a:rPr lang="en-US" dirty="0"/>
              <a:t>SaaS App</a:t>
            </a:r>
          </a:p>
          <a:p>
            <a:pPr algn="r"/>
            <a:r>
              <a:rPr lang="en-US" sz="1400" dirty="0"/>
              <a:t>SCIM Server</a:t>
            </a:r>
          </a:p>
        </p:txBody>
      </p:sp>
      <p:sp>
        <p:nvSpPr>
          <p:cNvPr id="13" name="TextBox 12">
            <a:extLst>
              <a:ext uri="{FF2B5EF4-FFF2-40B4-BE49-F238E27FC236}">
                <a16:creationId xmlns:a16="http://schemas.microsoft.com/office/drawing/2014/main" id="{DF9EC4DA-75D1-D12E-AE38-7341AD1E9C2A}"/>
              </a:ext>
            </a:extLst>
          </p:cNvPr>
          <p:cNvSpPr txBox="1"/>
          <p:nvPr/>
        </p:nvSpPr>
        <p:spPr>
          <a:xfrm>
            <a:off x="473322" y="3937252"/>
            <a:ext cx="1101584" cy="584775"/>
          </a:xfrm>
          <a:prstGeom prst="rect">
            <a:avLst/>
          </a:prstGeom>
          <a:noFill/>
        </p:spPr>
        <p:txBody>
          <a:bodyPr wrap="none" rtlCol="0">
            <a:spAutoFit/>
          </a:bodyPr>
          <a:lstStyle/>
          <a:p>
            <a:pPr algn="r"/>
            <a:r>
              <a:rPr lang="en-US" dirty="0" err="1"/>
              <a:t>IDaaS</a:t>
            </a:r>
            <a:endParaRPr lang="en-US" dirty="0"/>
          </a:p>
          <a:p>
            <a:pPr algn="r"/>
            <a:r>
              <a:rPr lang="en-US" sz="1400" dirty="0"/>
              <a:t>SCIM Client</a:t>
            </a:r>
          </a:p>
        </p:txBody>
      </p:sp>
      <p:sp>
        <p:nvSpPr>
          <p:cNvPr id="14" name="Rounded Rectangle 15">
            <a:extLst>
              <a:ext uri="{FF2B5EF4-FFF2-40B4-BE49-F238E27FC236}">
                <a16:creationId xmlns:a16="http://schemas.microsoft.com/office/drawing/2014/main" id="{0DC5B917-EFAB-CF01-08F9-4DC94D1C0491}"/>
              </a:ext>
            </a:extLst>
          </p:cNvPr>
          <p:cNvSpPr/>
          <p:nvPr/>
        </p:nvSpPr>
        <p:spPr>
          <a:xfrm>
            <a:off x="3677879" y="234572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5" name="Rounded Rectangle 16">
            <a:extLst>
              <a:ext uri="{FF2B5EF4-FFF2-40B4-BE49-F238E27FC236}">
                <a16:creationId xmlns:a16="http://schemas.microsoft.com/office/drawing/2014/main" id="{8D43699D-1EF9-89E4-27F9-39D2A40CA915}"/>
              </a:ext>
            </a:extLst>
          </p:cNvPr>
          <p:cNvSpPr/>
          <p:nvPr/>
        </p:nvSpPr>
        <p:spPr>
          <a:xfrm>
            <a:off x="3166065" y="404593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6" name="Straight Arrow Connector 15">
            <a:extLst>
              <a:ext uri="{FF2B5EF4-FFF2-40B4-BE49-F238E27FC236}">
                <a16:creationId xmlns:a16="http://schemas.microsoft.com/office/drawing/2014/main" id="{461F3BC5-C46B-399E-9F5F-9E8F786D18C4}"/>
              </a:ext>
            </a:extLst>
          </p:cNvPr>
          <p:cNvCxnSpPr>
            <a:cxnSpLocks/>
          </p:cNvCxnSpPr>
          <p:nvPr/>
        </p:nvCxnSpPr>
        <p:spPr>
          <a:xfrm flipV="1">
            <a:off x="3951431" y="269333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329B909-734A-3AF4-57B7-8C4BDE9727C0}"/>
              </a:ext>
            </a:extLst>
          </p:cNvPr>
          <p:cNvSpPr txBox="1"/>
          <p:nvPr/>
        </p:nvSpPr>
        <p:spPr>
          <a:xfrm>
            <a:off x="3610703" y="322874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 name="Straight Connector 17">
            <a:extLst>
              <a:ext uri="{FF2B5EF4-FFF2-40B4-BE49-F238E27FC236}">
                <a16:creationId xmlns:a16="http://schemas.microsoft.com/office/drawing/2014/main" id="{29A12B3F-C1C0-879F-9EB3-36F79E346AF4}"/>
              </a:ext>
            </a:extLst>
          </p:cNvPr>
          <p:cNvCxnSpPr/>
          <p:nvPr/>
        </p:nvCxnSpPr>
        <p:spPr>
          <a:xfrm>
            <a:off x="3558607" y="6256977"/>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66D3A26-2DFF-6119-41AF-322D933A8DED}"/>
              </a:ext>
            </a:extLst>
          </p:cNvPr>
          <p:cNvCxnSpPr>
            <a:cxnSpLocks/>
          </p:cNvCxnSpPr>
          <p:nvPr/>
        </p:nvCxnSpPr>
        <p:spPr>
          <a:xfrm>
            <a:off x="3166229" y="6246325"/>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EA6AFE-407E-A605-988A-F939A8D1E0A7}"/>
              </a:ext>
            </a:extLst>
          </p:cNvPr>
          <p:cNvSpPr txBox="1"/>
          <p:nvPr/>
        </p:nvSpPr>
        <p:spPr>
          <a:xfrm>
            <a:off x="2513787" y="6402816"/>
            <a:ext cx="984872" cy="415498"/>
          </a:xfrm>
          <a:prstGeom prst="rect">
            <a:avLst/>
          </a:prstGeom>
          <a:noFill/>
        </p:spPr>
        <p:txBody>
          <a:bodyPr wrap="square" rtlCol="0">
            <a:spAutoFit/>
          </a:bodyPr>
          <a:lstStyle/>
          <a:p>
            <a:pPr algn="ctr"/>
            <a:r>
              <a:rPr lang="en-US" sz="1050" dirty="0"/>
              <a:t>TTS</a:t>
            </a:r>
          </a:p>
          <a:p>
            <a:pPr algn="ctr"/>
            <a:r>
              <a:rPr lang="en-US" sz="1050" dirty="0"/>
              <a:t>(time to sync)</a:t>
            </a:r>
          </a:p>
        </p:txBody>
      </p:sp>
      <p:sp>
        <p:nvSpPr>
          <p:cNvPr id="21" name="Rounded Rectangle 28">
            <a:extLst>
              <a:ext uri="{FF2B5EF4-FFF2-40B4-BE49-F238E27FC236}">
                <a16:creationId xmlns:a16="http://schemas.microsoft.com/office/drawing/2014/main" id="{0B400E2B-604F-6E97-D049-E59563B1DD36}"/>
              </a:ext>
            </a:extLst>
          </p:cNvPr>
          <p:cNvSpPr/>
          <p:nvPr/>
        </p:nvSpPr>
        <p:spPr>
          <a:xfrm>
            <a:off x="6305042" y="2345724"/>
            <a:ext cx="1869459"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B2</a:t>
            </a:r>
          </a:p>
        </p:txBody>
      </p:sp>
      <p:sp>
        <p:nvSpPr>
          <p:cNvPr id="235" name="5-Point Star 26">
            <a:extLst>
              <a:ext uri="{FF2B5EF4-FFF2-40B4-BE49-F238E27FC236}">
                <a16:creationId xmlns:a16="http://schemas.microsoft.com/office/drawing/2014/main" id="{07073E07-A747-D894-839C-85D72B84A917}"/>
              </a:ext>
            </a:extLst>
          </p:cNvPr>
          <p:cNvSpPr/>
          <p:nvPr/>
        </p:nvSpPr>
        <p:spPr>
          <a:xfrm>
            <a:off x="5857772" y="4382474"/>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BFE47D8-2C5A-E271-04F0-855E1E0FB9B3}"/>
              </a:ext>
            </a:extLst>
          </p:cNvPr>
          <p:cNvCxnSpPr>
            <a:cxnSpLocks/>
          </p:cNvCxnSpPr>
          <p:nvPr/>
        </p:nvCxnSpPr>
        <p:spPr>
          <a:xfrm>
            <a:off x="7902038" y="6246325"/>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23B6AA2-E3B5-10BA-8F0C-0DC032A2B0DD}"/>
              </a:ext>
            </a:extLst>
          </p:cNvPr>
          <p:cNvSpPr txBox="1"/>
          <p:nvPr/>
        </p:nvSpPr>
        <p:spPr>
          <a:xfrm>
            <a:off x="5619954" y="6347282"/>
            <a:ext cx="327312" cy="210141"/>
          </a:xfrm>
          <a:prstGeom prst="rect">
            <a:avLst/>
          </a:prstGeom>
          <a:noFill/>
        </p:spPr>
        <p:txBody>
          <a:bodyPr wrap="none" rtlCol="0">
            <a:spAutoFit/>
          </a:bodyPr>
          <a:lstStyle/>
          <a:p>
            <a:pPr algn="ctr"/>
            <a:r>
              <a:rPr lang="en-US" sz="1050" dirty="0"/>
              <a:t>TTS</a:t>
            </a:r>
          </a:p>
        </p:txBody>
      </p:sp>
      <p:cxnSp>
        <p:nvCxnSpPr>
          <p:cNvPr id="25" name="Straight Connector 24">
            <a:extLst>
              <a:ext uri="{FF2B5EF4-FFF2-40B4-BE49-F238E27FC236}">
                <a16:creationId xmlns:a16="http://schemas.microsoft.com/office/drawing/2014/main" id="{6C87397E-2BE5-049B-5F7C-541E7AD4E0C3}"/>
              </a:ext>
            </a:extLst>
          </p:cNvPr>
          <p:cNvCxnSpPr>
            <a:cxnSpLocks/>
          </p:cNvCxnSpPr>
          <p:nvPr/>
        </p:nvCxnSpPr>
        <p:spPr>
          <a:xfrm flipV="1">
            <a:off x="4325100" y="2712960"/>
            <a:ext cx="20564" cy="370086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7E06029-DCC6-6A66-97FF-986AB1CFB5C7}"/>
              </a:ext>
            </a:extLst>
          </p:cNvPr>
          <p:cNvCxnSpPr>
            <a:cxnSpLocks/>
          </p:cNvCxnSpPr>
          <p:nvPr/>
        </p:nvCxnSpPr>
        <p:spPr>
          <a:xfrm flipV="1">
            <a:off x="3953092" y="4045936"/>
            <a:ext cx="0" cy="232783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8F8195-4BC0-339E-9AB4-C3049FB95CE9}"/>
              </a:ext>
            </a:extLst>
          </p:cNvPr>
          <p:cNvCxnSpPr>
            <a:cxnSpLocks/>
          </p:cNvCxnSpPr>
          <p:nvPr/>
        </p:nvCxnSpPr>
        <p:spPr>
          <a:xfrm flipV="1">
            <a:off x="5954552" y="26980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25A655E-06B2-30F2-5103-BE8E653FA5FD}"/>
              </a:ext>
            </a:extLst>
          </p:cNvPr>
          <p:cNvCxnSpPr>
            <a:cxnSpLocks/>
          </p:cNvCxnSpPr>
          <p:nvPr/>
        </p:nvCxnSpPr>
        <p:spPr>
          <a:xfrm flipV="1">
            <a:off x="6324376" y="2747046"/>
            <a:ext cx="27041" cy="361162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8F0BDD3-EC1C-4601-0F6B-C1E5CCDC4861}"/>
              </a:ext>
            </a:extLst>
          </p:cNvPr>
          <p:cNvCxnSpPr>
            <a:cxnSpLocks/>
          </p:cNvCxnSpPr>
          <p:nvPr/>
        </p:nvCxnSpPr>
        <p:spPr>
          <a:xfrm flipV="1">
            <a:off x="5958845" y="4090249"/>
            <a:ext cx="0" cy="9208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8026702-5B9E-25AA-928E-361EDA011287}"/>
              </a:ext>
            </a:extLst>
          </p:cNvPr>
          <p:cNvSpPr txBox="1"/>
          <p:nvPr/>
        </p:nvSpPr>
        <p:spPr>
          <a:xfrm>
            <a:off x="5690595" y="324145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31" name="Rounded Rectangle 31">
            <a:extLst>
              <a:ext uri="{FF2B5EF4-FFF2-40B4-BE49-F238E27FC236}">
                <a16:creationId xmlns:a16="http://schemas.microsoft.com/office/drawing/2014/main" id="{9C1C9984-7BF1-E39F-084D-07274551DE44}"/>
              </a:ext>
            </a:extLst>
          </p:cNvPr>
          <p:cNvSpPr/>
          <p:nvPr/>
        </p:nvSpPr>
        <p:spPr>
          <a:xfrm>
            <a:off x="5879133" y="404593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32" name="Rounded Rectangle 50">
            <a:extLst>
              <a:ext uri="{FF2B5EF4-FFF2-40B4-BE49-F238E27FC236}">
                <a16:creationId xmlns:a16="http://schemas.microsoft.com/office/drawing/2014/main" id="{2C563045-15E8-0857-B0FE-8F4361694522}"/>
              </a:ext>
            </a:extLst>
          </p:cNvPr>
          <p:cNvSpPr/>
          <p:nvPr/>
        </p:nvSpPr>
        <p:spPr>
          <a:xfrm>
            <a:off x="8148953" y="2345724"/>
            <a:ext cx="1869459" cy="29690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State B3</a:t>
            </a:r>
            <a:endParaRPr lang="en-US" sz="1400" dirty="0"/>
          </a:p>
        </p:txBody>
      </p:sp>
      <p:cxnSp>
        <p:nvCxnSpPr>
          <p:cNvPr id="35" name="Straight Connector 34">
            <a:extLst>
              <a:ext uri="{FF2B5EF4-FFF2-40B4-BE49-F238E27FC236}">
                <a16:creationId xmlns:a16="http://schemas.microsoft.com/office/drawing/2014/main" id="{FDE2D47A-4AE6-4D8D-84CC-99429A8E88D0}"/>
              </a:ext>
            </a:extLst>
          </p:cNvPr>
          <p:cNvCxnSpPr>
            <a:cxnSpLocks/>
          </p:cNvCxnSpPr>
          <p:nvPr/>
        </p:nvCxnSpPr>
        <p:spPr>
          <a:xfrm>
            <a:off x="9040180" y="6277340"/>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CE64F9D-B899-6DC8-3AD3-29057A34E30C}"/>
              </a:ext>
            </a:extLst>
          </p:cNvPr>
          <p:cNvCxnSpPr>
            <a:cxnSpLocks/>
          </p:cNvCxnSpPr>
          <p:nvPr/>
        </p:nvCxnSpPr>
        <p:spPr>
          <a:xfrm flipV="1">
            <a:off x="7918805" y="269127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43C9D6-CC15-D135-A4FB-0911B320A054}"/>
              </a:ext>
            </a:extLst>
          </p:cNvPr>
          <p:cNvCxnSpPr>
            <a:cxnSpLocks/>
          </p:cNvCxnSpPr>
          <p:nvPr/>
        </p:nvCxnSpPr>
        <p:spPr>
          <a:xfrm flipH="1" flipV="1">
            <a:off x="8315669" y="2729999"/>
            <a:ext cx="18093" cy="363810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3F0E453-C929-97C3-C2C5-72955F737664}"/>
              </a:ext>
            </a:extLst>
          </p:cNvPr>
          <p:cNvCxnSpPr>
            <a:cxnSpLocks/>
          </p:cNvCxnSpPr>
          <p:nvPr/>
        </p:nvCxnSpPr>
        <p:spPr>
          <a:xfrm flipV="1">
            <a:off x="7902038" y="4073202"/>
            <a:ext cx="21062" cy="227408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24" name="TextBox 123">
            <a:extLst>
              <a:ext uri="{FF2B5EF4-FFF2-40B4-BE49-F238E27FC236}">
                <a16:creationId xmlns:a16="http://schemas.microsoft.com/office/drawing/2014/main" id="{D12BA409-13EF-859D-B618-31E43B58F3F5}"/>
              </a:ext>
            </a:extLst>
          </p:cNvPr>
          <p:cNvSpPr txBox="1"/>
          <p:nvPr/>
        </p:nvSpPr>
        <p:spPr>
          <a:xfrm>
            <a:off x="7941983" y="6361282"/>
            <a:ext cx="327312" cy="210141"/>
          </a:xfrm>
          <a:prstGeom prst="rect">
            <a:avLst/>
          </a:prstGeom>
          <a:noFill/>
        </p:spPr>
        <p:txBody>
          <a:bodyPr wrap="none" rtlCol="0">
            <a:spAutoFit/>
          </a:bodyPr>
          <a:lstStyle/>
          <a:p>
            <a:pPr algn="ctr"/>
            <a:r>
              <a:rPr lang="en-US" sz="1050" dirty="0"/>
              <a:t>TTS</a:t>
            </a:r>
          </a:p>
        </p:txBody>
      </p:sp>
      <p:cxnSp>
        <p:nvCxnSpPr>
          <p:cNvPr id="125" name="Straight Connector 124">
            <a:extLst>
              <a:ext uri="{FF2B5EF4-FFF2-40B4-BE49-F238E27FC236}">
                <a16:creationId xmlns:a16="http://schemas.microsoft.com/office/drawing/2014/main" id="{68AF96B0-F748-F581-6054-AE3899D4099E}"/>
              </a:ext>
            </a:extLst>
          </p:cNvPr>
          <p:cNvCxnSpPr/>
          <p:nvPr/>
        </p:nvCxnSpPr>
        <p:spPr>
          <a:xfrm>
            <a:off x="10447499" y="627678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A2369182-6464-E43D-43A0-044F43BD2A2F}"/>
              </a:ext>
            </a:extLst>
          </p:cNvPr>
          <p:cNvCxnSpPr>
            <a:cxnSpLocks/>
          </p:cNvCxnSpPr>
          <p:nvPr/>
        </p:nvCxnSpPr>
        <p:spPr>
          <a:xfrm>
            <a:off x="10843399" y="6272439"/>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1CBE33EC-20E7-5ECA-3F23-59A17D214BAE}"/>
              </a:ext>
            </a:extLst>
          </p:cNvPr>
          <p:cNvCxnSpPr>
            <a:cxnSpLocks/>
          </p:cNvCxnSpPr>
          <p:nvPr/>
        </p:nvCxnSpPr>
        <p:spPr>
          <a:xfrm flipV="1">
            <a:off x="9677879" y="272421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35C6E17-3DE0-6CAD-0285-B634ADB577EA}"/>
              </a:ext>
            </a:extLst>
          </p:cNvPr>
          <p:cNvCxnSpPr>
            <a:cxnSpLocks/>
          </p:cNvCxnSpPr>
          <p:nvPr/>
        </p:nvCxnSpPr>
        <p:spPr>
          <a:xfrm flipH="1" flipV="1">
            <a:off x="10074745" y="2773161"/>
            <a:ext cx="53023" cy="357412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728D5055-460E-E387-D304-5DF684C2C1B4}"/>
              </a:ext>
            </a:extLst>
          </p:cNvPr>
          <p:cNvCxnSpPr>
            <a:cxnSpLocks/>
          </p:cNvCxnSpPr>
          <p:nvPr/>
        </p:nvCxnSpPr>
        <p:spPr>
          <a:xfrm flipH="1" flipV="1">
            <a:off x="9682173" y="4106138"/>
            <a:ext cx="18885" cy="224114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77" name="Rounded Rectangle 72">
            <a:extLst>
              <a:ext uri="{FF2B5EF4-FFF2-40B4-BE49-F238E27FC236}">
                <a16:creationId xmlns:a16="http://schemas.microsoft.com/office/drawing/2014/main" id="{E3858333-04CD-AFC9-518F-680B57811365}"/>
              </a:ext>
            </a:extLst>
          </p:cNvPr>
          <p:cNvSpPr/>
          <p:nvPr/>
        </p:nvSpPr>
        <p:spPr>
          <a:xfrm>
            <a:off x="6836534" y="4044916"/>
            <a:ext cx="1767772"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178" name="TextBox 177">
            <a:extLst>
              <a:ext uri="{FF2B5EF4-FFF2-40B4-BE49-F238E27FC236}">
                <a16:creationId xmlns:a16="http://schemas.microsoft.com/office/drawing/2014/main" id="{D111D01D-C1E1-0F2E-A07B-591829D8C877}"/>
              </a:ext>
            </a:extLst>
          </p:cNvPr>
          <p:cNvSpPr txBox="1"/>
          <p:nvPr/>
        </p:nvSpPr>
        <p:spPr>
          <a:xfrm>
            <a:off x="9701058" y="6394217"/>
            <a:ext cx="327312" cy="210141"/>
          </a:xfrm>
          <a:prstGeom prst="rect">
            <a:avLst/>
          </a:prstGeom>
          <a:noFill/>
        </p:spPr>
        <p:txBody>
          <a:bodyPr wrap="none" rtlCol="0">
            <a:spAutoFit/>
          </a:bodyPr>
          <a:lstStyle/>
          <a:p>
            <a:pPr algn="ctr"/>
            <a:r>
              <a:rPr lang="en-US" sz="1050" dirty="0"/>
              <a:t>TTS</a:t>
            </a:r>
          </a:p>
        </p:txBody>
      </p:sp>
      <p:sp>
        <p:nvSpPr>
          <p:cNvPr id="179" name="TextBox 178">
            <a:extLst>
              <a:ext uri="{FF2B5EF4-FFF2-40B4-BE49-F238E27FC236}">
                <a16:creationId xmlns:a16="http://schemas.microsoft.com/office/drawing/2014/main" id="{D122CDF4-65E0-774D-7EE0-35B36E3F1DBF}"/>
              </a:ext>
            </a:extLst>
          </p:cNvPr>
          <p:cNvSpPr txBox="1"/>
          <p:nvPr/>
        </p:nvSpPr>
        <p:spPr>
          <a:xfrm>
            <a:off x="7631629" y="329204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0" name="TextBox 179">
            <a:extLst>
              <a:ext uri="{FF2B5EF4-FFF2-40B4-BE49-F238E27FC236}">
                <a16:creationId xmlns:a16="http://schemas.microsoft.com/office/drawing/2014/main" id="{E7128C40-C612-45CE-6295-16756403C03D}"/>
              </a:ext>
            </a:extLst>
          </p:cNvPr>
          <p:cNvSpPr txBox="1"/>
          <p:nvPr/>
        </p:nvSpPr>
        <p:spPr>
          <a:xfrm>
            <a:off x="9437069" y="3262067"/>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1" name="Rounded Rectangle 1">
            <a:extLst>
              <a:ext uri="{FF2B5EF4-FFF2-40B4-BE49-F238E27FC236}">
                <a16:creationId xmlns:a16="http://schemas.microsoft.com/office/drawing/2014/main" id="{8DD77637-993D-1BB6-EFE7-58F54B719DB3}"/>
              </a:ext>
            </a:extLst>
          </p:cNvPr>
          <p:cNvSpPr/>
          <p:nvPr/>
        </p:nvSpPr>
        <p:spPr>
          <a:xfrm>
            <a:off x="8598598" y="4048507"/>
            <a:ext cx="2546867"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3" name="5-Point Star 3">
            <a:extLst>
              <a:ext uri="{FF2B5EF4-FFF2-40B4-BE49-F238E27FC236}">
                <a16:creationId xmlns:a16="http://schemas.microsoft.com/office/drawing/2014/main" id="{6088B48D-CD44-1BD5-78EF-731A4247E766}"/>
              </a:ext>
            </a:extLst>
          </p:cNvPr>
          <p:cNvSpPr/>
          <p:nvPr/>
        </p:nvSpPr>
        <p:spPr>
          <a:xfrm>
            <a:off x="8406181" y="4392810"/>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Cylinder 229">
            <a:extLst>
              <a:ext uri="{FF2B5EF4-FFF2-40B4-BE49-F238E27FC236}">
                <a16:creationId xmlns:a16="http://schemas.microsoft.com/office/drawing/2014/main" id="{229F769E-B6F0-454C-C91D-A216E52111E1}"/>
              </a:ext>
            </a:extLst>
          </p:cNvPr>
          <p:cNvSpPr/>
          <p:nvPr/>
        </p:nvSpPr>
        <p:spPr>
          <a:xfrm>
            <a:off x="5687204" y="4345760"/>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Cylinder 227">
            <a:extLst>
              <a:ext uri="{FF2B5EF4-FFF2-40B4-BE49-F238E27FC236}">
                <a16:creationId xmlns:a16="http://schemas.microsoft.com/office/drawing/2014/main" id="{9CD45ACA-5CFB-8EFA-3A6B-FAA25C0AED67}"/>
              </a:ext>
            </a:extLst>
          </p:cNvPr>
          <p:cNvSpPr/>
          <p:nvPr/>
        </p:nvSpPr>
        <p:spPr>
          <a:xfrm>
            <a:off x="9528650" y="4387295"/>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6" name="Straight Arrow Connector 215">
            <a:extLst>
              <a:ext uri="{FF2B5EF4-FFF2-40B4-BE49-F238E27FC236}">
                <a16:creationId xmlns:a16="http://schemas.microsoft.com/office/drawing/2014/main" id="{21F8BFEA-911F-FA3C-FBAC-F79AD519E692}"/>
              </a:ext>
            </a:extLst>
          </p:cNvPr>
          <p:cNvCxnSpPr>
            <a:cxnSpLocks/>
          </p:cNvCxnSpPr>
          <p:nvPr/>
        </p:nvCxnSpPr>
        <p:spPr>
          <a:xfrm flipV="1">
            <a:off x="5850018" y="266289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4" name="Rounded Rectangle 16">
            <a:extLst>
              <a:ext uri="{FF2B5EF4-FFF2-40B4-BE49-F238E27FC236}">
                <a16:creationId xmlns:a16="http://schemas.microsoft.com/office/drawing/2014/main" id="{639D56EF-DB8F-62EA-41B2-5B2F7455E20F}"/>
              </a:ext>
            </a:extLst>
          </p:cNvPr>
          <p:cNvSpPr/>
          <p:nvPr/>
        </p:nvSpPr>
        <p:spPr>
          <a:xfrm>
            <a:off x="2753171" y="5700050"/>
            <a:ext cx="2713068" cy="293275"/>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H1</a:t>
            </a:r>
          </a:p>
        </p:txBody>
      </p:sp>
      <p:cxnSp>
        <p:nvCxnSpPr>
          <p:cNvPr id="255" name="Straight Arrow Connector 254">
            <a:extLst>
              <a:ext uri="{FF2B5EF4-FFF2-40B4-BE49-F238E27FC236}">
                <a16:creationId xmlns:a16="http://schemas.microsoft.com/office/drawing/2014/main" id="{1F448153-9176-9ED7-5B0E-3AB185E61811}"/>
              </a:ext>
            </a:extLst>
          </p:cNvPr>
          <p:cNvCxnSpPr>
            <a:cxnSpLocks/>
          </p:cNvCxnSpPr>
          <p:nvPr/>
        </p:nvCxnSpPr>
        <p:spPr>
          <a:xfrm flipH="1" flipV="1">
            <a:off x="3182514" y="4345760"/>
            <a:ext cx="345773" cy="129740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04F17F4-ACCC-2270-ECCF-583CF38D9ED7}"/>
              </a:ext>
            </a:extLst>
          </p:cNvPr>
          <p:cNvSpPr txBox="1"/>
          <p:nvPr/>
        </p:nvSpPr>
        <p:spPr>
          <a:xfrm>
            <a:off x="2623603" y="4704009"/>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cxnSp>
        <p:nvCxnSpPr>
          <p:cNvPr id="261" name="Straight Connector 260">
            <a:extLst>
              <a:ext uri="{FF2B5EF4-FFF2-40B4-BE49-F238E27FC236}">
                <a16:creationId xmlns:a16="http://schemas.microsoft.com/office/drawing/2014/main" id="{831AA852-0FAC-DC7B-D586-43183333D6FE}"/>
              </a:ext>
            </a:extLst>
          </p:cNvPr>
          <p:cNvCxnSpPr>
            <a:cxnSpLocks/>
          </p:cNvCxnSpPr>
          <p:nvPr/>
        </p:nvCxnSpPr>
        <p:spPr>
          <a:xfrm flipH="1" flipV="1">
            <a:off x="3163150" y="4367074"/>
            <a:ext cx="19364" cy="202714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67E22222-315B-033E-1960-FE00709544DE}"/>
              </a:ext>
            </a:extLst>
          </p:cNvPr>
          <p:cNvCxnSpPr>
            <a:cxnSpLocks/>
          </p:cNvCxnSpPr>
          <p:nvPr/>
        </p:nvCxnSpPr>
        <p:spPr>
          <a:xfrm flipV="1">
            <a:off x="3558854" y="5706356"/>
            <a:ext cx="0" cy="64092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EDC3B5D5-58D2-ABBD-907C-B4B81ED322DB}"/>
              </a:ext>
            </a:extLst>
          </p:cNvPr>
          <p:cNvCxnSpPr>
            <a:cxnSpLocks/>
          </p:cNvCxnSpPr>
          <p:nvPr/>
        </p:nvCxnSpPr>
        <p:spPr>
          <a:xfrm flipV="1">
            <a:off x="6214681" y="5674031"/>
            <a:ext cx="9006" cy="72018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66" name="TextBox 265">
            <a:extLst>
              <a:ext uri="{FF2B5EF4-FFF2-40B4-BE49-F238E27FC236}">
                <a16:creationId xmlns:a16="http://schemas.microsoft.com/office/drawing/2014/main" id="{B206FAA7-2A62-D2F9-6F6D-4CD33945444B}"/>
              </a:ext>
            </a:extLst>
          </p:cNvPr>
          <p:cNvSpPr txBox="1"/>
          <p:nvPr/>
        </p:nvSpPr>
        <p:spPr>
          <a:xfrm>
            <a:off x="5728305" y="5168429"/>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267" name="Rounded Rectangle 31">
            <a:extLst>
              <a:ext uri="{FF2B5EF4-FFF2-40B4-BE49-F238E27FC236}">
                <a16:creationId xmlns:a16="http://schemas.microsoft.com/office/drawing/2014/main" id="{BF7A50DC-6E1D-28DD-FB0C-DC9C10ABE33D}"/>
              </a:ext>
            </a:extLst>
          </p:cNvPr>
          <p:cNvSpPr/>
          <p:nvPr/>
        </p:nvSpPr>
        <p:spPr>
          <a:xfrm>
            <a:off x="5466238" y="5700050"/>
            <a:ext cx="1869461" cy="29327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H2</a:t>
            </a:r>
          </a:p>
        </p:txBody>
      </p:sp>
      <p:cxnSp>
        <p:nvCxnSpPr>
          <p:cNvPr id="270" name="Straight Arrow Connector 269">
            <a:extLst>
              <a:ext uri="{FF2B5EF4-FFF2-40B4-BE49-F238E27FC236}">
                <a16:creationId xmlns:a16="http://schemas.microsoft.com/office/drawing/2014/main" id="{3AA2E1EE-8069-E0F4-371E-D10A492CF640}"/>
              </a:ext>
            </a:extLst>
          </p:cNvPr>
          <p:cNvCxnSpPr>
            <a:cxnSpLocks/>
            <a:stCxn id="279" idx="0"/>
          </p:cNvCxnSpPr>
          <p:nvPr/>
        </p:nvCxnSpPr>
        <p:spPr>
          <a:xfrm flipH="1" flipV="1">
            <a:off x="8581112" y="4298698"/>
            <a:ext cx="453026" cy="140392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1" name="Straight Connector 270">
            <a:extLst>
              <a:ext uri="{FF2B5EF4-FFF2-40B4-BE49-F238E27FC236}">
                <a16:creationId xmlns:a16="http://schemas.microsoft.com/office/drawing/2014/main" id="{2E9225B9-3302-5D9F-0CA5-E16C74C4F44F}"/>
              </a:ext>
            </a:extLst>
          </p:cNvPr>
          <p:cNvCxnSpPr>
            <a:cxnSpLocks/>
          </p:cNvCxnSpPr>
          <p:nvPr/>
        </p:nvCxnSpPr>
        <p:spPr>
          <a:xfrm flipV="1">
            <a:off x="8604307" y="4337419"/>
            <a:ext cx="0" cy="206539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4E2BCC0E-E8E3-AF7B-4F7C-491E2E3721C0}"/>
              </a:ext>
            </a:extLst>
          </p:cNvPr>
          <p:cNvCxnSpPr>
            <a:cxnSpLocks/>
          </p:cNvCxnSpPr>
          <p:nvPr/>
        </p:nvCxnSpPr>
        <p:spPr>
          <a:xfrm flipV="1">
            <a:off x="9034138" y="5649619"/>
            <a:ext cx="0" cy="76420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159F9EEF-4679-4569-0A72-E99D7D9A1F70}"/>
              </a:ext>
            </a:extLst>
          </p:cNvPr>
          <p:cNvSpPr txBox="1"/>
          <p:nvPr/>
        </p:nvSpPr>
        <p:spPr>
          <a:xfrm>
            <a:off x="8550406" y="5102565"/>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279" name="Rounded Rectangle 1">
            <a:extLst>
              <a:ext uri="{FF2B5EF4-FFF2-40B4-BE49-F238E27FC236}">
                <a16:creationId xmlns:a16="http://schemas.microsoft.com/office/drawing/2014/main" id="{F829ACA9-648E-C6B2-06D7-B1A37D14A88F}"/>
              </a:ext>
            </a:extLst>
          </p:cNvPr>
          <p:cNvSpPr/>
          <p:nvPr/>
        </p:nvSpPr>
        <p:spPr>
          <a:xfrm>
            <a:off x="7335704" y="5702621"/>
            <a:ext cx="3396868" cy="29327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H3</a:t>
            </a:r>
          </a:p>
        </p:txBody>
      </p:sp>
      <p:grpSp>
        <p:nvGrpSpPr>
          <p:cNvPr id="287" name="Group 286">
            <a:extLst>
              <a:ext uri="{FF2B5EF4-FFF2-40B4-BE49-F238E27FC236}">
                <a16:creationId xmlns:a16="http://schemas.microsoft.com/office/drawing/2014/main" id="{BADDE26F-CB0C-21F8-622B-DC5721A900FC}"/>
              </a:ext>
            </a:extLst>
          </p:cNvPr>
          <p:cNvGrpSpPr/>
          <p:nvPr/>
        </p:nvGrpSpPr>
        <p:grpSpPr>
          <a:xfrm>
            <a:off x="9239452" y="6699473"/>
            <a:ext cx="207580" cy="535730"/>
            <a:chOff x="4913432" y="1562487"/>
            <a:chExt cx="247241" cy="647329"/>
          </a:xfrm>
        </p:grpSpPr>
        <p:sp>
          <p:nvSpPr>
            <p:cNvPr id="288" name="TextBox 287">
              <a:extLst>
                <a:ext uri="{FF2B5EF4-FFF2-40B4-BE49-F238E27FC236}">
                  <a16:creationId xmlns:a16="http://schemas.microsoft.com/office/drawing/2014/main" id="{E7A015F6-673F-8A8D-AB0F-671D018B0870}"/>
                </a:ext>
              </a:extLst>
            </p:cNvPr>
            <p:cNvSpPr txBox="1"/>
            <p:nvPr/>
          </p:nvSpPr>
          <p:spPr>
            <a:xfrm>
              <a:off x="4940647" y="1903006"/>
              <a:ext cx="220026" cy="306810"/>
            </a:xfrm>
            <a:prstGeom prst="rect">
              <a:avLst/>
            </a:prstGeom>
            <a:noFill/>
          </p:spPr>
          <p:txBody>
            <a:bodyPr wrap="none" rtlCol="0">
              <a:spAutoFit/>
            </a:bodyPr>
            <a:lstStyle/>
            <a:p>
              <a:pPr algn="ctr"/>
              <a:endParaRPr lang="en-US" sz="1050" dirty="0"/>
            </a:p>
          </p:txBody>
        </p:sp>
        <p:sp>
          <p:nvSpPr>
            <p:cNvPr id="289" name="Cylinder 288">
              <a:extLst>
                <a:ext uri="{FF2B5EF4-FFF2-40B4-BE49-F238E27FC236}">
                  <a16:creationId xmlns:a16="http://schemas.microsoft.com/office/drawing/2014/main" id="{F013CD92-F2AE-B799-DD1E-20DD5E6C12CA}"/>
                </a:ext>
              </a:extLst>
            </p:cNvPr>
            <p:cNvSpPr/>
            <p:nvPr/>
          </p:nvSpPr>
          <p:spPr>
            <a:xfrm>
              <a:off x="4913432" y="1562487"/>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4" name="TextBox 293">
            <a:extLst>
              <a:ext uri="{FF2B5EF4-FFF2-40B4-BE49-F238E27FC236}">
                <a16:creationId xmlns:a16="http://schemas.microsoft.com/office/drawing/2014/main" id="{7E81E835-6BF8-90BF-36D7-647597C1298F}"/>
              </a:ext>
            </a:extLst>
          </p:cNvPr>
          <p:cNvSpPr txBox="1"/>
          <p:nvPr/>
        </p:nvSpPr>
        <p:spPr>
          <a:xfrm>
            <a:off x="579840" y="5674031"/>
            <a:ext cx="1126591" cy="584775"/>
          </a:xfrm>
          <a:prstGeom prst="rect">
            <a:avLst/>
          </a:prstGeom>
          <a:noFill/>
        </p:spPr>
        <p:txBody>
          <a:bodyPr wrap="none" rtlCol="0">
            <a:spAutoFit/>
          </a:bodyPr>
          <a:lstStyle/>
          <a:p>
            <a:pPr algn="r"/>
            <a:r>
              <a:rPr lang="en-US" dirty="0"/>
              <a:t>HR App</a:t>
            </a:r>
          </a:p>
          <a:p>
            <a:pPr algn="r"/>
            <a:r>
              <a:rPr lang="en-US" sz="1400" dirty="0"/>
              <a:t>SCIM Server</a:t>
            </a:r>
          </a:p>
        </p:txBody>
      </p:sp>
      <p:cxnSp>
        <p:nvCxnSpPr>
          <p:cNvPr id="296" name="Straight Arrow Connector 295">
            <a:extLst>
              <a:ext uri="{FF2B5EF4-FFF2-40B4-BE49-F238E27FC236}">
                <a16:creationId xmlns:a16="http://schemas.microsoft.com/office/drawing/2014/main" id="{4511CA81-FA13-A32C-2698-90688A4C006B}"/>
              </a:ext>
            </a:extLst>
          </p:cNvPr>
          <p:cNvCxnSpPr>
            <a:cxnSpLocks/>
          </p:cNvCxnSpPr>
          <p:nvPr/>
        </p:nvCxnSpPr>
        <p:spPr>
          <a:xfrm flipV="1">
            <a:off x="5950707" y="272199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386E6FF6-CE8B-24D1-8735-8FBCD786A4D1}"/>
              </a:ext>
            </a:extLst>
          </p:cNvPr>
          <p:cNvCxnSpPr>
            <a:cxnSpLocks/>
          </p:cNvCxnSpPr>
          <p:nvPr/>
        </p:nvCxnSpPr>
        <p:spPr>
          <a:xfrm flipV="1">
            <a:off x="5871341" y="4214178"/>
            <a:ext cx="0" cy="218863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66539E38-5AB9-9AA8-3F94-A1C1510FD371}"/>
              </a:ext>
            </a:extLst>
          </p:cNvPr>
          <p:cNvGrpSpPr/>
          <p:nvPr/>
        </p:nvGrpSpPr>
        <p:grpSpPr>
          <a:xfrm>
            <a:off x="11224613" y="5345267"/>
            <a:ext cx="1019831" cy="698941"/>
            <a:chOff x="335873" y="5775287"/>
            <a:chExt cx="1019831" cy="698941"/>
          </a:xfrm>
        </p:grpSpPr>
        <p:sp>
          <p:nvSpPr>
            <p:cNvPr id="5" name="Oval 4">
              <a:extLst>
                <a:ext uri="{FF2B5EF4-FFF2-40B4-BE49-F238E27FC236}">
                  <a16:creationId xmlns:a16="http://schemas.microsoft.com/office/drawing/2014/main" id="{8F38C17E-49E7-8DAD-4537-8A0FB9086FA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0AA6E3B-3A44-A8B3-07C5-2D4FA1492BFA}"/>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7" name="Group 6">
            <a:extLst>
              <a:ext uri="{FF2B5EF4-FFF2-40B4-BE49-F238E27FC236}">
                <a16:creationId xmlns:a16="http://schemas.microsoft.com/office/drawing/2014/main" id="{3E6625B1-5ADA-4F60-6616-C54E1662644F}"/>
              </a:ext>
            </a:extLst>
          </p:cNvPr>
          <p:cNvGrpSpPr/>
          <p:nvPr/>
        </p:nvGrpSpPr>
        <p:grpSpPr>
          <a:xfrm>
            <a:off x="11268152" y="6076863"/>
            <a:ext cx="1009662" cy="625678"/>
            <a:chOff x="4449375" y="1562489"/>
            <a:chExt cx="1202572" cy="756015"/>
          </a:xfrm>
        </p:grpSpPr>
        <p:sp>
          <p:nvSpPr>
            <p:cNvPr id="9" name="TextBox 8">
              <a:extLst>
                <a:ext uri="{FF2B5EF4-FFF2-40B4-BE49-F238E27FC236}">
                  <a16:creationId xmlns:a16="http://schemas.microsoft.com/office/drawing/2014/main" id="{AC114692-E5C6-F0D4-8074-90CF54925235}"/>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6" name="Cylinder 35">
              <a:extLst>
                <a:ext uri="{FF2B5EF4-FFF2-40B4-BE49-F238E27FC236}">
                  <a16:creationId xmlns:a16="http://schemas.microsoft.com/office/drawing/2014/main" id="{9181F4A4-B2FA-BAB7-7965-A24C36159F0A}"/>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9" name="Group 38">
            <a:extLst>
              <a:ext uri="{FF2B5EF4-FFF2-40B4-BE49-F238E27FC236}">
                <a16:creationId xmlns:a16="http://schemas.microsoft.com/office/drawing/2014/main" id="{AD9BE8DB-D23D-95BC-70D5-CD4CE64FF4DA}"/>
              </a:ext>
            </a:extLst>
          </p:cNvPr>
          <p:cNvGrpSpPr/>
          <p:nvPr/>
        </p:nvGrpSpPr>
        <p:grpSpPr>
          <a:xfrm>
            <a:off x="11431637" y="4622026"/>
            <a:ext cx="690695" cy="560711"/>
            <a:chOff x="6921694" y="4852026"/>
            <a:chExt cx="822662" cy="677513"/>
          </a:xfrm>
        </p:grpSpPr>
        <p:sp>
          <p:nvSpPr>
            <p:cNvPr id="41" name="TextBox 40">
              <a:extLst>
                <a:ext uri="{FF2B5EF4-FFF2-40B4-BE49-F238E27FC236}">
                  <a16:creationId xmlns:a16="http://schemas.microsoft.com/office/drawing/2014/main" id="{9C3488FC-5F62-4D68-6C9A-CD90F43A047B}"/>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2" name="5-Point Star 3">
              <a:extLst>
                <a:ext uri="{FF2B5EF4-FFF2-40B4-BE49-F238E27FC236}">
                  <a16:creationId xmlns:a16="http://schemas.microsoft.com/office/drawing/2014/main" id="{DDF00E8C-C45D-F18B-817C-87078341E664}"/>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936F3556-FA1B-2956-B09B-6979A6CEBD51}"/>
              </a:ext>
            </a:extLst>
          </p:cNvPr>
          <p:cNvSpPr/>
          <p:nvPr/>
        </p:nvSpPr>
        <p:spPr>
          <a:xfrm>
            <a:off x="6070062" y="4377827"/>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0EB6824B-AF93-37C0-0987-D9BB2C1B1AAB}"/>
              </a:ext>
            </a:extLst>
          </p:cNvPr>
          <p:cNvSpPr/>
          <p:nvPr/>
        </p:nvSpPr>
        <p:spPr>
          <a:xfrm>
            <a:off x="8668774" y="4387443"/>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46BF2E66-6A13-6EB3-E45F-B4AA28DBFB9C}"/>
              </a:ext>
            </a:extLst>
          </p:cNvPr>
          <p:cNvCxnSpPr/>
          <p:nvPr/>
        </p:nvCxnSpPr>
        <p:spPr>
          <a:xfrm>
            <a:off x="6212997" y="6275895"/>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F2409F5-097C-DB67-CCEF-6BD1E7F3D745}"/>
              </a:ext>
            </a:extLst>
          </p:cNvPr>
          <p:cNvCxnSpPr>
            <a:cxnSpLocks/>
          </p:cNvCxnSpPr>
          <p:nvPr/>
        </p:nvCxnSpPr>
        <p:spPr>
          <a:xfrm>
            <a:off x="5864497" y="6278266"/>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33" name="5-Point Star 26">
            <a:extLst>
              <a:ext uri="{FF2B5EF4-FFF2-40B4-BE49-F238E27FC236}">
                <a16:creationId xmlns:a16="http://schemas.microsoft.com/office/drawing/2014/main" id="{C9C3B3B5-5F4B-0504-F356-4A545B1C6381}"/>
              </a:ext>
            </a:extLst>
          </p:cNvPr>
          <p:cNvSpPr/>
          <p:nvPr/>
        </p:nvSpPr>
        <p:spPr>
          <a:xfrm>
            <a:off x="5348020" y="6004219"/>
            <a:ext cx="255906" cy="206615"/>
          </a:xfrm>
          <a:prstGeom prst="star5">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0" name="Straight Arrow Connector 59">
            <a:extLst>
              <a:ext uri="{FF2B5EF4-FFF2-40B4-BE49-F238E27FC236}">
                <a16:creationId xmlns:a16="http://schemas.microsoft.com/office/drawing/2014/main" id="{9F71605C-4376-F764-DEA0-8A1D6E8578A1}"/>
              </a:ext>
            </a:extLst>
          </p:cNvPr>
          <p:cNvCxnSpPr>
            <a:cxnSpLocks/>
          </p:cNvCxnSpPr>
          <p:nvPr/>
        </p:nvCxnSpPr>
        <p:spPr>
          <a:xfrm flipH="1" flipV="1">
            <a:off x="5894670" y="4352216"/>
            <a:ext cx="364567" cy="1321815"/>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4" name="5-Point Star 26">
            <a:extLst>
              <a:ext uri="{FF2B5EF4-FFF2-40B4-BE49-F238E27FC236}">
                <a16:creationId xmlns:a16="http://schemas.microsoft.com/office/drawing/2014/main" id="{549D321D-2E1B-DA9D-C92F-FF264F173AC4}"/>
              </a:ext>
            </a:extLst>
          </p:cNvPr>
          <p:cNvSpPr/>
          <p:nvPr/>
        </p:nvSpPr>
        <p:spPr>
          <a:xfrm>
            <a:off x="6722770" y="4408754"/>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50">
            <a:extLst>
              <a:ext uri="{FF2B5EF4-FFF2-40B4-BE49-F238E27FC236}">
                <a16:creationId xmlns:a16="http://schemas.microsoft.com/office/drawing/2014/main" id="{A22BFAA5-C537-E54F-E0B7-7ECCAE5725F5}"/>
              </a:ext>
            </a:extLst>
          </p:cNvPr>
          <p:cNvSpPr/>
          <p:nvPr/>
        </p:nvSpPr>
        <p:spPr>
          <a:xfrm>
            <a:off x="10042539" y="2339750"/>
            <a:ext cx="1869459"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73" name="5-Point Star 26">
            <a:extLst>
              <a:ext uri="{FF2B5EF4-FFF2-40B4-BE49-F238E27FC236}">
                <a16:creationId xmlns:a16="http://schemas.microsoft.com/office/drawing/2014/main" id="{A1772B58-E464-C4A5-182E-4F1895CBDB20}"/>
              </a:ext>
            </a:extLst>
          </p:cNvPr>
          <p:cNvSpPr/>
          <p:nvPr/>
        </p:nvSpPr>
        <p:spPr>
          <a:xfrm>
            <a:off x="7210177" y="6055366"/>
            <a:ext cx="255906" cy="206615"/>
          </a:xfrm>
          <a:prstGeom prst="star5">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Cylinder 73">
            <a:extLst>
              <a:ext uri="{FF2B5EF4-FFF2-40B4-BE49-F238E27FC236}">
                <a16:creationId xmlns:a16="http://schemas.microsoft.com/office/drawing/2014/main" id="{7AEC6F7E-1B73-4D20-5679-01BC5FE80769}"/>
              </a:ext>
            </a:extLst>
          </p:cNvPr>
          <p:cNvSpPr/>
          <p:nvPr/>
        </p:nvSpPr>
        <p:spPr>
          <a:xfrm>
            <a:off x="7734587" y="4367074"/>
            <a:ext cx="191929" cy="296909"/>
          </a:xfrm>
          <a:prstGeom prst="ca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Hexagon 74">
            <a:extLst>
              <a:ext uri="{FF2B5EF4-FFF2-40B4-BE49-F238E27FC236}">
                <a16:creationId xmlns:a16="http://schemas.microsoft.com/office/drawing/2014/main" id="{C28AE705-E216-DB2E-E148-843A015A6FD5}"/>
              </a:ext>
            </a:extLst>
          </p:cNvPr>
          <p:cNvSpPr/>
          <p:nvPr/>
        </p:nvSpPr>
        <p:spPr>
          <a:xfrm>
            <a:off x="3450588" y="6107526"/>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Hexagon 75">
            <a:extLst>
              <a:ext uri="{FF2B5EF4-FFF2-40B4-BE49-F238E27FC236}">
                <a16:creationId xmlns:a16="http://schemas.microsoft.com/office/drawing/2014/main" id="{7982470A-0D6E-EA4D-66C7-756D1CA424C8}"/>
              </a:ext>
            </a:extLst>
          </p:cNvPr>
          <p:cNvSpPr/>
          <p:nvPr/>
        </p:nvSpPr>
        <p:spPr>
          <a:xfrm>
            <a:off x="5985725" y="4985135"/>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Hexagon 76">
            <a:extLst>
              <a:ext uri="{FF2B5EF4-FFF2-40B4-BE49-F238E27FC236}">
                <a16:creationId xmlns:a16="http://schemas.microsoft.com/office/drawing/2014/main" id="{CBBFD213-4DB7-7B51-DCEE-3A0639070C98}"/>
              </a:ext>
            </a:extLst>
          </p:cNvPr>
          <p:cNvSpPr/>
          <p:nvPr/>
        </p:nvSpPr>
        <p:spPr>
          <a:xfrm>
            <a:off x="6270181" y="6046741"/>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Hexagon 77">
            <a:extLst>
              <a:ext uri="{FF2B5EF4-FFF2-40B4-BE49-F238E27FC236}">
                <a16:creationId xmlns:a16="http://schemas.microsoft.com/office/drawing/2014/main" id="{2FBAB144-0689-B437-E6E2-233CAF457FA1}"/>
              </a:ext>
            </a:extLst>
          </p:cNvPr>
          <p:cNvSpPr/>
          <p:nvPr/>
        </p:nvSpPr>
        <p:spPr>
          <a:xfrm>
            <a:off x="8680465" y="4939787"/>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Hexagon 78">
            <a:extLst>
              <a:ext uri="{FF2B5EF4-FFF2-40B4-BE49-F238E27FC236}">
                <a16:creationId xmlns:a16="http://schemas.microsoft.com/office/drawing/2014/main" id="{B7EB3BF1-7D2D-DEED-9228-953D3F572C4B}"/>
              </a:ext>
            </a:extLst>
          </p:cNvPr>
          <p:cNvSpPr/>
          <p:nvPr/>
        </p:nvSpPr>
        <p:spPr>
          <a:xfrm>
            <a:off x="8939983" y="6044208"/>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Hexagon 79">
            <a:extLst>
              <a:ext uri="{FF2B5EF4-FFF2-40B4-BE49-F238E27FC236}">
                <a16:creationId xmlns:a16="http://schemas.microsoft.com/office/drawing/2014/main" id="{00EA28A3-1837-8321-D7DC-C432862C89A0}"/>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a:extLst>
              <a:ext uri="{FF2B5EF4-FFF2-40B4-BE49-F238E27FC236}">
                <a16:creationId xmlns:a16="http://schemas.microsoft.com/office/drawing/2014/main" id="{9906A878-325E-F667-73C0-6993A5224BAB}"/>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1894607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5827562" y="4846544"/>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8463087" y="5989351"/>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644541" y="2667400"/>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(Created/Updated/Delete)from an RC</a:t>
            </a:r>
          </a:p>
          <a:p>
            <a:r>
              <a:rPr lang="en-GB" sz="1600" dirty="0">
                <a:latin typeface="Courier New" panose="02070309020205020404" pitchFamily="49" charset="0"/>
                <a:cs typeface="Courier New" panose="02070309020205020404" pitchFamily="49" charset="0"/>
              </a:rPr>
              <a:t>or from external Identity engine but can also be done locally in the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8471306" y="3972762"/>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6855027" y="4320981"/>
            <a:ext cx="1562100" cy="81388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6833819" y="5461658"/>
            <a:ext cx="1529424" cy="75207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8644993" y="4224103"/>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10077435" y="6623997"/>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10553686" y="6465708"/>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5751831" y="4309899"/>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8234180" y="3653175"/>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8182650" y="5698395"/>
            <a:ext cx="1275814"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3516146" y="4852893"/>
            <a:ext cx="684788" cy="576643"/>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4040651" y="5137397"/>
            <a:ext cx="324912" cy="493865"/>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3383638" y="455130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4257948" y="5116179"/>
            <a:ext cx="1498683" cy="454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4B0CC554-57C7-D7BE-9571-9083AF952A09}"/>
              </a:ext>
            </a:extLst>
          </p:cNvPr>
          <p:cNvGrpSpPr>
            <a:grpSpLocks noChangeAspect="1"/>
          </p:cNvGrpSpPr>
          <p:nvPr/>
        </p:nvGrpSpPr>
        <p:grpSpPr bwMode="auto">
          <a:xfrm>
            <a:off x="6084254" y="4876621"/>
            <a:ext cx="251660" cy="382523"/>
            <a:chOff x="1762" y="1325"/>
            <a:chExt cx="300" cy="456"/>
          </a:xfrm>
        </p:grpSpPr>
        <p:sp>
          <p:nvSpPr>
            <p:cNvPr id="265" name="Freeform 28">
              <a:extLst>
                <a:ext uri="{FF2B5EF4-FFF2-40B4-BE49-F238E27FC236}">
                  <a16:creationId xmlns:a16="http://schemas.microsoft.com/office/drawing/2014/main" id="{A800DEEF-0AD0-CBF4-3459-ACEC7DEC9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6" name="Oval 265">
              <a:extLst>
                <a:ext uri="{FF2B5EF4-FFF2-40B4-BE49-F238E27FC236}">
                  <a16:creationId xmlns:a16="http://schemas.microsoft.com/office/drawing/2014/main" id="{85A4CBAC-7A48-2A55-73DF-9ED6E5A228D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7" name="Freeform 30">
              <a:extLst>
                <a:ext uri="{FF2B5EF4-FFF2-40B4-BE49-F238E27FC236}">
                  <a16:creationId xmlns:a16="http://schemas.microsoft.com/office/drawing/2014/main" id="{04499D75-C8D5-1C52-CD42-C90E7BA0C6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8" name="Freeform 31">
              <a:extLst>
                <a:ext uri="{FF2B5EF4-FFF2-40B4-BE49-F238E27FC236}">
                  <a16:creationId xmlns:a16="http://schemas.microsoft.com/office/drawing/2014/main" id="{2E9AC6A0-8B1D-D38F-4FC1-7FA4D3603E1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9" name="Rectangle 268">
              <a:extLst>
                <a:ext uri="{FF2B5EF4-FFF2-40B4-BE49-F238E27FC236}">
                  <a16:creationId xmlns:a16="http://schemas.microsoft.com/office/drawing/2014/main" id="{EB56FA09-0793-C424-0627-C0E2775025E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10553685" y="5815592"/>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cxnSp>
        <p:nvCxnSpPr>
          <p:cNvPr id="271" name="Straight Arrow Connector 270">
            <a:extLst>
              <a:ext uri="{FF2B5EF4-FFF2-40B4-BE49-F238E27FC236}">
                <a16:creationId xmlns:a16="http://schemas.microsoft.com/office/drawing/2014/main" id="{91F99FDE-3CC9-CFC4-6BD1-E52C3C49072A}"/>
              </a:ext>
            </a:extLst>
          </p:cNvPr>
          <p:cNvCxnSpPr>
            <a:cxnSpLocks/>
          </p:cNvCxnSpPr>
          <p:nvPr/>
        </p:nvCxnSpPr>
        <p:spPr>
          <a:xfrm>
            <a:off x="10077435" y="6091937"/>
            <a:ext cx="37465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BB362AC9-4528-6096-6266-87D43F6974C2}"/>
              </a:ext>
            </a:extLst>
          </p:cNvPr>
          <p:cNvGrpSpPr>
            <a:grpSpLocks noChangeAspect="1"/>
          </p:cNvGrpSpPr>
          <p:nvPr/>
        </p:nvGrpSpPr>
        <p:grpSpPr bwMode="auto">
          <a:xfrm>
            <a:off x="8409712" y="4270606"/>
            <a:ext cx="324912" cy="493865"/>
            <a:chOff x="1762" y="1325"/>
            <a:chExt cx="300" cy="456"/>
          </a:xfrm>
        </p:grpSpPr>
        <p:sp>
          <p:nvSpPr>
            <p:cNvPr id="4" name="Freeform 28">
              <a:extLst>
                <a:ext uri="{FF2B5EF4-FFF2-40B4-BE49-F238E27FC236}">
                  <a16:creationId xmlns:a16="http://schemas.microsoft.com/office/drawing/2014/main" id="{3733515A-981C-BADC-514E-3543760F4DFA}"/>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EC36C3B5-6C14-F10D-0D09-EC69CC03318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 name="Freeform 30">
              <a:extLst>
                <a:ext uri="{FF2B5EF4-FFF2-40B4-BE49-F238E27FC236}">
                  <a16:creationId xmlns:a16="http://schemas.microsoft.com/office/drawing/2014/main" id="{A2204EA0-BB51-797E-FBB2-8FAF4C63D78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7" name="Freeform 31">
              <a:extLst>
                <a:ext uri="{FF2B5EF4-FFF2-40B4-BE49-F238E27FC236}">
                  <a16:creationId xmlns:a16="http://schemas.microsoft.com/office/drawing/2014/main" id="{445D75C2-C921-4F43-A303-876A04CC4F4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C54E459-B472-56EE-8559-38C982459D2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67BD2854-0DF0-B594-B520-559144A90C43}"/>
              </a:ext>
            </a:extLst>
          </p:cNvPr>
          <p:cNvGrpSpPr>
            <a:grpSpLocks noChangeAspect="1"/>
          </p:cNvGrpSpPr>
          <p:nvPr/>
        </p:nvGrpSpPr>
        <p:grpSpPr bwMode="auto">
          <a:xfrm>
            <a:off x="8383619" y="6265641"/>
            <a:ext cx="324912" cy="493865"/>
            <a:chOff x="1762" y="1325"/>
            <a:chExt cx="300" cy="456"/>
          </a:xfrm>
        </p:grpSpPr>
        <p:sp>
          <p:nvSpPr>
            <p:cNvPr id="10" name="Freeform 28">
              <a:extLst>
                <a:ext uri="{FF2B5EF4-FFF2-40B4-BE49-F238E27FC236}">
                  <a16:creationId xmlns:a16="http://schemas.microsoft.com/office/drawing/2014/main" id="{563174F6-A70E-E435-C444-9A9A90152CA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 name="Oval 10">
              <a:extLst>
                <a:ext uri="{FF2B5EF4-FFF2-40B4-BE49-F238E27FC236}">
                  <a16:creationId xmlns:a16="http://schemas.microsoft.com/office/drawing/2014/main" id="{8AA8F094-096E-2A71-6961-D47666A4D4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30">
              <a:extLst>
                <a:ext uri="{FF2B5EF4-FFF2-40B4-BE49-F238E27FC236}">
                  <a16:creationId xmlns:a16="http://schemas.microsoft.com/office/drawing/2014/main" id="{8D1BE1A4-0585-7F05-6FEB-4B8A862C7D8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 name="Freeform 31">
              <a:extLst>
                <a:ext uri="{FF2B5EF4-FFF2-40B4-BE49-F238E27FC236}">
                  <a16:creationId xmlns:a16="http://schemas.microsoft.com/office/drawing/2014/main" id="{4A9C3009-8D89-E316-1FC8-E3D7E710656A}"/>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276D33E8-BA1D-6BF1-B2ED-B6A01715DEA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7" name="Group 16">
            <a:extLst>
              <a:ext uri="{FF2B5EF4-FFF2-40B4-BE49-F238E27FC236}">
                <a16:creationId xmlns:a16="http://schemas.microsoft.com/office/drawing/2014/main" id="{E065DFC0-C440-BA1D-1802-5E2D6030840F}"/>
              </a:ext>
            </a:extLst>
          </p:cNvPr>
          <p:cNvGrpSpPr/>
          <p:nvPr/>
        </p:nvGrpSpPr>
        <p:grpSpPr>
          <a:xfrm>
            <a:off x="5751831" y="5069602"/>
            <a:ext cx="327403" cy="533252"/>
            <a:chOff x="3901731" y="3694181"/>
            <a:chExt cx="635000" cy="965200"/>
          </a:xfrm>
        </p:grpSpPr>
        <p:grpSp>
          <p:nvGrpSpPr>
            <p:cNvPr id="18" name="Group 17">
              <a:extLst>
                <a:ext uri="{FF2B5EF4-FFF2-40B4-BE49-F238E27FC236}">
                  <a16:creationId xmlns:a16="http://schemas.microsoft.com/office/drawing/2014/main" id="{AD046FEE-9713-5B08-33BC-8C3A75064852}"/>
                </a:ext>
              </a:extLst>
            </p:cNvPr>
            <p:cNvGrpSpPr>
              <a:grpSpLocks noChangeAspect="1"/>
            </p:cNvGrpSpPr>
            <p:nvPr/>
          </p:nvGrpSpPr>
          <p:grpSpPr bwMode="auto">
            <a:xfrm>
              <a:off x="3901731" y="3694181"/>
              <a:ext cx="635000" cy="965200"/>
              <a:chOff x="1762" y="1325"/>
              <a:chExt cx="300" cy="456"/>
            </a:xfrm>
          </p:grpSpPr>
          <p:sp>
            <p:nvSpPr>
              <p:cNvPr id="23" name="Freeform 28">
                <a:extLst>
                  <a:ext uri="{FF2B5EF4-FFF2-40B4-BE49-F238E27FC236}">
                    <a16:creationId xmlns:a16="http://schemas.microsoft.com/office/drawing/2014/main" id="{A0CE4AD4-43AD-73D6-48C1-D9C099BA635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4" name="Oval 23">
                <a:extLst>
                  <a:ext uri="{FF2B5EF4-FFF2-40B4-BE49-F238E27FC236}">
                    <a16:creationId xmlns:a16="http://schemas.microsoft.com/office/drawing/2014/main" id="{901CF768-31D1-FA13-4E06-CC59AD54484A}"/>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9" name="Group 360">
              <a:extLst>
                <a:ext uri="{FF2B5EF4-FFF2-40B4-BE49-F238E27FC236}">
                  <a16:creationId xmlns:a16="http://schemas.microsoft.com/office/drawing/2014/main" id="{406EB877-0BB5-D8D7-FD2E-55588CC3BD6D}"/>
                </a:ext>
              </a:extLst>
            </p:cNvPr>
            <p:cNvGrpSpPr>
              <a:grpSpLocks noChangeAspect="1"/>
            </p:cNvGrpSpPr>
            <p:nvPr/>
          </p:nvGrpSpPr>
          <p:grpSpPr bwMode="auto">
            <a:xfrm>
              <a:off x="4224797" y="4279790"/>
              <a:ext cx="200873" cy="197541"/>
              <a:chOff x="6333580" y="2334557"/>
              <a:chExt cx="545984" cy="536983"/>
            </a:xfrm>
          </p:grpSpPr>
          <p:sp>
            <p:nvSpPr>
              <p:cNvPr id="20" name="Freeform 251">
                <a:extLst>
                  <a:ext uri="{FF2B5EF4-FFF2-40B4-BE49-F238E27FC236}">
                    <a16:creationId xmlns:a16="http://schemas.microsoft.com/office/drawing/2014/main" id="{45360D55-E02F-456C-CEE9-D3760033BB90}"/>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56">
                <a:extLst>
                  <a:ext uri="{FF2B5EF4-FFF2-40B4-BE49-F238E27FC236}">
                    <a16:creationId xmlns:a16="http://schemas.microsoft.com/office/drawing/2014/main" id="{D9750DDD-FE6D-0419-7272-1FD66950943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Freeform 260">
                <a:extLst>
                  <a:ext uri="{FF2B5EF4-FFF2-40B4-BE49-F238E27FC236}">
                    <a16:creationId xmlns:a16="http://schemas.microsoft.com/office/drawing/2014/main" id="{D190768E-84AD-B604-FFB8-3FFF63E87F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15" name="Group 14">
            <a:extLst>
              <a:ext uri="{FF2B5EF4-FFF2-40B4-BE49-F238E27FC236}">
                <a16:creationId xmlns:a16="http://schemas.microsoft.com/office/drawing/2014/main" id="{FCE737E7-54D7-2A71-8003-0259E96338C4}"/>
              </a:ext>
            </a:extLst>
          </p:cNvPr>
          <p:cNvGrpSpPr/>
          <p:nvPr/>
        </p:nvGrpSpPr>
        <p:grpSpPr>
          <a:xfrm>
            <a:off x="3428525" y="5139962"/>
            <a:ext cx="327403" cy="533252"/>
            <a:chOff x="3901731" y="3694181"/>
            <a:chExt cx="635000" cy="965200"/>
          </a:xfrm>
        </p:grpSpPr>
        <p:grpSp>
          <p:nvGrpSpPr>
            <p:cNvPr id="16" name="Group 15">
              <a:extLst>
                <a:ext uri="{FF2B5EF4-FFF2-40B4-BE49-F238E27FC236}">
                  <a16:creationId xmlns:a16="http://schemas.microsoft.com/office/drawing/2014/main" id="{E043401B-4191-AFFD-1699-966032902D58}"/>
                </a:ext>
              </a:extLst>
            </p:cNvPr>
            <p:cNvGrpSpPr>
              <a:grpSpLocks noChangeAspect="1"/>
            </p:cNvGrpSpPr>
            <p:nvPr/>
          </p:nvGrpSpPr>
          <p:grpSpPr bwMode="auto">
            <a:xfrm>
              <a:off x="3901731" y="3694181"/>
              <a:ext cx="635000" cy="965200"/>
              <a:chOff x="1762" y="1325"/>
              <a:chExt cx="300" cy="456"/>
            </a:xfrm>
          </p:grpSpPr>
          <p:sp>
            <p:nvSpPr>
              <p:cNvPr id="29" name="Freeform 28">
                <a:extLst>
                  <a:ext uri="{FF2B5EF4-FFF2-40B4-BE49-F238E27FC236}">
                    <a16:creationId xmlns:a16="http://schemas.microsoft.com/office/drawing/2014/main" id="{D1A01B3F-6137-5EB9-A6F1-CA297FADD93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4BB947FC-BEE7-0240-6AC6-9F3B35EAB70F}"/>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5" name="Group 360">
              <a:extLst>
                <a:ext uri="{FF2B5EF4-FFF2-40B4-BE49-F238E27FC236}">
                  <a16:creationId xmlns:a16="http://schemas.microsoft.com/office/drawing/2014/main" id="{626EDEB3-CA6B-41BB-D3CE-3E784C5862C6}"/>
                </a:ext>
              </a:extLst>
            </p:cNvPr>
            <p:cNvGrpSpPr>
              <a:grpSpLocks noChangeAspect="1"/>
            </p:cNvGrpSpPr>
            <p:nvPr/>
          </p:nvGrpSpPr>
          <p:grpSpPr bwMode="auto">
            <a:xfrm>
              <a:off x="4224797" y="4279790"/>
              <a:ext cx="200873" cy="197541"/>
              <a:chOff x="6333580" y="2334557"/>
              <a:chExt cx="545984" cy="536983"/>
            </a:xfrm>
          </p:grpSpPr>
          <p:sp>
            <p:nvSpPr>
              <p:cNvPr id="26" name="Freeform 251">
                <a:extLst>
                  <a:ext uri="{FF2B5EF4-FFF2-40B4-BE49-F238E27FC236}">
                    <a16:creationId xmlns:a16="http://schemas.microsoft.com/office/drawing/2014/main" id="{A7782B30-4561-85E1-FC87-4D02447C09AC}"/>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56">
                <a:extLst>
                  <a:ext uri="{FF2B5EF4-FFF2-40B4-BE49-F238E27FC236}">
                    <a16:creationId xmlns:a16="http://schemas.microsoft.com/office/drawing/2014/main" id="{16CA190F-0F6D-8FB0-3817-5F7A1F63FBF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Freeform 260">
                <a:extLst>
                  <a:ext uri="{FF2B5EF4-FFF2-40B4-BE49-F238E27FC236}">
                    <a16:creationId xmlns:a16="http://schemas.microsoft.com/office/drawing/2014/main" id="{047BE8C3-2190-0CE7-A86A-607189772C9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11487719" cy="1241622"/>
          </a:xfrm>
          <a:prstGeom prst="rect">
            <a:avLst/>
          </a:prstGeom>
          <a:noFill/>
        </p:spPr>
        <p:txBody>
          <a:bodyPr wrap="square">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sp>
        <p:nvSpPr>
          <p:cNvPr id="33" name="TextBox 32">
            <a:extLst>
              <a:ext uri="{FF2B5EF4-FFF2-40B4-BE49-F238E27FC236}">
                <a16:creationId xmlns:a16="http://schemas.microsoft.com/office/drawing/2014/main" id="{F1BF3784-530B-C273-C2C6-499DCE9776C2}"/>
              </a:ext>
            </a:extLst>
          </p:cNvPr>
          <p:cNvSpPr txBox="1"/>
          <p:nvPr/>
        </p:nvSpPr>
        <p:spPr>
          <a:xfrm>
            <a:off x="667623" y="3713590"/>
            <a:ext cx="5084208" cy="830997"/>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Attributes that might not be originated in the RC, might need to be CUD in the RC (typically the HR application)</a:t>
            </a:r>
          </a:p>
        </p:txBody>
      </p:sp>
    </p:spTree>
    <p:extLst>
      <p:ext uri="{BB962C8B-B14F-4D97-AF65-F5344CB8AC3E}">
        <p14:creationId xmlns:p14="http://schemas.microsoft.com/office/powerpoint/2010/main" val="2942518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7775081" cy="1528945"/>
          </a:xfrm>
          <a:prstGeom prst="rect">
            <a:avLst/>
          </a:prstGeom>
          <a:noFill/>
        </p:spPr>
        <p:txBody>
          <a:bodyPr wrap="square">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aphicFrame>
        <p:nvGraphicFramePr>
          <p:cNvPr id="3" name="Table Placeholder 7">
            <a:extLst>
              <a:ext uri="{FF2B5EF4-FFF2-40B4-BE49-F238E27FC236}">
                <a16:creationId xmlns:a16="http://schemas.microsoft.com/office/drawing/2014/main" id="{115BC338-DE89-6CF6-F936-86E8640A36E1}"/>
              </a:ext>
            </a:extLst>
          </p:cNvPr>
          <p:cNvGraphicFramePr>
            <a:graphicFrameLocks/>
          </p:cNvGraphicFramePr>
          <p:nvPr>
            <p:extLst>
              <p:ext uri="{D42A27DB-BD31-4B8C-83A1-F6EECF244321}">
                <p14:modId xmlns:p14="http://schemas.microsoft.com/office/powerpoint/2010/main" val="1308609365"/>
              </p:ext>
            </p:extLst>
          </p:nvPr>
        </p:nvGraphicFramePr>
        <p:xfrm>
          <a:off x="3631949" y="3274659"/>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 name="Picture 59">
            <a:extLst>
              <a:ext uri="{FF2B5EF4-FFF2-40B4-BE49-F238E27FC236}">
                <a16:creationId xmlns:a16="http://schemas.microsoft.com/office/drawing/2014/main" id="{48A3591F-DDB5-66DB-B586-E4A33B60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480110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9">
            <a:extLst>
              <a:ext uri="{FF2B5EF4-FFF2-40B4-BE49-F238E27FC236}">
                <a16:creationId xmlns:a16="http://schemas.microsoft.com/office/drawing/2014/main" id="{30ADE5EC-C33A-D77E-78EA-033AFE3C3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53501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9">
            <a:extLst>
              <a:ext uri="{FF2B5EF4-FFF2-40B4-BE49-F238E27FC236}">
                <a16:creationId xmlns:a16="http://schemas.microsoft.com/office/drawing/2014/main" id="{9BC92EA3-5B7E-3EBE-F29F-F213790CD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562473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B990C7E1-4E80-E55D-3E5C-29A7C78E9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591602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75904396-1B8A-812F-8FA3-BB4C59AEF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507683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ABBA6305-1D9C-1046-2080-585395CD5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426385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6AD27BA4-37BD-84F1-46C4-7825ADBC5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3971242"/>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9">
            <a:extLst>
              <a:ext uri="{FF2B5EF4-FFF2-40B4-BE49-F238E27FC236}">
                <a16:creationId xmlns:a16="http://schemas.microsoft.com/office/drawing/2014/main" id="{5600033C-55A5-F16E-06E8-93370913E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3986514"/>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9">
            <a:extLst>
              <a:ext uri="{FF2B5EF4-FFF2-40B4-BE49-F238E27FC236}">
                <a16:creationId xmlns:a16="http://schemas.microsoft.com/office/drawing/2014/main" id="{A72F473A-AA15-3E51-5C60-11F5A45A3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53501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9">
            <a:extLst>
              <a:ext uri="{FF2B5EF4-FFF2-40B4-BE49-F238E27FC236}">
                <a16:creationId xmlns:a16="http://schemas.microsoft.com/office/drawing/2014/main" id="{4E335089-2C9B-E9FC-2FDD-F2F7AFE3D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562473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7775F105-E4C1-357D-0084-01E210968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591602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6544392D-B593-73BB-3ECF-CFD3320B0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507683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a:extLst>
              <a:ext uri="{FF2B5EF4-FFF2-40B4-BE49-F238E27FC236}">
                <a16:creationId xmlns:a16="http://schemas.microsoft.com/office/drawing/2014/main" id="{C991520D-5E35-6E3F-04E7-39CEFD03F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480751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9">
            <a:extLst>
              <a:ext uri="{FF2B5EF4-FFF2-40B4-BE49-F238E27FC236}">
                <a16:creationId xmlns:a16="http://schemas.microsoft.com/office/drawing/2014/main" id="{0C8A0BC8-0708-C6F3-6DB2-FC61C976D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452778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6962B1AB-C42C-F17B-2A87-D5B5A5ABF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423822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9">
            <a:extLst>
              <a:ext uri="{FF2B5EF4-FFF2-40B4-BE49-F238E27FC236}">
                <a16:creationId xmlns:a16="http://schemas.microsoft.com/office/drawing/2014/main" id="{7D5478A5-E3C6-E0D1-0D2F-09847D944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452778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9">
            <a:extLst>
              <a:ext uri="{FF2B5EF4-FFF2-40B4-BE49-F238E27FC236}">
                <a16:creationId xmlns:a16="http://schemas.microsoft.com/office/drawing/2014/main" id="{6FE9D092-A45D-6AE4-094B-55FA1562A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368797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9">
            <a:extLst>
              <a:ext uri="{FF2B5EF4-FFF2-40B4-BE49-F238E27FC236}">
                <a16:creationId xmlns:a16="http://schemas.microsoft.com/office/drawing/2014/main" id="{1820B237-8F30-0F44-DA1E-7934F4BF1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368797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849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Box 234">
            <a:extLst>
              <a:ext uri="{FF2B5EF4-FFF2-40B4-BE49-F238E27FC236}">
                <a16:creationId xmlns:a16="http://schemas.microsoft.com/office/drawing/2014/main" id="{B29AFE86-F802-AFCB-610D-EE4294A0E890}"/>
              </a:ext>
            </a:extLst>
          </p:cNvPr>
          <p:cNvSpPr txBox="1"/>
          <p:nvPr/>
        </p:nvSpPr>
        <p:spPr>
          <a:xfrm>
            <a:off x="2451669" y="2107958"/>
            <a:ext cx="3602485" cy="2354491"/>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b="1" dirty="0">
                <a:solidFill>
                  <a:srgbClr val="FF0000"/>
                </a:solidFill>
                <a:latin typeface="Courier New" panose="02070309020205020404" pitchFamily="49" charset="0"/>
                <a:cs typeface="Courier New" panose="02070309020205020404" pitchFamily="49" charset="0"/>
              </a:rPr>
              <a:t>  "emails":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"value": "paucorre@identitylab10.ciscolabs.com"</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4.1</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8599981" cy="1077218"/>
          </a:xfrm>
          <a:prstGeom prst="rect">
            <a:avLst/>
          </a:prstGeom>
          <a:noFill/>
        </p:spPr>
        <p:txBody>
          <a:bodyPr wrap="square">
            <a:spAutoFit/>
          </a:bodyPr>
          <a:lstStyle/>
          <a:p>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pSp>
        <p:nvGrpSpPr>
          <p:cNvPr id="22" name="Group 21">
            <a:extLst>
              <a:ext uri="{FF2B5EF4-FFF2-40B4-BE49-F238E27FC236}">
                <a16:creationId xmlns:a16="http://schemas.microsoft.com/office/drawing/2014/main" id="{72806F89-729B-6BE7-490F-90DE8A29735E}"/>
              </a:ext>
            </a:extLst>
          </p:cNvPr>
          <p:cNvGrpSpPr/>
          <p:nvPr/>
        </p:nvGrpSpPr>
        <p:grpSpPr>
          <a:xfrm>
            <a:off x="5504330" y="4577386"/>
            <a:ext cx="931041" cy="736313"/>
            <a:chOff x="3973732" y="1259009"/>
            <a:chExt cx="1783099" cy="1473425"/>
          </a:xfrm>
        </p:grpSpPr>
        <p:grpSp>
          <p:nvGrpSpPr>
            <p:cNvPr id="23" name="Group 593">
              <a:extLst>
                <a:ext uri="{FF2B5EF4-FFF2-40B4-BE49-F238E27FC236}">
                  <a16:creationId xmlns:a16="http://schemas.microsoft.com/office/drawing/2014/main" id="{C8D44933-67ED-AB9D-38CD-6A806545E0C9}"/>
                </a:ext>
              </a:extLst>
            </p:cNvPr>
            <p:cNvGrpSpPr>
              <a:grpSpLocks noChangeAspect="1"/>
            </p:cNvGrpSpPr>
            <p:nvPr/>
          </p:nvGrpSpPr>
          <p:grpSpPr bwMode="auto">
            <a:xfrm>
              <a:off x="3973732" y="1259009"/>
              <a:ext cx="1311482" cy="1153911"/>
              <a:chOff x="6146801" y="2133602"/>
              <a:chExt cx="644525" cy="566738"/>
            </a:xfrm>
          </p:grpSpPr>
          <p:sp>
            <p:nvSpPr>
              <p:cNvPr id="36" name="Freeform 278">
                <a:extLst>
                  <a:ext uri="{FF2B5EF4-FFF2-40B4-BE49-F238E27FC236}">
                    <a16:creationId xmlns:a16="http://schemas.microsoft.com/office/drawing/2014/main" id="{E9ECF735-1141-7A38-080E-3AE02754FFA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279">
                <a:extLst>
                  <a:ext uri="{FF2B5EF4-FFF2-40B4-BE49-F238E27FC236}">
                    <a16:creationId xmlns:a16="http://schemas.microsoft.com/office/drawing/2014/main" id="{76904C21-12C6-3BDB-03A1-126B9B4AC9C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280">
                <a:extLst>
                  <a:ext uri="{FF2B5EF4-FFF2-40B4-BE49-F238E27FC236}">
                    <a16:creationId xmlns:a16="http://schemas.microsoft.com/office/drawing/2014/main" id="{9764F4FF-55B4-85D3-559B-31AF09FE8DF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Line 281">
                <a:extLst>
                  <a:ext uri="{FF2B5EF4-FFF2-40B4-BE49-F238E27FC236}">
                    <a16:creationId xmlns:a16="http://schemas.microsoft.com/office/drawing/2014/main" id="{185B61A9-05AC-8E04-9EF5-7A33784D6D0E}"/>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282">
                <a:extLst>
                  <a:ext uri="{FF2B5EF4-FFF2-40B4-BE49-F238E27FC236}">
                    <a16:creationId xmlns:a16="http://schemas.microsoft.com/office/drawing/2014/main" id="{55E13F98-8FE1-B850-8F4F-7EBAC52612D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283">
                <a:extLst>
                  <a:ext uri="{FF2B5EF4-FFF2-40B4-BE49-F238E27FC236}">
                    <a16:creationId xmlns:a16="http://schemas.microsoft.com/office/drawing/2014/main" id="{A486167C-5EF1-29DA-AE87-3C6807DA50B3}"/>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Freeform 284">
                <a:extLst>
                  <a:ext uri="{FF2B5EF4-FFF2-40B4-BE49-F238E27FC236}">
                    <a16:creationId xmlns:a16="http://schemas.microsoft.com/office/drawing/2014/main" id="{FA4C9E14-4056-10DE-6E07-05B5E33FDA1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285">
                <a:extLst>
                  <a:ext uri="{FF2B5EF4-FFF2-40B4-BE49-F238E27FC236}">
                    <a16:creationId xmlns:a16="http://schemas.microsoft.com/office/drawing/2014/main" id="{B190D150-C69A-CDAA-EED4-5B327AB7183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286">
                <a:extLst>
                  <a:ext uri="{FF2B5EF4-FFF2-40B4-BE49-F238E27FC236}">
                    <a16:creationId xmlns:a16="http://schemas.microsoft.com/office/drawing/2014/main" id="{A9E63481-A10B-C7BB-7C43-0B7B61B997E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 name="Line 287">
                <a:extLst>
                  <a:ext uri="{FF2B5EF4-FFF2-40B4-BE49-F238E27FC236}">
                    <a16:creationId xmlns:a16="http://schemas.microsoft.com/office/drawing/2014/main" id="{BC85A1C7-3BB6-B253-44E0-16F654010C0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 name="Line 288">
                <a:extLst>
                  <a:ext uri="{FF2B5EF4-FFF2-40B4-BE49-F238E27FC236}">
                    <a16:creationId xmlns:a16="http://schemas.microsoft.com/office/drawing/2014/main" id="{EB21ACB4-0F67-C0BB-7DFA-70D5D31F850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 name="Line 289">
                <a:extLst>
                  <a:ext uri="{FF2B5EF4-FFF2-40B4-BE49-F238E27FC236}">
                    <a16:creationId xmlns:a16="http://schemas.microsoft.com/office/drawing/2014/main" id="{E42E8C11-9F4C-20AE-9539-7D9443CCA38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 name="Freeform 290">
                <a:extLst>
                  <a:ext uri="{FF2B5EF4-FFF2-40B4-BE49-F238E27FC236}">
                    <a16:creationId xmlns:a16="http://schemas.microsoft.com/office/drawing/2014/main" id="{3D48A14F-E72B-7304-9853-867E0AEB39B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 name="Line 291">
                <a:extLst>
                  <a:ext uri="{FF2B5EF4-FFF2-40B4-BE49-F238E27FC236}">
                    <a16:creationId xmlns:a16="http://schemas.microsoft.com/office/drawing/2014/main" id="{3E745E54-3C98-A95E-1CBF-7619E596E94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 name="Line 292">
                <a:extLst>
                  <a:ext uri="{FF2B5EF4-FFF2-40B4-BE49-F238E27FC236}">
                    <a16:creationId xmlns:a16="http://schemas.microsoft.com/office/drawing/2014/main" id="{BD9F4467-6F62-2B0C-260F-5598D3D4095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 name="Line 293">
                <a:extLst>
                  <a:ext uri="{FF2B5EF4-FFF2-40B4-BE49-F238E27FC236}">
                    <a16:creationId xmlns:a16="http://schemas.microsoft.com/office/drawing/2014/main" id="{DEFB3649-CC27-B846-C603-C2D2CDCB8C09}"/>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 name="Line 294">
                <a:extLst>
                  <a:ext uri="{FF2B5EF4-FFF2-40B4-BE49-F238E27FC236}">
                    <a16:creationId xmlns:a16="http://schemas.microsoft.com/office/drawing/2014/main" id="{585DCEB1-3952-2E1D-600C-9FC9D0241D1E}"/>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95">
                <a:extLst>
                  <a:ext uri="{FF2B5EF4-FFF2-40B4-BE49-F238E27FC236}">
                    <a16:creationId xmlns:a16="http://schemas.microsoft.com/office/drawing/2014/main" id="{1B938653-8332-9BFE-A190-A96F05EF461D}"/>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Freeform 296">
                <a:extLst>
                  <a:ext uri="{FF2B5EF4-FFF2-40B4-BE49-F238E27FC236}">
                    <a16:creationId xmlns:a16="http://schemas.microsoft.com/office/drawing/2014/main" id="{C6A6486E-AEBD-2845-F980-F80637685D21}"/>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97">
                <a:extLst>
                  <a:ext uri="{FF2B5EF4-FFF2-40B4-BE49-F238E27FC236}">
                    <a16:creationId xmlns:a16="http://schemas.microsoft.com/office/drawing/2014/main" id="{9E15B6C0-6145-F148-7ED1-A9A5AFC7E801}"/>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98">
                <a:extLst>
                  <a:ext uri="{FF2B5EF4-FFF2-40B4-BE49-F238E27FC236}">
                    <a16:creationId xmlns:a16="http://schemas.microsoft.com/office/drawing/2014/main" id="{6A252B93-8EE7-8522-84B4-860BDB940D3C}"/>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99">
                <a:extLst>
                  <a:ext uri="{FF2B5EF4-FFF2-40B4-BE49-F238E27FC236}">
                    <a16:creationId xmlns:a16="http://schemas.microsoft.com/office/drawing/2014/main" id="{5AFAB6D6-7907-8083-FDE7-D914DFC3ADF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Line 300">
                <a:extLst>
                  <a:ext uri="{FF2B5EF4-FFF2-40B4-BE49-F238E27FC236}">
                    <a16:creationId xmlns:a16="http://schemas.microsoft.com/office/drawing/2014/main" id="{16CFB3B6-C00F-F66A-F31C-C47BD78B79D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301">
                <a:extLst>
                  <a:ext uri="{FF2B5EF4-FFF2-40B4-BE49-F238E27FC236}">
                    <a16:creationId xmlns:a16="http://schemas.microsoft.com/office/drawing/2014/main" id="{A7D07DC7-FE21-584D-1A10-60838C5CD99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Freeform 302">
                <a:extLst>
                  <a:ext uri="{FF2B5EF4-FFF2-40B4-BE49-F238E27FC236}">
                    <a16:creationId xmlns:a16="http://schemas.microsoft.com/office/drawing/2014/main" id="{10629FFA-2785-3C2D-BB26-A9A17D88756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303">
                <a:extLst>
                  <a:ext uri="{FF2B5EF4-FFF2-40B4-BE49-F238E27FC236}">
                    <a16:creationId xmlns:a16="http://schemas.microsoft.com/office/drawing/2014/main" id="{689FFDBC-D36B-841B-ED82-9B40868CD8B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304">
                <a:extLst>
                  <a:ext uri="{FF2B5EF4-FFF2-40B4-BE49-F238E27FC236}">
                    <a16:creationId xmlns:a16="http://schemas.microsoft.com/office/drawing/2014/main" id="{C3CDB4C4-AB87-98C1-249F-05ACAE1E47E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305">
                <a:extLst>
                  <a:ext uri="{FF2B5EF4-FFF2-40B4-BE49-F238E27FC236}">
                    <a16:creationId xmlns:a16="http://schemas.microsoft.com/office/drawing/2014/main" id="{9A6FF95B-3CBD-A93E-D66B-D724632E68D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6">
                <a:extLst>
                  <a:ext uri="{FF2B5EF4-FFF2-40B4-BE49-F238E27FC236}">
                    <a16:creationId xmlns:a16="http://schemas.microsoft.com/office/drawing/2014/main" id="{0AD9D083-3205-097C-FDCA-39D9EFA18E47}"/>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7">
                <a:extLst>
                  <a:ext uri="{FF2B5EF4-FFF2-40B4-BE49-F238E27FC236}">
                    <a16:creationId xmlns:a16="http://schemas.microsoft.com/office/drawing/2014/main" id="{2873C200-4364-5BA1-A274-EC5454A29C0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4" name="Group 373">
              <a:extLst>
                <a:ext uri="{FF2B5EF4-FFF2-40B4-BE49-F238E27FC236}">
                  <a16:creationId xmlns:a16="http://schemas.microsoft.com/office/drawing/2014/main" id="{B8C641CE-D91C-CC6A-DDDB-C524AA56F5A8}"/>
                </a:ext>
              </a:extLst>
            </p:cNvPr>
            <p:cNvGrpSpPr>
              <a:grpSpLocks/>
            </p:cNvGrpSpPr>
            <p:nvPr/>
          </p:nvGrpSpPr>
          <p:grpSpPr bwMode="auto">
            <a:xfrm>
              <a:off x="4764643" y="1783109"/>
              <a:ext cx="992188" cy="949325"/>
              <a:chOff x="6493421" y="-20381"/>
              <a:chExt cx="1290462" cy="1234331"/>
            </a:xfrm>
          </p:grpSpPr>
          <p:grpSp>
            <p:nvGrpSpPr>
              <p:cNvPr id="25" name="Group 4">
                <a:extLst>
                  <a:ext uri="{FF2B5EF4-FFF2-40B4-BE49-F238E27FC236}">
                    <a16:creationId xmlns:a16="http://schemas.microsoft.com/office/drawing/2014/main" id="{541DD195-0E34-C5A1-C351-DF9B9EF134FD}"/>
                  </a:ext>
                </a:extLst>
              </p:cNvPr>
              <p:cNvGrpSpPr>
                <a:grpSpLocks noChangeAspect="1"/>
              </p:cNvGrpSpPr>
              <p:nvPr/>
            </p:nvGrpSpPr>
            <p:grpSpPr bwMode="auto">
              <a:xfrm>
                <a:off x="6493421" y="299644"/>
                <a:ext cx="412156" cy="883191"/>
                <a:chOff x="598" y="1936"/>
                <a:chExt cx="287" cy="615"/>
              </a:xfrm>
              <a:solidFill>
                <a:schemeClr val="accent2"/>
              </a:solidFill>
            </p:grpSpPr>
            <p:sp>
              <p:nvSpPr>
                <p:cNvPr id="33" name="Freeform 6">
                  <a:extLst>
                    <a:ext uri="{FF2B5EF4-FFF2-40B4-BE49-F238E27FC236}">
                      <a16:creationId xmlns:a16="http://schemas.microsoft.com/office/drawing/2014/main" id="{3CA825A2-9572-30CB-7CEF-16CE4A1B7AC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5" name="Freeform 7">
                  <a:extLst>
                    <a:ext uri="{FF2B5EF4-FFF2-40B4-BE49-F238E27FC236}">
                      <a16:creationId xmlns:a16="http://schemas.microsoft.com/office/drawing/2014/main" id="{46EB8A7E-E06E-DFF8-B6ED-39294DE4753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6" name="Group 4">
                <a:extLst>
                  <a:ext uri="{FF2B5EF4-FFF2-40B4-BE49-F238E27FC236}">
                    <a16:creationId xmlns:a16="http://schemas.microsoft.com/office/drawing/2014/main" id="{A1B5631A-796D-B561-2ACD-36F4AED53A6A}"/>
                  </a:ext>
                </a:extLst>
              </p:cNvPr>
              <p:cNvGrpSpPr>
                <a:grpSpLocks noChangeAspect="1"/>
              </p:cNvGrpSpPr>
              <p:nvPr/>
            </p:nvGrpSpPr>
            <p:grpSpPr bwMode="auto">
              <a:xfrm>
                <a:off x="7371727" y="299644"/>
                <a:ext cx="412156" cy="883191"/>
                <a:chOff x="598" y="1936"/>
                <a:chExt cx="287" cy="615"/>
              </a:xfrm>
              <a:solidFill>
                <a:schemeClr val="accent1"/>
              </a:solidFill>
            </p:grpSpPr>
            <p:sp>
              <p:nvSpPr>
                <p:cNvPr id="30" name="Freeform 6">
                  <a:extLst>
                    <a:ext uri="{FF2B5EF4-FFF2-40B4-BE49-F238E27FC236}">
                      <a16:creationId xmlns:a16="http://schemas.microsoft.com/office/drawing/2014/main" id="{CE906306-0285-32C7-B11E-D4D3E56E8AE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1" name="Freeform 7">
                  <a:extLst>
                    <a:ext uri="{FF2B5EF4-FFF2-40B4-BE49-F238E27FC236}">
                      <a16:creationId xmlns:a16="http://schemas.microsoft.com/office/drawing/2014/main" id="{C6E025C5-3208-3E93-1D01-00DEF5772B5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7" name="Group 4">
                <a:extLst>
                  <a:ext uri="{FF2B5EF4-FFF2-40B4-BE49-F238E27FC236}">
                    <a16:creationId xmlns:a16="http://schemas.microsoft.com/office/drawing/2014/main" id="{0065B91A-104F-6882-5099-CBD959825CC2}"/>
                  </a:ext>
                </a:extLst>
              </p:cNvPr>
              <p:cNvGrpSpPr>
                <a:grpSpLocks noChangeAspect="1"/>
              </p:cNvGrpSpPr>
              <p:nvPr/>
            </p:nvGrpSpPr>
            <p:grpSpPr bwMode="auto">
              <a:xfrm>
                <a:off x="6846910" y="-20381"/>
                <a:ext cx="576021" cy="1234331"/>
                <a:chOff x="598" y="1936"/>
                <a:chExt cx="287" cy="615"/>
              </a:xfrm>
              <a:solidFill>
                <a:schemeClr val="accent5"/>
              </a:solidFill>
            </p:grpSpPr>
            <p:sp>
              <p:nvSpPr>
                <p:cNvPr id="28" name="Freeform 6">
                  <a:extLst>
                    <a:ext uri="{FF2B5EF4-FFF2-40B4-BE49-F238E27FC236}">
                      <a16:creationId xmlns:a16="http://schemas.microsoft.com/office/drawing/2014/main" id="{92AD4894-42B7-AF6C-9370-4104DA3C56E5}"/>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9" name="Freeform 7">
                  <a:extLst>
                    <a:ext uri="{FF2B5EF4-FFF2-40B4-BE49-F238E27FC236}">
                      <a16:creationId xmlns:a16="http://schemas.microsoft.com/office/drawing/2014/main" id="{982A67EB-FB41-A00E-A7F3-731E9DAC5D95}"/>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06" name="Group 105">
            <a:extLst>
              <a:ext uri="{FF2B5EF4-FFF2-40B4-BE49-F238E27FC236}">
                <a16:creationId xmlns:a16="http://schemas.microsoft.com/office/drawing/2014/main" id="{308A2160-1E39-A1AA-88C7-060EAC93B539}"/>
              </a:ext>
            </a:extLst>
          </p:cNvPr>
          <p:cNvGrpSpPr/>
          <p:nvPr/>
        </p:nvGrpSpPr>
        <p:grpSpPr>
          <a:xfrm>
            <a:off x="7869765" y="3072038"/>
            <a:ext cx="818588" cy="818420"/>
            <a:chOff x="7173352" y="1306360"/>
            <a:chExt cx="1587655" cy="1481363"/>
          </a:xfrm>
        </p:grpSpPr>
        <p:grpSp>
          <p:nvGrpSpPr>
            <p:cNvPr id="107" name="Group 593">
              <a:extLst>
                <a:ext uri="{FF2B5EF4-FFF2-40B4-BE49-F238E27FC236}">
                  <a16:creationId xmlns:a16="http://schemas.microsoft.com/office/drawing/2014/main" id="{D4AB98FC-0F71-E68F-8A39-98EC82CF3BC3}"/>
                </a:ext>
              </a:extLst>
            </p:cNvPr>
            <p:cNvGrpSpPr>
              <a:grpSpLocks noChangeAspect="1"/>
            </p:cNvGrpSpPr>
            <p:nvPr/>
          </p:nvGrpSpPr>
          <p:grpSpPr bwMode="auto">
            <a:xfrm>
              <a:off x="7173352" y="1306360"/>
              <a:ext cx="1311482" cy="1153911"/>
              <a:chOff x="6146801" y="2133602"/>
              <a:chExt cx="644525" cy="566738"/>
            </a:xfrm>
          </p:grpSpPr>
          <p:sp>
            <p:nvSpPr>
              <p:cNvPr id="116" name="Freeform 278">
                <a:extLst>
                  <a:ext uri="{FF2B5EF4-FFF2-40B4-BE49-F238E27FC236}">
                    <a16:creationId xmlns:a16="http://schemas.microsoft.com/office/drawing/2014/main" id="{AE01F846-783B-022F-F9DE-F2E58A683B8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Line 279">
                <a:extLst>
                  <a:ext uri="{FF2B5EF4-FFF2-40B4-BE49-F238E27FC236}">
                    <a16:creationId xmlns:a16="http://schemas.microsoft.com/office/drawing/2014/main" id="{7387E9B0-3F00-AB3D-7D7A-445EB000345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Line 280">
                <a:extLst>
                  <a:ext uri="{FF2B5EF4-FFF2-40B4-BE49-F238E27FC236}">
                    <a16:creationId xmlns:a16="http://schemas.microsoft.com/office/drawing/2014/main" id="{C98D3D26-510E-DE4D-0D0D-E696FE6F064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9" name="Line 281">
                <a:extLst>
                  <a:ext uri="{FF2B5EF4-FFF2-40B4-BE49-F238E27FC236}">
                    <a16:creationId xmlns:a16="http://schemas.microsoft.com/office/drawing/2014/main" id="{7AC67C59-DA35-5DB4-2DEC-74540EC5865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0" name="Line 282">
                <a:extLst>
                  <a:ext uri="{FF2B5EF4-FFF2-40B4-BE49-F238E27FC236}">
                    <a16:creationId xmlns:a16="http://schemas.microsoft.com/office/drawing/2014/main" id="{1B80F401-A5A6-BC53-34E0-FC002450284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1" name="Line 283">
                <a:extLst>
                  <a:ext uri="{FF2B5EF4-FFF2-40B4-BE49-F238E27FC236}">
                    <a16:creationId xmlns:a16="http://schemas.microsoft.com/office/drawing/2014/main" id="{7074C4B2-B295-4B05-0746-D9F9ACD7EC1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2" name="Freeform 284">
                <a:extLst>
                  <a:ext uri="{FF2B5EF4-FFF2-40B4-BE49-F238E27FC236}">
                    <a16:creationId xmlns:a16="http://schemas.microsoft.com/office/drawing/2014/main" id="{6EA5C796-6B7D-13DA-95DF-EB0594162AA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3" name="Line 285">
                <a:extLst>
                  <a:ext uri="{FF2B5EF4-FFF2-40B4-BE49-F238E27FC236}">
                    <a16:creationId xmlns:a16="http://schemas.microsoft.com/office/drawing/2014/main" id="{B1802E5E-E0C2-90F8-EC7B-0D20F7222C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4" name="Line 286">
                <a:extLst>
                  <a:ext uri="{FF2B5EF4-FFF2-40B4-BE49-F238E27FC236}">
                    <a16:creationId xmlns:a16="http://schemas.microsoft.com/office/drawing/2014/main" id="{79118A27-DFFD-C83E-EC2F-B7DCB09461E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5" name="Line 287">
                <a:extLst>
                  <a:ext uri="{FF2B5EF4-FFF2-40B4-BE49-F238E27FC236}">
                    <a16:creationId xmlns:a16="http://schemas.microsoft.com/office/drawing/2014/main" id="{4E5206B0-0EAE-3885-A311-B6D796A92FA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6" name="Line 288">
                <a:extLst>
                  <a:ext uri="{FF2B5EF4-FFF2-40B4-BE49-F238E27FC236}">
                    <a16:creationId xmlns:a16="http://schemas.microsoft.com/office/drawing/2014/main" id="{45AE4C87-FE29-B3DB-D687-B91D18DAFE4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7" name="Line 289">
                <a:extLst>
                  <a:ext uri="{FF2B5EF4-FFF2-40B4-BE49-F238E27FC236}">
                    <a16:creationId xmlns:a16="http://schemas.microsoft.com/office/drawing/2014/main" id="{D050ED8A-0578-D71C-0E35-36DEC78EE4C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8" name="Freeform 290">
                <a:extLst>
                  <a:ext uri="{FF2B5EF4-FFF2-40B4-BE49-F238E27FC236}">
                    <a16:creationId xmlns:a16="http://schemas.microsoft.com/office/drawing/2014/main" id="{4E376F11-73DC-1239-DACF-E184DBB1AF7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9" name="Line 291">
                <a:extLst>
                  <a:ext uri="{FF2B5EF4-FFF2-40B4-BE49-F238E27FC236}">
                    <a16:creationId xmlns:a16="http://schemas.microsoft.com/office/drawing/2014/main" id="{709D5A7F-DA9C-F6AC-DC50-20369D87A707}"/>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0" name="Line 292">
                <a:extLst>
                  <a:ext uri="{FF2B5EF4-FFF2-40B4-BE49-F238E27FC236}">
                    <a16:creationId xmlns:a16="http://schemas.microsoft.com/office/drawing/2014/main" id="{ECEB230A-0197-B8D6-5D6C-C534623AC8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1" name="Line 293">
                <a:extLst>
                  <a:ext uri="{FF2B5EF4-FFF2-40B4-BE49-F238E27FC236}">
                    <a16:creationId xmlns:a16="http://schemas.microsoft.com/office/drawing/2014/main" id="{83C1CBB4-2EE1-1B47-4F06-20AFEA084E67}"/>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2" name="Line 294">
                <a:extLst>
                  <a:ext uri="{FF2B5EF4-FFF2-40B4-BE49-F238E27FC236}">
                    <a16:creationId xmlns:a16="http://schemas.microsoft.com/office/drawing/2014/main" id="{6515470C-9288-3284-D876-BA555633FD38}"/>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3" name="Line 295">
                <a:extLst>
                  <a:ext uri="{FF2B5EF4-FFF2-40B4-BE49-F238E27FC236}">
                    <a16:creationId xmlns:a16="http://schemas.microsoft.com/office/drawing/2014/main" id="{3D02F206-9450-F652-BFCE-D38390C45004}"/>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4" name="Freeform 296">
                <a:extLst>
                  <a:ext uri="{FF2B5EF4-FFF2-40B4-BE49-F238E27FC236}">
                    <a16:creationId xmlns:a16="http://schemas.microsoft.com/office/drawing/2014/main" id="{83F84D41-1C6B-94B6-C9C4-AE2E951EA15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Line 297">
                <a:extLst>
                  <a:ext uri="{FF2B5EF4-FFF2-40B4-BE49-F238E27FC236}">
                    <a16:creationId xmlns:a16="http://schemas.microsoft.com/office/drawing/2014/main" id="{AA39F585-89F1-FCE7-A017-3322D526470C}"/>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Line 298">
                <a:extLst>
                  <a:ext uri="{FF2B5EF4-FFF2-40B4-BE49-F238E27FC236}">
                    <a16:creationId xmlns:a16="http://schemas.microsoft.com/office/drawing/2014/main" id="{B572ABA4-15F6-8988-6D68-40E5A0D1B4A9}"/>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7" name="Line 299">
                <a:extLst>
                  <a:ext uri="{FF2B5EF4-FFF2-40B4-BE49-F238E27FC236}">
                    <a16:creationId xmlns:a16="http://schemas.microsoft.com/office/drawing/2014/main" id="{7091D232-45D8-E592-6F5B-CD0E49021DD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8" name="Line 300">
                <a:extLst>
                  <a:ext uri="{FF2B5EF4-FFF2-40B4-BE49-F238E27FC236}">
                    <a16:creationId xmlns:a16="http://schemas.microsoft.com/office/drawing/2014/main" id="{238DE609-2DCB-B6E3-63AF-A168BF97C56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9" name="Line 301">
                <a:extLst>
                  <a:ext uri="{FF2B5EF4-FFF2-40B4-BE49-F238E27FC236}">
                    <a16:creationId xmlns:a16="http://schemas.microsoft.com/office/drawing/2014/main" id="{3A1E2F02-1339-9805-1FDC-7CAA598C6C1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Freeform 302">
                <a:extLst>
                  <a:ext uri="{FF2B5EF4-FFF2-40B4-BE49-F238E27FC236}">
                    <a16:creationId xmlns:a16="http://schemas.microsoft.com/office/drawing/2014/main" id="{DB1068A3-7514-52FD-FC07-B9DA1A63F06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303">
                <a:extLst>
                  <a:ext uri="{FF2B5EF4-FFF2-40B4-BE49-F238E27FC236}">
                    <a16:creationId xmlns:a16="http://schemas.microsoft.com/office/drawing/2014/main" id="{234B5062-7202-046D-CD27-49B508ECBA6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304">
                <a:extLst>
                  <a:ext uri="{FF2B5EF4-FFF2-40B4-BE49-F238E27FC236}">
                    <a16:creationId xmlns:a16="http://schemas.microsoft.com/office/drawing/2014/main" id="{622A9544-BFE6-BE8E-B023-406D9611E809}"/>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305">
                <a:extLst>
                  <a:ext uri="{FF2B5EF4-FFF2-40B4-BE49-F238E27FC236}">
                    <a16:creationId xmlns:a16="http://schemas.microsoft.com/office/drawing/2014/main" id="{BFC443D4-563A-015C-84C2-81BA71259394}"/>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306">
                <a:extLst>
                  <a:ext uri="{FF2B5EF4-FFF2-40B4-BE49-F238E27FC236}">
                    <a16:creationId xmlns:a16="http://schemas.microsoft.com/office/drawing/2014/main" id="{AD9F391E-2A9A-445C-278B-9033290A1F3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Line 307">
                <a:extLst>
                  <a:ext uri="{FF2B5EF4-FFF2-40B4-BE49-F238E27FC236}">
                    <a16:creationId xmlns:a16="http://schemas.microsoft.com/office/drawing/2014/main" id="{DDC67276-368A-9BAC-08D1-D6AA3D8C542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08" name="Group 107">
              <a:extLst>
                <a:ext uri="{FF2B5EF4-FFF2-40B4-BE49-F238E27FC236}">
                  <a16:creationId xmlns:a16="http://schemas.microsoft.com/office/drawing/2014/main" id="{6395AFB8-A251-8771-4E38-7ED4DC15283B}"/>
                </a:ext>
              </a:extLst>
            </p:cNvPr>
            <p:cNvGrpSpPr/>
            <p:nvPr/>
          </p:nvGrpSpPr>
          <p:grpSpPr>
            <a:xfrm>
              <a:off x="8126007" y="1822523"/>
              <a:ext cx="635000" cy="965200"/>
              <a:chOff x="3901731" y="3694181"/>
              <a:chExt cx="635000" cy="965200"/>
            </a:xfrm>
          </p:grpSpPr>
          <p:grpSp>
            <p:nvGrpSpPr>
              <p:cNvPr id="109" name="Group 108">
                <a:extLst>
                  <a:ext uri="{FF2B5EF4-FFF2-40B4-BE49-F238E27FC236}">
                    <a16:creationId xmlns:a16="http://schemas.microsoft.com/office/drawing/2014/main" id="{BC18CC9D-5A53-BC06-B9CC-C75F6E8F5EAB}"/>
                  </a:ext>
                </a:extLst>
              </p:cNvPr>
              <p:cNvGrpSpPr>
                <a:grpSpLocks noChangeAspect="1"/>
              </p:cNvGrpSpPr>
              <p:nvPr/>
            </p:nvGrpSpPr>
            <p:grpSpPr bwMode="auto">
              <a:xfrm>
                <a:off x="3901731" y="3694181"/>
                <a:ext cx="635000" cy="965200"/>
                <a:chOff x="1762" y="1325"/>
                <a:chExt cx="300" cy="456"/>
              </a:xfrm>
            </p:grpSpPr>
            <p:sp>
              <p:nvSpPr>
                <p:cNvPr id="114" name="Freeform 28">
                  <a:extLst>
                    <a:ext uri="{FF2B5EF4-FFF2-40B4-BE49-F238E27FC236}">
                      <a16:creationId xmlns:a16="http://schemas.microsoft.com/office/drawing/2014/main" id="{9C753160-61F6-D212-A9AE-1D4D7036DB4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5" name="Oval 114">
                  <a:extLst>
                    <a:ext uri="{FF2B5EF4-FFF2-40B4-BE49-F238E27FC236}">
                      <a16:creationId xmlns:a16="http://schemas.microsoft.com/office/drawing/2014/main" id="{AA392737-F59E-BA60-D3EB-9E7F1D78BBE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0" name="Group 360">
                <a:extLst>
                  <a:ext uri="{FF2B5EF4-FFF2-40B4-BE49-F238E27FC236}">
                    <a16:creationId xmlns:a16="http://schemas.microsoft.com/office/drawing/2014/main" id="{4D50D6DA-45F1-204B-BCFB-B3A7AC7AC628}"/>
                  </a:ext>
                </a:extLst>
              </p:cNvPr>
              <p:cNvGrpSpPr>
                <a:grpSpLocks noChangeAspect="1"/>
              </p:cNvGrpSpPr>
              <p:nvPr/>
            </p:nvGrpSpPr>
            <p:grpSpPr bwMode="auto">
              <a:xfrm>
                <a:off x="4224797" y="4279790"/>
                <a:ext cx="200873" cy="197541"/>
                <a:chOff x="6333580" y="2334557"/>
                <a:chExt cx="545984" cy="536983"/>
              </a:xfrm>
            </p:grpSpPr>
            <p:sp>
              <p:nvSpPr>
                <p:cNvPr id="111" name="Freeform 251">
                  <a:extLst>
                    <a:ext uri="{FF2B5EF4-FFF2-40B4-BE49-F238E27FC236}">
                      <a16:creationId xmlns:a16="http://schemas.microsoft.com/office/drawing/2014/main" id="{F42F080A-B72D-13FE-9B1E-DE8174E0CE6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Freeform 256">
                  <a:extLst>
                    <a:ext uri="{FF2B5EF4-FFF2-40B4-BE49-F238E27FC236}">
                      <a16:creationId xmlns:a16="http://schemas.microsoft.com/office/drawing/2014/main" id="{7F5C2A62-0E87-A877-D8D5-3EAAC0E7A4D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3" name="Freeform 260">
                  <a:extLst>
                    <a:ext uri="{FF2B5EF4-FFF2-40B4-BE49-F238E27FC236}">
                      <a16:creationId xmlns:a16="http://schemas.microsoft.com/office/drawing/2014/main" id="{FD9B9C20-31A1-663F-2700-F48C1A9CD3E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46" name="Straight Arrow Connector 145">
            <a:extLst>
              <a:ext uri="{FF2B5EF4-FFF2-40B4-BE49-F238E27FC236}">
                <a16:creationId xmlns:a16="http://schemas.microsoft.com/office/drawing/2014/main" id="{E0EE12F1-7B4E-FB21-DE61-77CDCD517FEB}"/>
              </a:ext>
            </a:extLst>
          </p:cNvPr>
          <p:cNvCxnSpPr>
            <a:cxnSpLocks/>
          </p:cNvCxnSpPr>
          <p:nvPr/>
        </p:nvCxnSpPr>
        <p:spPr>
          <a:xfrm flipV="1">
            <a:off x="6189117" y="3480092"/>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12413751-EEB0-E0B9-97BD-707DACF75953}"/>
              </a:ext>
            </a:extLst>
          </p:cNvPr>
          <p:cNvSpPr txBox="1"/>
          <p:nvPr/>
        </p:nvSpPr>
        <p:spPr>
          <a:xfrm>
            <a:off x="5428599" y="4040741"/>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52" name="TextBox 151">
            <a:extLst>
              <a:ext uri="{FF2B5EF4-FFF2-40B4-BE49-F238E27FC236}">
                <a16:creationId xmlns:a16="http://schemas.microsoft.com/office/drawing/2014/main" id="{C8936A9A-26A7-3BAC-2AD4-ADCB7BF0FCD7}"/>
              </a:ext>
            </a:extLst>
          </p:cNvPr>
          <p:cNvSpPr txBox="1"/>
          <p:nvPr/>
        </p:nvSpPr>
        <p:spPr>
          <a:xfrm>
            <a:off x="7632639" y="2752451"/>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54" name="Group 593">
            <a:extLst>
              <a:ext uri="{FF2B5EF4-FFF2-40B4-BE49-F238E27FC236}">
                <a16:creationId xmlns:a16="http://schemas.microsoft.com/office/drawing/2014/main" id="{C09A32ED-FAF5-3B5E-F8D5-6476740457C9}"/>
              </a:ext>
            </a:extLst>
          </p:cNvPr>
          <p:cNvGrpSpPr>
            <a:grpSpLocks noChangeAspect="1"/>
          </p:cNvGrpSpPr>
          <p:nvPr/>
        </p:nvGrpSpPr>
        <p:grpSpPr bwMode="auto">
          <a:xfrm>
            <a:off x="3594070" y="5437503"/>
            <a:ext cx="684788" cy="576643"/>
            <a:chOff x="6146801" y="2133602"/>
            <a:chExt cx="644525" cy="566738"/>
          </a:xfrm>
        </p:grpSpPr>
        <p:sp>
          <p:nvSpPr>
            <p:cNvPr id="155" name="Freeform 278">
              <a:extLst>
                <a:ext uri="{FF2B5EF4-FFF2-40B4-BE49-F238E27FC236}">
                  <a16:creationId xmlns:a16="http://schemas.microsoft.com/office/drawing/2014/main" id="{63489EA8-DC23-EFCD-1D9B-3430F5315F7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79">
              <a:extLst>
                <a:ext uri="{FF2B5EF4-FFF2-40B4-BE49-F238E27FC236}">
                  <a16:creationId xmlns:a16="http://schemas.microsoft.com/office/drawing/2014/main" id="{5C26EB38-1CDB-DDF0-C731-0C7C2514AE3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Line 280">
              <a:extLst>
                <a:ext uri="{FF2B5EF4-FFF2-40B4-BE49-F238E27FC236}">
                  <a16:creationId xmlns:a16="http://schemas.microsoft.com/office/drawing/2014/main" id="{BF699FE8-A65C-AF55-5DC3-A6A96E134F4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81">
              <a:extLst>
                <a:ext uri="{FF2B5EF4-FFF2-40B4-BE49-F238E27FC236}">
                  <a16:creationId xmlns:a16="http://schemas.microsoft.com/office/drawing/2014/main" id="{8A680A52-68B0-DC40-1340-1BD7C2AEE64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82">
              <a:extLst>
                <a:ext uri="{FF2B5EF4-FFF2-40B4-BE49-F238E27FC236}">
                  <a16:creationId xmlns:a16="http://schemas.microsoft.com/office/drawing/2014/main" id="{665938A1-35EA-11C4-54D2-6E3157A59CE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83">
              <a:extLst>
                <a:ext uri="{FF2B5EF4-FFF2-40B4-BE49-F238E27FC236}">
                  <a16:creationId xmlns:a16="http://schemas.microsoft.com/office/drawing/2014/main" id="{0BFB2A01-DDC5-A8D2-ECF5-0123B548270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Freeform 284">
              <a:extLst>
                <a:ext uri="{FF2B5EF4-FFF2-40B4-BE49-F238E27FC236}">
                  <a16:creationId xmlns:a16="http://schemas.microsoft.com/office/drawing/2014/main" id="{A42591E5-344B-71EB-B66D-7F36F585D07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285">
              <a:extLst>
                <a:ext uri="{FF2B5EF4-FFF2-40B4-BE49-F238E27FC236}">
                  <a16:creationId xmlns:a16="http://schemas.microsoft.com/office/drawing/2014/main" id="{C2358A5C-4FCB-BB9C-5627-F93FFECE000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Line 286">
              <a:extLst>
                <a:ext uri="{FF2B5EF4-FFF2-40B4-BE49-F238E27FC236}">
                  <a16:creationId xmlns:a16="http://schemas.microsoft.com/office/drawing/2014/main" id="{46C66F5D-FB4B-724A-4C50-66776319D99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287">
              <a:extLst>
                <a:ext uri="{FF2B5EF4-FFF2-40B4-BE49-F238E27FC236}">
                  <a16:creationId xmlns:a16="http://schemas.microsoft.com/office/drawing/2014/main" id="{0A52753F-FF3E-553E-5161-F6E3629837D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288">
              <a:extLst>
                <a:ext uri="{FF2B5EF4-FFF2-40B4-BE49-F238E27FC236}">
                  <a16:creationId xmlns:a16="http://schemas.microsoft.com/office/drawing/2014/main" id="{1B1F8919-656A-9B47-C646-FCBD029B795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289">
              <a:extLst>
                <a:ext uri="{FF2B5EF4-FFF2-40B4-BE49-F238E27FC236}">
                  <a16:creationId xmlns:a16="http://schemas.microsoft.com/office/drawing/2014/main" id="{2F9FFB0E-A836-4372-E53E-AA768623B52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Freeform 290">
              <a:extLst>
                <a:ext uri="{FF2B5EF4-FFF2-40B4-BE49-F238E27FC236}">
                  <a16:creationId xmlns:a16="http://schemas.microsoft.com/office/drawing/2014/main" id="{752BCC6D-189A-F9C7-7556-358B599664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291">
              <a:extLst>
                <a:ext uri="{FF2B5EF4-FFF2-40B4-BE49-F238E27FC236}">
                  <a16:creationId xmlns:a16="http://schemas.microsoft.com/office/drawing/2014/main" id="{34A54E94-0A7C-C34E-5240-92BD3D28B8E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9" name="Line 292">
              <a:extLst>
                <a:ext uri="{FF2B5EF4-FFF2-40B4-BE49-F238E27FC236}">
                  <a16:creationId xmlns:a16="http://schemas.microsoft.com/office/drawing/2014/main" id="{039432CB-D7F1-51BD-7BCC-EDD2A5ACB6B7}"/>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0" name="Line 293">
              <a:extLst>
                <a:ext uri="{FF2B5EF4-FFF2-40B4-BE49-F238E27FC236}">
                  <a16:creationId xmlns:a16="http://schemas.microsoft.com/office/drawing/2014/main" id="{40CA0E4A-68A3-7EAF-6B20-25EB7E8062C8}"/>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1" name="Line 294">
              <a:extLst>
                <a:ext uri="{FF2B5EF4-FFF2-40B4-BE49-F238E27FC236}">
                  <a16:creationId xmlns:a16="http://schemas.microsoft.com/office/drawing/2014/main" id="{38766512-6859-0DEF-072D-23486FB774C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2" name="Line 295">
              <a:extLst>
                <a:ext uri="{FF2B5EF4-FFF2-40B4-BE49-F238E27FC236}">
                  <a16:creationId xmlns:a16="http://schemas.microsoft.com/office/drawing/2014/main" id="{DAFF56E1-D261-2971-CEB2-B9FC2A84775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3" name="Freeform 296">
              <a:extLst>
                <a:ext uri="{FF2B5EF4-FFF2-40B4-BE49-F238E27FC236}">
                  <a16:creationId xmlns:a16="http://schemas.microsoft.com/office/drawing/2014/main" id="{2B5ADB0D-A318-34E1-10C9-F95773F2216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4" name="Line 297">
              <a:extLst>
                <a:ext uri="{FF2B5EF4-FFF2-40B4-BE49-F238E27FC236}">
                  <a16:creationId xmlns:a16="http://schemas.microsoft.com/office/drawing/2014/main" id="{EAF8D4A1-4191-00D9-8098-A7464B27E5A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5" name="Line 298">
              <a:extLst>
                <a:ext uri="{FF2B5EF4-FFF2-40B4-BE49-F238E27FC236}">
                  <a16:creationId xmlns:a16="http://schemas.microsoft.com/office/drawing/2014/main" id="{C042633F-1291-A599-8D96-D7084A11E3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6" name="Line 299">
              <a:extLst>
                <a:ext uri="{FF2B5EF4-FFF2-40B4-BE49-F238E27FC236}">
                  <a16:creationId xmlns:a16="http://schemas.microsoft.com/office/drawing/2014/main" id="{C01108F4-D385-C992-3DD4-FF406F8293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7" name="Line 300">
              <a:extLst>
                <a:ext uri="{FF2B5EF4-FFF2-40B4-BE49-F238E27FC236}">
                  <a16:creationId xmlns:a16="http://schemas.microsoft.com/office/drawing/2014/main" id="{984268F8-3B1F-5265-4101-45CBF32E877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8" name="Line 301">
              <a:extLst>
                <a:ext uri="{FF2B5EF4-FFF2-40B4-BE49-F238E27FC236}">
                  <a16:creationId xmlns:a16="http://schemas.microsoft.com/office/drawing/2014/main" id="{9A0D402A-7AAB-5A71-8370-D3DD9F89013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9" name="Freeform 302">
              <a:extLst>
                <a:ext uri="{FF2B5EF4-FFF2-40B4-BE49-F238E27FC236}">
                  <a16:creationId xmlns:a16="http://schemas.microsoft.com/office/drawing/2014/main" id="{5427ABD2-7B1E-D314-1F6A-A0FA1DD29BA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0" name="Line 303">
              <a:extLst>
                <a:ext uri="{FF2B5EF4-FFF2-40B4-BE49-F238E27FC236}">
                  <a16:creationId xmlns:a16="http://schemas.microsoft.com/office/drawing/2014/main" id="{5FAEA290-0E09-D3D7-D6C4-44D13920D0A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1" name="Line 304">
              <a:extLst>
                <a:ext uri="{FF2B5EF4-FFF2-40B4-BE49-F238E27FC236}">
                  <a16:creationId xmlns:a16="http://schemas.microsoft.com/office/drawing/2014/main" id="{43B5E812-3991-049A-768B-2EE416671F5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2" name="Line 305">
              <a:extLst>
                <a:ext uri="{FF2B5EF4-FFF2-40B4-BE49-F238E27FC236}">
                  <a16:creationId xmlns:a16="http://schemas.microsoft.com/office/drawing/2014/main" id="{61790479-F49E-C8B6-654E-4CE3EAA03A8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3" name="Line 306">
              <a:extLst>
                <a:ext uri="{FF2B5EF4-FFF2-40B4-BE49-F238E27FC236}">
                  <a16:creationId xmlns:a16="http://schemas.microsoft.com/office/drawing/2014/main" id="{0A8E9851-10B0-FF97-4CFD-794FE67E3B1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4" name="Line 307">
              <a:extLst>
                <a:ext uri="{FF2B5EF4-FFF2-40B4-BE49-F238E27FC236}">
                  <a16:creationId xmlns:a16="http://schemas.microsoft.com/office/drawing/2014/main" id="{19FCB86E-7E91-4BF5-2FD5-001B34DC3A3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85" name="Group 184">
            <a:extLst>
              <a:ext uri="{FF2B5EF4-FFF2-40B4-BE49-F238E27FC236}">
                <a16:creationId xmlns:a16="http://schemas.microsoft.com/office/drawing/2014/main" id="{6BD60169-B5B9-D38B-8B98-8C211734D967}"/>
              </a:ext>
            </a:extLst>
          </p:cNvPr>
          <p:cNvGrpSpPr/>
          <p:nvPr/>
        </p:nvGrpSpPr>
        <p:grpSpPr>
          <a:xfrm>
            <a:off x="4118575" y="5722007"/>
            <a:ext cx="324912" cy="493865"/>
            <a:chOff x="1011198" y="3444826"/>
            <a:chExt cx="243684" cy="370399"/>
          </a:xfrm>
        </p:grpSpPr>
        <p:sp>
          <p:nvSpPr>
            <p:cNvPr id="186" name="Freeform 28">
              <a:extLst>
                <a:ext uri="{FF2B5EF4-FFF2-40B4-BE49-F238E27FC236}">
                  <a16:creationId xmlns:a16="http://schemas.microsoft.com/office/drawing/2014/main" id="{97A23D0B-C2D4-2ECA-935D-041309E9464A}"/>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7" name="Oval 186">
              <a:extLst>
                <a:ext uri="{FF2B5EF4-FFF2-40B4-BE49-F238E27FC236}">
                  <a16:creationId xmlns:a16="http://schemas.microsoft.com/office/drawing/2014/main" id="{E7617F7C-9E8D-7981-D0D2-C3D57D7A0F55}"/>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8" name="Freeform 30">
              <a:extLst>
                <a:ext uri="{FF2B5EF4-FFF2-40B4-BE49-F238E27FC236}">
                  <a16:creationId xmlns:a16="http://schemas.microsoft.com/office/drawing/2014/main" id="{9C548FF9-A6D2-45D3-CEF5-BC42147913E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9" name="Freeform 31">
              <a:extLst>
                <a:ext uri="{FF2B5EF4-FFF2-40B4-BE49-F238E27FC236}">
                  <a16:creationId xmlns:a16="http://schemas.microsoft.com/office/drawing/2014/main" id="{BC9E6DE1-5B67-F5DB-40AF-5B5AB399AB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0" name="Rectangle 189">
              <a:extLst>
                <a:ext uri="{FF2B5EF4-FFF2-40B4-BE49-F238E27FC236}">
                  <a16:creationId xmlns:a16="http://schemas.microsoft.com/office/drawing/2014/main" id="{DC650D99-8093-0837-276C-B6ADC48740A3}"/>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191" name="TextBox 190">
            <a:extLst>
              <a:ext uri="{FF2B5EF4-FFF2-40B4-BE49-F238E27FC236}">
                <a16:creationId xmlns:a16="http://schemas.microsoft.com/office/drawing/2014/main" id="{F9C17639-7865-3F7B-AAC9-418E7440DE44}"/>
              </a:ext>
            </a:extLst>
          </p:cNvPr>
          <p:cNvSpPr txBox="1"/>
          <p:nvPr/>
        </p:nvSpPr>
        <p:spPr>
          <a:xfrm>
            <a:off x="3461562" y="513591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93" name="Group 192">
            <a:extLst>
              <a:ext uri="{FF2B5EF4-FFF2-40B4-BE49-F238E27FC236}">
                <a16:creationId xmlns:a16="http://schemas.microsoft.com/office/drawing/2014/main" id="{E5D0B9AD-470A-A0B8-D8C0-047328A953DC}"/>
              </a:ext>
            </a:extLst>
          </p:cNvPr>
          <p:cNvGrpSpPr>
            <a:grpSpLocks noChangeAspect="1"/>
          </p:cNvGrpSpPr>
          <p:nvPr/>
        </p:nvGrpSpPr>
        <p:grpSpPr bwMode="auto">
          <a:xfrm>
            <a:off x="5761022" y="4607463"/>
            <a:ext cx="251660" cy="382523"/>
            <a:chOff x="1762" y="1325"/>
            <a:chExt cx="300" cy="456"/>
          </a:xfrm>
        </p:grpSpPr>
        <p:sp>
          <p:nvSpPr>
            <p:cNvPr id="194" name="Freeform 28">
              <a:extLst>
                <a:ext uri="{FF2B5EF4-FFF2-40B4-BE49-F238E27FC236}">
                  <a16:creationId xmlns:a16="http://schemas.microsoft.com/office/drawing/2014/main" id="{806F7079-133D-5AA4-26B3-EB4F2AA3724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5" name="Oval 194">
              <a:extLst>
                <a:ext uri="{FF2B5EF4-FFF2-40B4-BE49-F238E27FC236}">
                  <a16:creationId xmlns:a16="http://schemas.microsoft.com/office/drawing/2014/main" id="{448A5A76-B4BB-6CD6-53E4-038C5567C4A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6" name="Freeform 30">
              <a:extLst>
                <a:ext uri="{FF2B5EF4-FFF2-40B4-BE49-F238E27FC236}">
                  <a16:creationId xmlns:a16="http://schemas.microsoft.com/office/drawing/2014/main" id="{4E7C452D-97FC-D1E1-9D91-22EF3D87F42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7" name="Freeform 31">
              <a:extLst>
                <a:ext uri="{FF2B5EF4-FFF2-40B4-BE49-F238E27FC236}">
                  <a16:creationId xmlns:a16="http://schemas.microsoft.com/office/drawing/2014/main" id="{7C88D19E-44F5-3B6D-C1DC-10B4806911F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8" name="Rectangle 197">
              <a:extLst>
                <a:ext uri="{FF2B5EF4-FFF2-40B4-BE49-F238E27FC236}">
                  <a16:creationId xmlns:a16="http://schemas.microsoft.com/office/drawing/2014/main" id="{4DF7DAFF-35EF-5430-3351-C94CCDAE4A08}"/>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01" name="Group 200">
            <a:extLst>
              <a:ext uri="{FF2B5EF4-FFF2-40B4-BE49-F238E27FC236}">
                <a16:creationId xmlns:a16="http://schemas.microsoft.com/office/drawing/2014/main" id="{DDC8B208-0576-A8A3-E27B-591E61AA10DB}"/>
              </a:ext>
            </a:extLst>
          </p:cNvPr>
          <p:cNvGrpSpPr>
            <a:grpSpLocks noChangeAspect="1"/>
          </p:cNvGrpSpPr>
          <p:nvPr/>
        </p:nvGrpSpPr>
        <p:grpSpPr bwMode="auto">
          <a:xfrm>
            <a:off x="7808171" y="3369882"/>
            <a:ext cx="324912" cy="493865"/>
            <a:chOff x="1762" y="1325"/>
            <a:chExt cx="300" cy="456"/>
          </a:xfrm>
        </p:grpSpPr>
        <p:sp>
          <p:nvSpPr>
            <p:cNvPr id="202" name="Freeform 28">
              <a:extLst>
                <a:ext uri="{FF2B5EF4-FFF2-40B4-BE49-F238E27FC236}">
                  <a16:creationId xmlns:a16="http://schemas.microsoft.com/office/drawing/2014/main" id="{BBE1FE7E-E9D5-D856-AC4D-31281C17626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3" name="Oval 202">
              <a:extLst>
                <a:ext uri="{FF2B5EF4-FFF2-40B4-BE49-F238E27FC236}">
                  <a16:creationId xmlns:a16="http://schemas.microsoft.com/office/drawing/2014/main" id="{24BE9B85-8EC3-2BE2-E1DF-34CD71761FA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4" name="Freeform 30">
              <a:extLst>
                <a:ext uri="{FF2B5EF4-FFF2-40B4-BE49-F238E27FC236}">
                  <a16:creationId xmlns:a16="http://schemas.microsoft.com/office/drawing/2014/main" id="{82D67EB8-BF72-6DC6-86CC-3D3B2CBDAAB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5" name="Freeform 31">
              <a:extLst>
                <a:ext uri="{FF2B5EF4-FFF2-40B4-BE49-F238E27FC236}">
                  <a16:creationId xmlns:a16="http://schemas.microsoft.com/office/drawing/2014/main" id="{424E9F5F-DB79-1188-1AFF-E911C208CEB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6" name="Rectangle 205">
              <a:extLst>
                <a:ext uri="{FF2B5EF4-FFF2-40B4-BE49-F238E27FC236}">
                  <a16:creationId xmlns:a16="http://schemas.microsoft.com/office/drawing/2014/main" id="{29271B0E-CE89-5BE9-FB5B-E2EF743DCF7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3" name="Group 212">
            <a:extLst>
              <a:ext uri="{FF2B5EF4-FFF2-40B4-BE49-F238E27FC236}">
                <a16:creationId xmlns:a16="http://schemas.microsoft.com/office/drawing/2014/main" id="{C05830E9-2557-6B1C-26A8-7B72A22E6B15}"/>
              </a:ext>
            </a:extLst>
          </p:cNvPr>
          <p:cNvGrpSpPr/>
          <p:nvPr/>
        </p:nvGrpSpPr>
        <p:grpSpPr>
          <a:xfrm>
            <a:off x="5428599" y="4800444"/>
            <a:ext cx="327403" cy="533252"/>
            <a:chOff x="3901731" y="3694181"/>
            <a:chExt cx="635000" cy="965200"/>
          </a:xfrm>
        </p:grpSpPr>
        <p:grpSp>
          <p:nvGrpSpPr>
            <p:cNvPr id="214" name="Group 213">
              <a:extLst>
                <a:ext uri="{FF2B5EF4-FFF2-40B4-BE49-F238E27FC236}">
                  <a16:creationId xmlns:a16="http://schemas.microsoft.com/office/drawing/2014/main" id="{76FBB1EB-3953-9833-042C-2BFC7047A977}"/>
                </a:ext>
              </a:extLst>
            </p:cNvPr>
            <p:cNvGrpSpPr>
              <a:grpSpLocks noChangeAspect="1"/>
            </p:cNvGrpSpPr>
            <p:nvPr/>
          </p:nvGrpSpPr>
          <p:grpSpPr bwMode="auto">
            <a:xfrm>
              <a:off x="3901731" y="3694181"/>
              <a:ext cx="635000" cy="965200"/>
              <a:chOff x="1762" y="1325"/>
              <a:chExt cx="300" cy="456"/>
            </a:xfrm>
          </p:grpSpPr>
          <p:sp>
            <p:nvSpPr>
              <p:cNvPr id="219" name="Freeform 28">
                <a:extLst>
                  <a:ext uri="{FF2B5EF4-FFF2-40B4-BE49-F238E27FC236}">
                    <a16:creationId xmlns:a16="http://schemas.microsoft.com/office/drawing/2014/main" id="{F769F322-3ADA-F734-17D2-EBA9A8FB188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Oval 219">
                <a:extLst>
                  <a:ext uri="{FF2B5EF4-FFF2-40B4-BE49-F238E27FC236}">
                    <a16:creationId xmlns:a16="http://schemas.microsoft.com/office/drawing/2014/main" id="{CDCD1026-17CE-7044-C804-4EAD2A3212D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5" name="Group 360">
              <a:extLst>
                <a:ext uri="{FF2B5EF4-FFF2-40B4-BE49-F238E27FC236}">
                  <a16:creationId xmlns:a16="http://schemas.microsoft.com/office/drawing/2014/main" id="{754CEC48-1705-D754-FA24-7FAE305C3480}"/>
                </a:ext>
              </a:extLst>
            </p:cNvPr>
            <p:cNvGrpSpPr>
              <a:grpSpLocks noChangeAspect="1"/>
            </p:cNvGrpSpPr>
            <p:nvPr/>
          </p:nvGrpSpPr>
          <p:grpSpPr bwMode="auto">
            <a:xfrm>
              <a:off x="4224797" y="4279790"/>
              <a:ext cx="200873" cy="197541"/>
              <a:chOff x="6333580" y="2334557"/>
              <a:chExt cx="545984" cy="536983"/>
            </a:xfrm>
          </p:grpSpPr>
          <p:sp>
            <p:nvSpPr>
              <p:cNvPr id="216" name="Freeform 251">
                <a:extLst>
                  <a:ext uri="{FF2B5EF4-FFF2-40B4-BE49-F238E27FC236}">
                    <a16:creationId xmlns:a16="http://schemas.microsoft.com/office/drawing/2014/main" id="{7258BA58-9AD6-CC75-E1A3-5ECD17674BED}"/>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7" name="Freeform 256">
                <a:extLst>
                  <a:ext uri="{FF2B5EF4-FFF2-40B4-BE49-F238E27FC236}">
                    <a16:creationId xmlns:a16="http://schemas.microsoft.com/office/drawing/2014/main" id="{A4A99292-FEF2-CE21-D787-2C3C1F99783C}"/>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8" name="Freeform 260">
                <a:extLst>
                  <a:ext uri="{FF2B5EF4-FFF2-40B4-BE49-F238E27FC236}">
                    <a16:creationId xmlns:a16="http://schemas.microsoft.com/office/drawing/2014/main" id="{B5AC0F11-F598-BCB2-6E0E-58E47F0D33B6}"/>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221" name="Group 220">
            <a:extLst>
              <a:ext uri="{FF2B5EF4-FFF2-40B4-BE49-F238E27FC236}">
                <a16:creationId xmlns:a16="http://schemas.microsoft.com/office/drawing/2014/main" id="{97D7F8AF-5A09-44CA-6237-F47301EF780F}"/>
              </a:ext>
            </a:extLst>
          </p:cNvPr>
          <p:cNvGrpSpPr/>
          <p:nvPr/>
        </p:nvGrpSpPr>
        <p:grpSpPr>
          <a:xfrm>
            <a:off x="3506449" y="5724572"/>
            <a:ext cx="327403" cy="533252"/>
            <a:chOff x="3901731" y="3694181"/>
            <a:chExt cx="635000" cy="965200"/>
          </a:xfrm>
        </p:grpSpPr>
        <p:grpSp>
          <p:nvGrpSpPr>
            <p:cNvPr id="222" name="Group 221">
              <a:extLst>
                <a:ext uri="{FF2B5EF4-FFF2-40B4-BE49-F238E27FC236}">
                  <a16:creationId xmlns:a16="http://schemas.microsoft.com/office/drawing/2014/main" id="{E877637C-CC5F-BB99-F929-EAC7D941D270}"/>
                </a:ext>
              </a:extLst>
            </p:cNvPr>
            <p:cNvGrpSpPr>
              <a:grpSpLocks noChangeAspect="1"/>
            </p:cNvGrpSpPr>
            <p:nvPr/>
          </p:nvGrpSpPr>
          <p:grpSpPr bwMode="auto">
            <a:xfrm>
              <a:off x="3901731" y="3694181"/>
              <a:ext cx="635000" cy="965200"/>
              <a:chOff x="1762" y="1325"/>
              <a:chExt cx="300" cy="456"/>
            </a:xfrm>
          </p:grpSpPr>
          <p:sp>
            <p:nvSpPr>
              <p:cNvPr id="227" name="Freeform 28">
                <a:extLst>
                  <a:ext uri="{FF2B5EF4-FFF2-40B4-BE49-F238E27FC236}">
                    <a16:creationId xmlns:a16="http://schemas.microsoft.com/office/drawing/2014/main" id="{23C3FBAD-8DB5-4B13-DD25-43AB0AB4A17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8" name="Oval 227">
                <a:extLst>
                  <a:ext uri="{FF2B5EF4-FFF2-40B4-BE49-F238E27FC236}">
                    <a16:creationId xmlns:a16="http://schemas.microsoft.com/office/drawing/2014/main" id="{DA34A825-957D-9FB3-252C-39D3AC9A537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23" name="Group 360">
              <a:extLst>
                <a:ext uri="{FF2B5EF4-FFF2-40B4-BE49-F238E27FC236}">
                  <a16:creationId xmlns:a16="http://schemas.microsoft.com/office/drawing/2014/main" id="{1AB606C4-4CDF-7521-EDED-C26A8290171B}"/>
                </a:ext>
              </a:extLst>
            </p:cNvPr>
            <p:cNvGrpSpPr>
              <a:grpSpLocks noChangeAspect="1"/>
            </p:cNvGrpSpPr>
            <p:nvPr/>
          </p:nvGrpSpPr>
          <p:grpSpPr bwMode="auto">
            <a:xfrm>
              <a:off x="4224797" y="4279790"/>
              <a:ext cx="200873" cy="197541"/>
              <a:chOff x="6333580" y="2334557"/>
              <a:chExt cx="545984" cy="536983"/>
            </a:xfrm>
          </p:grpSpPr>
          <p:sp>
            <p:nvSpPr>
              <p:cNvPr id="224" name="Freeform 251">
                <a:extLst>
                  <a:ext uri="{FF2B5EF4-FFF2-40B4-BE49-F238E27FC236}">
                    <a16:creationId xmlns:a16="http://schemas.microsoft.com/office/drawing/2014/main" id="{7A9404C9-2B1B-660C-53BD-D34F7C96D6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5" name="Freeform 256">
                <a:extLst>
                  <a:ext uri="{FF2B5EF4-FFF2-40B4-BE49-F238E27FC236}">
                    <a16:creationId xmlns:a16="http://schemas.microsoft.com/office/drawing/2014/main" id="{3D642917-A430-6FB3-5EB6-F405E7C4A13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6" name="Freeform 260">
                <a:extLst>
                  <a:ext uri="{FF2B5EF4-FFF2-40B4-BE49-F238E27FC236}">
                    <a16:creationId xmlns:a16="http://schemas.microsoft.com/office/drawing/2014/main" id="{C49374C5-86FC-0551-BB04-044D4E429D2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192" name="Straight Arrow Connector 191">
            <a:extLst>
              <a:ext uri="{FF2B5EF4-FFF2-40B4-BE49-F238E27FC236}">
                <a16:creationId xmlns:a16="http://schemas.microsoft.com/office/drawing/2014/main" id="{BAC2D2E8-6BB8-5052-CA58-6A4A6CC69E85}"/>
              </a:ext>
            </a:extLst>
          </p:cNvPr>
          <p:cNvCxnSpPr>
            <a:cxnSpLocks/>
          </p:cNvCxnSpPr>
          <p:nvPr/>
        </p:nvCxnSpPr>
        <p:spPr>
          <a:xfrm flipV="1">
            <a:off x="4503508" y="4984428"/>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07FD68A8-AA49-C3A6-9E52-3F9D10C1D950}"/>
              </a:ext>
            </a:extLst>
          </p:cNvPr>
          <p:cNvSpPr txBox="1"/>
          <p:nvPr/>
        </p:nvSpPr>
        <p:spPr>
          <a:xfrm>
            <a:off x="8759724" y="2411700"/>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r>
              <a:rPr lang="en-GB" sz="700" b="1" dirty="0" err="1">
                <a:solidFill>
                  <a:srgbClr val="FF0000"/>
                </a:solidFill>
                <a:latin typeface="Courier New" panose="02070309020205020404" pitchFamily="49" charset="0"/>
                <a:cs typeface="Courier New" panose="02070309020205020404" pitchFamily="49" charset="0"/>
              </a:rPr>
              <a:t>phoneNumbers</a:t>
            </a:r>
            <a:r>
              <a:rPr lang="en-GB" sz="700" b="1" dirty="0">
                <a:solidFill>
                  <a:srgbClr val="FF0000"/>
                </a:solidFill>
                <a:latin typeface="Courier New" panose="02070309020205020404" pitchFamily="49" charset="0"/>
                <a:cs typeface="Courier New" panose="02070309020205020404" pitchFamily="49" charset="0"/>
              </a:rPr>
              <a:t>":[</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"value": "+351211234567",</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7" name="TextBox 236">
            <a:extLst>
              <a:ext uri="{FF2B5EF4-FFF2-40B4-BE49-F238E27FC236}">
                <a16:creationId xmlns:a16="http://schemas.microsoft.com/office/drawing/2014/main" id="{6564557C-EE79-9E8A-CC14-4DBCDD38208C}"/>
              </a:ext>
            </a:extLst>
          </p:cNvPr>
          <p:cNvSpPr txBox="1"/>
          <p:nvPr/>
        </p:nvSpPr>
        <p:spPr>
          <a:xfrm>
            <a:off x="20056" y="4319937"/>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b="1" dirty="0">
                <a:solidFill>
                  <a:srgbClr val="FF0000"/>
                </a:solidFill>
                <a:latin typeface="Courier New" panose="02070309020205020404" pitchFamily="49" charset="0"/>
                <a:cs typeface="Courier New" panose="02070309020205020404" pitchFamily="49" charset="0"/>
              </a:rPr>
              <a:t>  "name":{</a:t>
            </a:r>
          </a:p>
          <a:p>
            <a:r>
              <a:rPr lang="pt-BR" sz="700" b="1" dirty="0">
                <a:solidFill>
                  <a:srgbClr val="FF0000"/>
                </a:solidFill>
                <a:latin typeface="Courier New" panose="02070309020205020404" pitchFamily="49" charset="0"/>
                <a:cs typeface="Courier New" panose="02070309020205020404" pitchFamily="49" charset="0"/>
              </a:rPr>
              <a:t>    "givenName":"Paulo Jorge",</a:t>
            </a:r>
          </a:p>
          <a:p>
            <a:r>
              <a:rPr lang="pt-BR" sz="700" b="1" dirty="0">
                <a:solidFill>
                  <a:srgbClr val="FF0000"/>
                </a:solidFill>
                <a:latin typeface="Courier New" panose="02070309020205020404" pitchFamily="49" charset="0"/>
                <a:cs typeface="Courier New" panose="02070309020205020404" pitchFamily="49" charset="0"/>
              </a:rPr>
              <a:t>    "familyName":"Correia"</a:t>
            </a:r>
          </a:p>
          <a:p>
            <a:r>
              <a:rPr lang="pt-BR" sz="700" b="1" dirty="0">
                <a:solidFill>
                  <a:srgbClr val="FF0000"/>
                </a:solidFill>
                <a:latin typeface="Courier New" panose="02070309020205020404" pitchFamily="49" charset="0"/>
                <a:cs typeface="Courier New" panose="02070309020205020404" pitchFamily="49" charset="0"/>
              </a:rPr>
              <a:t>  },</a:t>
            </a:r>
          </a:p>
          <a:p>
            <a:r>
              <a:rPr lang="pt-BR" sz="700" b="1" dirty="0">
                <a:solidFill>
                  <a:srgbClr val="FF0000"/>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9" name="TextBox 238">
            <a:extLst>
              <a:ext uri="{FF2B5EF4-FFF2-40B4-BE49-F238E27FC236}">
                <a16:creationId xmlns:a16="http://schemas.microsoft.com/office/drawing/2014/main" id="{5B90D445-6D4E-2764-6127-30914467A6FB}"/>
              </a:ext>
            </a:extLst>
          </p:cNvPr>
          <p:cNvSpPr txBox="1"/>
          <p:nvPr/>
        </p:nvSpPr>
        <p:spPr>
          <a:xfrm>
            <a:off x="6803210" y="3062307"/>
            <a:ext cx="1176558"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a:p>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phoneNumber</a:t>
            </a:r>
            <a:r>
              <a:rPr lang="en-GB" sz="1000" dirty="0">
                <a:latin typeface="Courier New" panose="02070309020205020404" pitchFamily="49" charset="0"/>
                <a:cs typeface="Courier New" panose="02070309020205020404" pitchFamily="49" charset="0"/>
              </a:rPr>
              <a:t> Attribute)</a:t>
            </a:r>
          </a:p>
        </p:txBody>
      </p:sp>
      <p:sp>
        <p:nvSpPr>
          <p:cNvPr id="240" name="TextBox 239">
            <a:extLst>
              <a:ext uri="{FF2B5EF4-FFF2-40B4-BE49-F238E27FC236}">
                <a16:creationId xmlns:a16="http://schemas.microsoft.com/office/drawing/2014/main" id="{2E44AAFC-5EDF-46EE-9023-F49B1E40ED81}"/>
              </a:ext>
            </a:extLst>
          </p:cNvPr>
          <p:cNvSpPr txBox="1"/>
          <p:nvPr/>
        </p:nvSpPr>
        <p:spPr>
          <a:xfrm>
            <a:off x="7258147" y="3883951"/>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1" name="TextBox 240">
            <a:extLst>
              <a:ext uri="{FF2B5EF4-FFF2-40B4-BE49-F238E27FC236}">
                <a16:creationId xmlns:a16="http://schemas.microsoft.com/office/drawing/2014/main" id="{B171ABEE-6FFC-0586-04C6-FAD656D87909}"/>
              </a:ext>
            </a:extLst>
          </p:cNvPr>
          <p:cNvSpPr txBox="1"/>
          <p:nvPr/>
        </p:nvSpPr>
        <p:spPr>
          <a:xfrm>
            <a:off x="6168078" y="476748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2" name="TextBox 241">
            <a:extLst>
              <a:ext uri="{FF2B5EF4-FFF2-40B4-BE49-F238E27FC236}">
                <a16:creationId xmlns:a16="http://schemas.microsoft.com/office/drawing/2014/main" id="{F361ACEE-AD0A-FC6D-BD57-6A0FB514FE5D}"/>
              </a:ext>
            </a:extLst>
          </p:cNvPr>
          <p:cNvSpPr txBox="1"/>
          <p:nvPr/>
        </p:nvSpPr>
        <p:spPr>
          <a:xfrm>
            <a:off x="5679640" y="3885668"/>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3" name="TextBox 242">
            <a:extLst>
              <a:ext uri="{FF2B5EF4-FFF2-40B4-BE49-F238E27FC236}">
                <a16:creationId xmlns:a16="http://schemas.microsoft.com/office/drawing/2014/main" id="{C109E8BA-8FFE-571E-4A64-17A754AAFB1F}"/>
              </a:ext>
            </a:extLst>
          </p:cNvPr>
          <p:cNvSpPr txBox="1"/>
          <p:nvPr/>
        </p:nvSpPr>
        <p:spPr>
          <a:xfrm>
            <a:off x="3937658" y="6244311"/>
            <a:ext cx="2012505"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a:p>
            <a:r>
              <a:rPr lang="en-GB" sz="1000" dirty="0">
                <a:latin typeface="Courier New" panose="02070309020205020404" pitchFamily="49" charset="0"/>
                <a:cs typeface="Courier New" panose="02070309020205020404" pitchFamily="49" charset="0"/>
              </a:rPr>
              <a:t>(name and </a:t>
            </a:r>
            <a:r>
              <a:rPr lang="en-GB" sz="1000" dirty="0" err="1">
                <a:latin typeface="Courier New" panose="02070309020205020404" pitchFamily="49" charset="0"/>
                <a:cs typeface="Courier New" panose="02070309020205020404" pitchFamily="49" charset="0"/>
              </a:rPr>
              <a:t>deisplayName</a:t>
            </a:r>
            <a:r>
              <a:rPr lang="en-GB" sz="1000" dirty="0">
                <a:latin typeface="Courier New" panose="02070309020205020404" pitchFamily="49" charset="0"/>
                <a:cs typeface="Courier New" panose="02070309020205020404" pitchFamily="49" charset="0"/>
              </a:rPr>
              <a:t> Attribute)</a:t>
            </a:r>
          </a:p>
        </p:txBody>
      </p:sp>
      <p:sp>
        <p:nvSpPr>
          <p:cNvPr id="244" name="TextBox 243">
            <a:extLst>
              <a:ext uri="{FF2B5EF4-FFF2-40B4-BE49-F238E27FC236}">
                <a16:creationId xmlns:a16="http://schemas.microsoft.com/office/drawing/2014/main" id="{DADDC09C-199D-02F6-8C1F-C4FA1CFE0023}"/>
              </a:ext>
            </a:extLst>
          </p:cNvPr>
          <p:cNvSpPr txBox="1"/>
          <p:nvPr/>
        </p:nvSpPr>
        <p:spPr>
          <a:xfrm>
            <a:off x="5044238" y="534935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5" name="TextBox 244">
            <a:extLst>
              <a:ext uri="{FF2B5EF4-FFF2-40B4-BE49-F238E27FC236}">
                <a16:creationId xmlns:a16="http://schemas.microsoft.com/office/drawing/2014/main" id="{ABBE087D-8AEC-E64E-F649-265F0D8925B0}"/>
              </a:ext>
            </a:extLst>
          </p:cNvPr>
          <p:cNvSpPr txBox="1"/>
          <p:nvPr/>
        </p:nvSpPr>
        <p:spPr>
          <a:xfrm>
            <a:off x="4511070" y="455371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6" name="TextBox 245">
            <a:extLst>
              <a:ext uri="{FF2B5EF4-FFF2-40B4-BE49-F238E27FC236}">
                <a16:creationId xmlns:a16="http://schemas.microsoft.com/office/drawing/2014/main" id="{7EFF647B-FF14-B688-B263-F38217770C03}"/>
              </a:ext>
            </a:extLst>
          </p:cNvPr>
          <p:cNvSpPr txBox="1"/>
          <p:nvPr/>
        </p:nvSpPr>
        <p:spPr>
          <a:xfrm>
            <a:off x="3689421" y="50471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7" name="TextBox 246">
            <a:extLst>
              <a:ext uri="{FF2B5EF4-FFF2-40B4-BE49-F238E27FC236}">
                <a16:creationId xmlns:a16="http://schemas.microsoft.com/office/drawing/2014/main" id="{164C2D21-D696-7E02-00AB-DC0982AB7CE3}"/>
              </a:ext>
            </a:extLst>
          </p:cNvPr>
          <p:cNvSpPr txBox="1"/>
          <p:nvPr/>
        </p:nvSpPr>
        <p:spPr>
          <a:xfrm>
            <a:off x="6410351" y="3917850"/>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248" name="TextBox 247">
            <a:extLst>
              <a:ext uri="{FF2B5EF4-FFF2-40B4-BE49-F238E27FC236}">
                <a16:creationId xmlns:a16="http://schemas.microsoft.com/office/drawing/2014/main" id="{16F9B034-B908-6C46-C851-5F7C8930A963}"/>
              </a:ext>
            </a:extLst>
          </p:cNvPr>
          <p:cNvSpPr txBox="1"/>
          <p:nvPr/>
        </p:nvSpPr>
        <p:spPr>
          <a:xfrm>
            <a:off x="4441310" y="5130846"/>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cxnSp>
        <p:nvCxnSpPr>
          <p:cNvPr id="249" name="Straight Arrow Connector 248">
            <a:extLst>
              <a:ext uri="{FF2B5EF4-FFF2-40B4-BE49-F238E27FC236}">
                <a16:creationId xmlns:a16="http://schemas.microsoft.com/office/drawing/2014/main" id="{665C41BB-043A-66C2-B12D-BF3E3BD7BA69}"/>
              </a:ext>
            </a:extLst>
          </p:cNvPr>
          <p:cNvCxnSpPr>
            <a:cxnSpLocks/>
          </p:cNvCxnSpPr>
          <p:nvPr/>
        </p:nvCxnSpPr>
        <p:spPr>
          <a:xfrm flipV="1">
            <a:off x="6120383" y="3336777"/>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EDBD25C-011D-77BD-179E-1392500E8691}"/>
              </a:ext>
            </a:extLst>
          </p:cNvPr>
          <p:cNvCxnSpPr>
            <a:cxnSpLocks/>
          </p:cNvCxnSpPr>
          <p:nvPr/>
        </p:nvCxnSpPr>
        <p:spPr>
          <a:xfrm flipV="1">
            <a:off x="4429454" y="4800444"/>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41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Box 234">
            <a:extLst>
              <a:ext uri="{FF2B5EF4-FFF2-40B4-BE49-F238E27FC236}">
                <a16:creationId xmlns:a16="http://schemas.microsoft.com/office/drawing/2014/main" id="{B29AFE86-F802-AFCB-610D-EE4294A0E890}"/>
              </a:ext>
            </a:extLst>
          </p:cNvPr>
          <p:cNvSpPr txBox="1"/>
          <p:nvPr/>
        </p:nvSpPr>
        <p:spPr>
          <a:xfrm>
            <a:off x="2451669" y="2107958"/>
            <a:ext cx="3602485" cy="2354491"/>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b="1" dirty="0">
                <a:solidFill>
                  <a:srgbClr val="FF0000"/>
                </a:solidFill>
                <a:latin typeface="Courier New" panose="02070309020205020404" pitchFamily="49" charset="0"/>
                <a:cs typeface="Courier New" panose="02070309020205020404" pitchFamily="49" charset="0"/>
              </a:rPr>
              <a:t>  "emails":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"value": "paucorre@identitylab10.ciscolabs.com"</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4.2</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8599981" cy="1077218"/>
          </a:xfrm>
          <a:prstGeom prst="rect">
            <a:avLst/>
          </a:prstGeom>
          <a:noFill/>
        </p:spPr>
        <p:txBody>
          <a:bodyPr wrap="square">
            <a:spAutoFit/>
          </a:bodyPr>
          <a:lstStyle/>
          <a:p>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pSp>
        <p:nvGrpSpPr>
          <p:cNvPr id="22" name="Group 21">
            <a:extLst>
              <a:ext uri="{FF2B5EF4-FFF2-40B4-BE49-F238E27FC236}">
                <a16:creationId xmlns:a16="http://schemas.microsoft.com/office/drawing/2014/main" id="{72806F89-729B-6BE7-490F-90DE8A29735E}"/>
              </a:ext>
            </a:extLst>
          </p:cNvPr>
          <p:cNvGrpSpPr/>
          <p:nvPr/>
        </p:nvGrpSpPr>
        <p:grpSpPr>
          <a:xfrm>
            <a:off x="5504330" y="4577386"/>
            <a:ext cx="931041" cy="736313"/>
            <a:chOff x="3973732" y="1259009"/>
            <a:chExt cx="1783099" cy="1473425"/>
          </a:xfrm>
        </p:grpSpPr>
        <p:grpSp>
          <p:nvGrpSpPr>
            <p:cNvPr id="23" name="Group 593">
              <a:extLst>
                <a:ext uri="{FF2B5EF4-FFF2-40B4-BE49-F238E27FC236}">
                  <a16:creationId xmlns:a16="http://schemas.microsoft.com/office/drawing/2014/main" id="{C8D44933-67ED-AB9D-38CD-6A806545E0C9}"/>
                </a:ext>
              </a:extLst>
            </p:cNvPr>
            <p:cNvGrpSpPr>
              <a:grpSpLocks noChangeAspect="1"/>
            </p:cNvGrpSpPr>
            <p:nvPr/>
          </p:nvGrpSpPr>
          <p:grpSpPr bwMode="auto">
            <a:xfrm>
              <a:off x="3973732" y="1259009"/>
              <a:ext cx="1311482" cy="1153911"/>
              <a:chOff x="6146801" y="2133602"/>
              <a:chExt cx="644525" cy="566738"/>
            </a:xfrm>
          </p:grpSpPr>
          <p:sp>
            <p:nvSpPr>
              <p:cNvPr id="36" name="Freeform 278">
                <a:extLst>
                  <a:ext uri="{FF2B5EF4-FFF2-40B4-BE49-F238E27FC236}">
                    <a16:creationId xmlns:a16="http://schemas.microsoft.com/office/drawing/2014/main" id="{E9ECF735-1141-7A38-080E-3AE02754FFA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279">
                <a:extLst>
                  <a:ext uri="{FF2B5EF4-FFF2-40B4-BE49-F238E27FC236}">
                    <a16:creationId xmlns:a16="http://schemas.microsoft.com/office/drawing/2014/main" id="{76904C21-12C6-3BDB-03A1-126B9B4AC9C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280">
                <a:extLst>
                  <a:ext uri="{FF2B5EF4-FFF2-40B4-BE49-F238E27FC236}">
                    <a16:creationId xmlns:a16="http://schemas.microsoft.com/office/drawing/2014/main" id="{9764F4FF-55B4-85D3-559B-31AF09FE8DF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Line 281">
                <a:extLst>
                  <a:ext uri="{FF2B5EF4-FFF2-40B4-BE49-F238E27FC236}">
                    <a16:creationId xmlns:a16="http://schemas.microsoft.com/office/drawing/2014/main" id="{185B61A9-05AC-8E04-9EF5-7A33784D6D0E}"/>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282">
                <a:extLst>
                  <a:ext uri="{FF2B5EF4-FFF2-40B4-BE49-F238E27FC236}">
                    <a16:creationId xmlns:a16="http://schemas.microsoft.com/office/drawing/2014/main" id="{55E13F98-8FE1-B850-8F4F-7EBAC52612D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283">
                <a:extLst>
                  <a:ext uri="{FF2B5EF4-FFF2-40B4-BE49-F238E27FC236}">
                    <a16:creationId xmlns:a16="http://schemas.microsoft.com/office/drawing/2014/main" id="{A486167C-5EF1-29DA-AE87-3C6807DA50B3}"/>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Freeform 284">
                <a:extLst>
                  <a:ext uri="{FF2B5EF4-FFF2-40B4-BE49-F238E27FC236}">
                    <a16:creationId xmlns:a16="http://schemas.microsoft.com/office/drawing/2014/main" id="{FA4C9E14-4056-10DE-6E07-05B5E33FDA1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285">
                <a:extLst>
                  <a:ext uri="{FF2B5EF4-FFF2-40B4-BE49-F238E27FC236}">
                    <a16:creationId xmlns:a16="http://schemas.microsoft.com/office/drawing/2014/main" id="{B190D150-C69A-CDAA-EED4-5B327AB7183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286">
                <a:extLst>
                  <a:ext uri="{FF2B5EF4-FFF2-40B4-BE49-F238E27FC236}">
                    <a16:creationId xmlns:a16="http://schemas.microsoft.com/office/drawing/2014/main" id="{A9E63481-A10B-C7BB-7C43-0B7B61B997E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 name="Line 287">
                <a:extLst>
                  <a:ext uri="{FF2B5EF4-FFF2-40B4-BE49-F238E27FC236}">
                    <a16:creationId xmlns:a16="http://schemas.microsoft.com/office/drawing/2014/main" id="{BC85A1C7-3BB6-B253-44E0-16F654010C0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 name="Line 288">
                <a:extLst>
                  <a:ext uri="{FF2B5EF4-FFF2-40B4-BE49-F238E27FC236}">
                    <a16:creationId xmlns:a16="http://schemas.microsoft.com/office/drawing/2014/main" id="{EB21ACB4-0F67-C0BB-7DFA-70D5D31F850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 name="Line 289">
                <a:extLst>
                  <a:ext uri="{FF2B5EF4-FFF2-40B4-BE49-F238E27FC236}">
                    <a16:creationId xmlns:a16="http://schemas.microsoft.com/office/drawing/2014/main" id="{E42E8C11-9F4C-20AE-9539-7D9443CCA38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 name="Freeform 290">
                <a:extLst>
                  <a:ext uri="{FF2B5EF4-FFF2-40B4-BE49-F238E27FC236}">
                    <a16:creationId xmlns:a16="http://schemas.microsoft.com/office/drawing/2014/main" id="{3D48A14F-E72B-7304-9853-867E0AEB39B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 name="Line 291">
                <a:extLst>
                  <a:ext uri="{FF2B5EF4-FFF2-40B4-BE49-F238E27FC236}">
                    <a16:creationId xmlns:a16="http://schemas.microsoft.com/office/drawing/2014/main" id="{3E745E54-3C98-A95E-1CBF-7619E596E94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 name="Line 292">
                <a:extLst>
                  <a:ext uri="{FF2B5EF4-FFF2-40B4-BE49-F238E27FC236}">
                    <a16:creationId xmlns:a16="http://schemas.microsoft.com/office/drawing/2014/main" id="{BD9F4467-6F62-2B0C-260F-5598D3D4095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 name="Line 293">
                <a:extLst>
                  <a:ext uri="{FF2B5EF4-FFF2-40B4-BE49-F238E27FC236}">
                    <a16:creationId xmlns:a16="http://schemas.microsoft.com/office/drawing/2014/main" id="{DEFB3649-CC27-B846-C603-C2D2CDCB8C09}"/>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 name="Line 294">
                <a:extLst>
                  <a:ext uri="{FF2B5EF4-FFF2-40B4-BE49-F238E27FC236}">
                    <a16:creationId xmlns:a16="http://schemas.microsoft.com/office/drawing/2014/main" id="{585DCEB1-3952-2E1D-600C-9FC9D0241D1E}"/>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95">
                <a:extLst>
                  <a:ext uri="{FF2B5EF4-FFF2-40B4-BE49-F238E27FC236}">
                    <a16:creationId xmlns:a16="http://schemas.microsoft.com/office/drawing/2014/main" id="{1B938653-8332-9BFE-A190-A96F05EF461D}"/>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Freeform 296">
                <a:extLst>
                  <a:ext uri="{FF2B5EF4-FFF2-40B4-BE49-F238E27FC236}">
                    <a16:creationId xmlns:a16="http://schemas.microsoft.com/office/drawing/2014/main" id="{C6A6486E-AEBD-2845-F980-F80637685D21}"/>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97">
                <a:extLst>
                  <a:ext uri="{FF2B5EF4-FFF2-40B4-BE49-F238E27FC236}">
                    <a16:creationId xmlns:a16="http://schemas.microsoft.com/office/drawing/2014/main" id="{9E15B6C0-6145-F148-7ED1-A9A5AFC7E801}"/>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98">
                <a:extLst>
                  <a:ext uri="{FF2B5EF4-FFF2-40B4-BE49-F238E27FC236}">
                    <a16:creationId xmlns:a16="http://schemas.microsoft.com/office/drawing/2014/main" id="{6A252B93-8EE7-8522-84B4-860BDB940D3C}"/>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99">
                <a:extLst>
                  <a:ext uri="{FF2B5EF4-FFF2-40B4-BE49-F238E27FC236}">
                    <a16:creationId xmlns:a16="http://schemas.microsoft.com/office/drawing/2014/main" id="{5AFAB6D6-7907-8083-FDE7-D914DFC3ADF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Line 300">
                <a:extLst>
                  <a:ext uri="{FF2B5EF4-FFF2-40B4-BE49-F238E27FC236}">
                    <a16:creationId xmlns:a16="http://schemas.microsoft.com/office/drawing/2014/main" id="{16CFB3B6-C00F-F66A-F31C-C47BD78B79D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301">
                <a:extLst>
                  <a:ext uri="{FF2B5EF4-FFF2-40B4-BE49-F238E27FC236}">
                    <a16:creationId xmlns:a16="http://schemas.microsoft.com/office/drawing/2014/main" id="{A7D07DC7-FE21-584D-1A10-60838C5CD99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Freeform 302">
                <a:extLst>
                  <a:ext uri="{FF2B5EF4-FFF2-40B4-BE49-F238E27FC236}">
                    <a16:creationId xmlns:a16="http://schemas.microsoft.com/office/drawing/2014/main" id="{10629FFA-2785-3C2D-BB26-A9A17D88756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303">
                <a:extLst>
                  <a:ext uri="{FF2B5EF4-FFF2-40B4-BE49-F238E27FC236}">
                    <a16:creationId xmlns:a16="http://schemas.microsoft.com/office/drawing/2014/main" id="{689FFDBC-D36B-841B-ED82-9B40868CD8B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304">
                <a:extLst>
                  <a:ext uri="{FF2B5EF4-FFF2-40B4-BE49-F238E27FC236}">
                    <a16:creationId xmlns:a16="http://schemas.microsoft.com/office/drawing/2014/main" id="{C3CDB4C4-AB87-98C1-249F-05ACAE1E47E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305">
                <a:extLst>
                  <a:ext uri="{FF2B5EF4-FFF2-40B4-BE49-F238E27FC236}">
                    <a16:creationId xmlns:a16="http://schemas.microsoft.com/office/drawing/2014/main" id="{9A6FF95B-3CBD-A93E-D66B-D724632E68D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6">
                <a:extLst>
                  <a:ext uri="{FF2B5EF4-FFF2-40B4-BE49-F238E27FC236}">
                    <a16:creationId xmlns:a16="http://schemas.microsoft.com/office/drawing/2014/main" id="{0AD9D083-3205-097C-FDCA-39D9EFA18E47}"/>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7">
                <a:extLst>
                  <a:ext uri="{FF2B5EF4-FFF2-40B4-BE49-F238E27FC236}">
                    <a16:creationId xmlns:a16="http://schemas.microsoft.com/office/drawing/2014/main" id="{2873C200-4364-5BA1-A274-EC5454A29C0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4" name="Group 373">
              <a:extLst>
                <a:ext uri="{FF2B5EF4-FFF2-40B4-BE49-F238E27FC236}">
                  <a16:creationId xmlns:a16="http://schemas.microsoft.com/office/drawing/2014/main" id="{B8C641CE-D91C-CC6A-DDDB-C524AA56F5A8}"/>
                </a:ext>
              </a:extLst>
            </p:cNvPr>
            <p:cNvGrpSpPr>
              <a:grpSpLocks/>
            </p:cNvGrpSpPr>
            <p:nvPr/>
          </p:nvGrpSpPr>
          <p:grpSpPr bwMode="auto">
            <a:xfrm>
              <a:off x="4764643" y="1783109"/>
              <a:ext cx="992188" cy="949325"/>
              <a:chOff x="6493421" y="-20381"/>
              <a:chExt cx="1290462" cy="1234331"/>
            </a:xfrm>
          </p:grpSpPr>
          <p:grpSp>
            <p:nvGrpSpPr>
              <p:cNvPr id="25" name="Group 4">
                <a:extLst>
                  <a:ext uri="{FF2B5EF4-FFF2-40B4-BE49-F238E27FC236}">
                    <a16:creationId xmlns:a16="http://schemas.microsoft.com/office/drawing/2014/main" id="{541DD195-0E34-C5A1-C351-DF9B9EF134FD}"/>
                  </a:ext>
                </a:extLst>
              </p:cNvPr>
              <p:cNvGrpSpPr>
                <a:grpSpLocks noChangeAspect="1"/>
              </p:cNvGrpSpPr>
              <p:nvPr/>
            </p:nvGrpSpPr>
            <p:grpSpPr bwMode="auto">
              <a:xfrm>
                <a:off x="6493421" y="299644"/>
                <a:ext cx="412156" cy="883191"/>
                <a:chOff x="598" y="1936"/>
                <a:chExt cx="287" cy="615"/>
              </a:xfrm>
              <a:solidFill>
                <a:schemeClr val="accent2"/>
              </a:solidFill>
            </p:grpSpPr>
            <p:sp>
              <p:nvSpPr>
                <p:cNvPr id="33" name="Freeform 6">
                  <a:extLst>
                    <a:ext uri="{FF2B5EF4-FFF2-40B4-BE49-F238E27FC236}">
                      <a16:creationId xmlns:a16="http://schemas.microsoft.com/office/drawing/2014/main" id="{3CA825A2-9572-30CB-7CEF-16CE4A1B7AC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5" name="Freeform 7">
                  <a:extLst>
                    <a:ext uri="{FF2B5EF4-FFF2-40B4-BE49-F238E27FC236}">
                      <a16:creationId xmlns:a16="http://schemas.microsoft.com/office/drawing/2014/main" id="{46EB8A7E-E06E-DFF8-B6ED-39294DE4753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6" name="Group 4">
                <a:extLst>
                  <a:ext uri="{FF2B5EF4-FFF2-40B4-BE49-F238E27FC236}">
                    <a16:creationId xmlns:a16="http://schemas.microsoft.com/office/drawing/2014/main" id="{A1B5631A-796D-B561-2ACD-36F4AED53A6A}"/>
                  </a:ext>
                </a:extLst>
              </p:cNvPr>
              <p:cNvGrpSpPr>
                <a:grpSpLocks noChangeAspect="1"/>
              </p:cNvGrpSpPr>
              <p:nvPr/>
            </p:nvGrpSpPr>
            <p:grpSpPr bwMode="auto">
              <a:xfrm>
                <a:off x="7371727" y="299644"/>
                <a:ext cx="412156" cy="883191"/>
                <a:chOff x="598" y="1936"/>
                <a:chExt cx="287" cy="615"/>
              </a:xfrm>
              <a:solidFill>
                <a:schemeClr val="accent1"/>
              </a:solidFill>
            </p:grpSpPr>
            <p:sp>
              <p:nvSpPr>
                <p:cNvPr id="30" name="Freeform 6">
                  <a:extLst>
                    <a:ext uri="{FF2B5EF4-FFF2-40B4-BE49-F238E27FC236}">
                      <a16:creationId xmlns:a16="http://schemas.microsoft.com/office/drawing/2014/main" id="{CE906306-0285-32C7-B11E-D4D3E56E8AE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1" name="Freeform 7">
                  <a:extLst>
                    <a:ext uri="{FF2B5EF4-FFF2-40B4-BE49-F238E27FC236}">
                      <a16:creationId xmlns:a16="http://schemas.microsoft.com/office/drawing/2014/main" id="{C6E025C5-3208-3E93-1D01-00DEF5772B5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7" name="Group 4">
                <a:extLst>
                  <a:ext uri="{FF2B5EF4-FFF2-40B4-BE49-F238E27FC236}">
                    <a16:creationId xmlns:a16="http://schemas.microsoft.com/office/drawing/2014/main" id="{0065B91A-104F-6882-5099-CBD959825CC2}"/>
                  </a:ext>
                </a:extLst>
              </p:cNvPr>
              <p:cNvGrpSpPr>
                <a:grpSpLocks noChangeAspect="1"/>
              </p:cNvGrpSpPr>
              <p:nvPr/>
            </p:nvGrpSpPr>
            <p:grpSpPr bwMode="auto">
              <a:xfrm>
                <a:off x="6846910" y="-20381"/>
                <a:ext cx="576021" cy="1234331"/>
                <a:chOff x="598" y="1936"/>
                <a:chExt cx="287" cy="615"/>
              </a:xfrm>
              <a:solidFill>
                <a:schemeClr val="accent5"/>
              </a:solidFill>
            </p:grpSpPr>
            <p:sp>
              <p:nvSpPr>
                <p:cNvPr id="28" name="Freeform 6">
                  <a:extLst>
                    <a:ext uri="{FF2B5EF4-FFF2-40B4-BE49-F238E27FC236}">
                      <a16:creationId xmlns:a16="http://schemas.microsoft.com/office/drawing/2014/main" id="{92AD4894-42B7-AF6C-9370-4104DA3C56E5}"/>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9" name="Freeform 7">
                  <a:extLst>
                    <a:ext uri="{FF2B5EF4-FFF2-40B4-BE49-F238E27FC236}">
                      <a16:creationId xmlns:a16="http://schemas.microsoft.com/office/drawing/2014/main" id="{982A67EB-FB41-A00E-A7F3-731E9DAC5D95}"/>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06" name="Group 105">
            <a:extLst>
              <a:ext uri="{FF2B5EF4-FFF2-40B4-BE49-F238E27FC236}">
                <a16:creationId xmlns:a16="http://schemas.microsoft.com/office/drawing/2014/main" id="{308A2160-1E39-A1AA-88C7-060EAC93B539}"/>
              </a:ext>
            </a:extLst>
          </p:cNvPr>
          <p:cNvGrpSpPr/>
          <p:nvPr/>
        </p:nvGrpSpPr>
        <p:grpSpPr>
          <a:xfrm>
            <a:off x="7869765" y="3072038"/>
            <a:ext cx="818588" cy="818420"/>
            <a:chOff x="7173352" y="1306360"/>
            <a:chExt cx="1587655" cy="1481363"/>
          </a:xfrm>
        </p:grpSpPr>
        <p:grpSp>
          <p:nvGrpSpPr>
            <p:cNvPr id="107" name="Group 593">
              <a:extLst>
                <a:ext uri="{FF2B5EF4-FFF2-40B4-BE49-F238E27FC236}">
                  <a16:creationId xmlns:a16="http://schemas.microsoft.com/office/drawing/2014/main" id="{D4AB98FC-0F71-E68F-8A39-98EC82CF3BC3}"/>
                </a:ext>
              </a:extLst>
            </p:cNvPr>
            <p:cNvGrpSpPr>
              <a:grpSpLocks noChangeAspect="1"/>
            </p:cNvGrpSpPr>
            <p:nvPr/>
          </p:nvGrpSpPr>
          <p:grpSpPr bwMode="auto">
            <a:xfrm>
              <a:off x="7173352" y="1306360"/>
              <a:ext cx="1311482" cy="1153911"/>
              <a:chOff x="6146801" y="2133602"/>
              <a:chExt cx="644525" cy="566738"/>
            </a:xfrm>
          </p:grpSpPr>
          <p:sp>
            <p:nvSpPr>
              <p:cNvPr id="116" name="Freeform 278">
                <a:extLst>
                  <a:ext uri="{FF2B5EF4-FFF2-40B4-BE49-F238E27FC236}">
                    <a16:creationId xmlns:a16="http://schemas.microsoft.com/office/drawing/2014/main" id="{AE01F846-783B-022F-F9DE-F2E58A683B8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Line 279">
                <a:extLst>
                  <a:ext uri="{FF2B5EF4-FFF2-40B4-BE49-F238E27FC236}">
                    <a16:creationId xmlns:a16="http://schemas.microsoft.com/office/drawing/2014/main" id="{7387E9B0-3F00-AB3D-7D7A-445EB000345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Line 280">
                <a:extLst>
                  <a:ext uri="{FF2B5EF4-FFF2-40B4-BE49-F238E27FC236}">
                    <a16:creationId xmlns:a16="http://schemas.microsoft.com/office/drawing/2014/main" id="{C98D3D26-510E-DE4D-0D0D-E696FE6F064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9" name="Line 281">
                <a:extLst>
                  <a:ext uri="{FF2B5EF4-FFF2-40B4-BE49-F238E27FC236}">
                    <a16:creationId xmlns:a16="http://schemas.microsoft.com/office/drawing/2014/main" id="{7AC67C59-DA35-5DB4-2DEC-74540EC5865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0" name="Line 282">
                <a:extLst>
                  <a:ext uri="{FF2B5EF4-FFF2-40B4-BE49-F238E27FC236}">
                    <a16:creationId xmlns:a16="http://schemas.microsoft.com/office/drawing/2014/main" id="{1B80F401-A5A6-BC53-34E0-FC002450284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1" name="Line 283">
                <a:extLst>
                  <a:ext uri="{FF2B5EF4-FFF2-40B4-BE49-F238E27FC236}">
                    <a16:creationId xmlns:a16="http://schemas.microsoft.com/office/drawing/2014/main" id="{7074C4B2-B295-4B05-0746-D9F9ACD7EC1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2" name="Freeform 284">
                <a:extLst>
                  <a:ext uri="{FF2B5EF4-FFF2-40B4-BE49-F238E27FC236}">
                    <a16:creationId xmlns:a16="http://schemas.microsoft.com/office/drawing/2014/main" id="{6EA5C796-6B7D-13DA-95DF-EB0594162AA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3" name="Line 285">
                <a:extLst>
                  <a:ext uri="{FF2B5EF4-FFF2-40B4-BE49-F238E27FC236}">
                    <a16:creationId xmlns:a16="http://schemas.microsoft.com/office/drawing/2014/main" id="{B1802E5E-E0C2-90F8-EC7B-0D20F7222C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4" name="Line 286">
                <a:extLst>
                  <a:ext uri="{FF2B5EF4-FFF2-40B4-BE49-F238E27FC236}">
                    <a16:creationId xmlns:a16="http://schemas.microsoft.com/office/drawing/2014/main" id="{79118A27-DFFD-C83E-EC2F-B7DCB09461E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5" name="Line 287">
                <a:extLst>
                  <a:ext uri="{FF2B5EF4-FFF2-40B4-BE49-F238E27FC236}">
                    <a16:creationId xmlns:a16="http://schemas.microsoft.com/office/drawing/2014/main" id="{4E5206B0-0EAE-3885-A311-B6D796A92FA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6" name="Line 288">
                <a:extLst>
                  <a:ext uri="{FF2B5EF4-FFF2-40B4-BE49-F238E27FC236}">
                    <a16:creationId xmlns:a16="http://schemas.microsoft.com/office/drawing/2014/main" id="{45AE4C87-FE29-B3DB-D687-B91D18DAFE4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7" name="Line 289">
                <a:extLst>
                  <a:ext uri="{FF2B5EF4-FFF2-40B4-BE49-F238E27FC236}">
                    <a16:creationId xmlns:a16="http://schemas.microsoft.com/office/drawing/2014/main" id="{D050ED8A-0578-D71C-0E35-36DEC78EE4C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8" name="Freeform 290">
                <a:extLst>
                  <a:ext uri="{FF2B5EF4-FFF2-40B4-BE49-F238E27FC236}">
                    <a16:creationId xmlns:a16="http://schemas.microsoft.com/office/drawing/2014/main" id="{4E376F11-73DC-1239-DACF-E184DBB1AF7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9" name="Line 291">
                <a:extLst>
                  <a:ext uri="{FF2B5EF4-FFF2-40B4-BE49-F238E27FC236}">
                    <a16:creationId xmlns:a16="http://schemas.microsoft.com/office/drawing/2014/main" id="{709D5A7F-DA9C-F6AC-DC50-20369D87A707}"/>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0" name="Line 292">
                <a:extLst>
                  <a:ext uri="{FF2B5EF4-FFF2-40B4-BE49-F238E27FC236}">
                    <a16:creationId xmlns:a16="http://schemas.microsoft.com/office/drawing/2014/main" id="{ECEB230A-0197-B8D6-5D6C-C534623AC8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1" name="Line 293">
                <a:extLst>
                  <a:ext uri="{FF2B5EF4-FFF2-40B4-BE49-F238E27FC236}">
                    <a16:creationId xmlns:a16="http://schemas.microsoft.com/office/drawing/2014/main" id="{83C1CBB4-2EE1-1B47-4F06-20AFEA084E67}"/>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2" name="Line 294">
                <a:extLst>
                  <a:ext uri="{FF2B5EF4-FFF2-40B4-BE49-F238E27FC236}">
                    <a16:creationId xmlns:a16="http://schemas.microsoft.com/office/drawing/2014/main" id="{6515470C-9288-3284-D876-BA555633FD38}"/>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3" name="Line 295">
                <a:extLst>
                  <a:ext uri="{FF2B5EF4-FFF2-40B4-BE49-F238E27FC236}">
                    <a16:creationId xmlns:a16="http://schemas.microsoft.com/office/drawing/2014/main" id="{3D02F206-9450-F652-BFCE-D38390C45004}"/>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4" name="Freeform 296">
                <a:extLst>
                  <a:ext uri="{FF2B5EF4-FFF2-40B4-BE49-F238E27FC236}">
                    <a16:creationId xmlns:a16="http://schemas.microsoft.com/office/drawing/2014/main" id="{83F84D41-1C6B-94B6-C9C4-AE2E951EA15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Line 297">
                <a:extLst>
                  <a:ext uri="{FF2B5EF4-FFF2-40B4-BE49-F238E27FC236}">
                    <a16:creationId xmlns:a16="http://schemas.microsoft.com/office/drawing/2014/main" id="{AA39F585-89F1-FCE7-A017-3322D526470C}"/>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Line 298">
                <a:extLst>
                  <a:ext uri="{FF2B5EF4-FFF2-40B4-BE49-F238E27FC236}">
                    <a16:creationId xmlns:a16="http://schemas.microsoft.com/office/drawing/2014/main" id="{B572ABA4-15F6-8988-6D68-40E5A0D1B4A9}"/>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7" name="Line 299">
                <a:extLst>
                  <a:ext uri="{FF2B5EF4-FFF2-40B4-BE49-F238E27FC236}">
                    <a16:creationId xmlns:a16="http://schemas.microsoft.com/office/drawing/2014/main" id="{7091D232-45D8-E592-6F5B-CD0E49021DD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8" name="Line 300">
                <a:extLst>
                  <a:ext uri="{FF2B5EF4-FFF2-40B4-BE49-F238E27FC236}">
                    <a16:creationId xmlns:a16="http://schemas.microsoft.com/office/drawing/2014/main" id="{238DE609-2DCB-B6E3-63AF-A168BF97C56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9" name="Line 301">
                <a:extLst>
                  <a:ext uri="{FF2B5EF4-FFF2-40B4-BE49-F238E27FC236}">
                    <a16:creationId xmlns:a16="http://schemas.microsoft.com/office/drawing/2014/main" id="{3A1E2F02-1339-9805-1FDC-7CAA598C6C1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Freeform 302">
                <a:extLst>
                  <a:ext uri="{FF2B5EF4-FFF2-40B4-BE49-F238E27FC236}">
                    <a16:creationId xmlns:a16="http://schemas.microsoft.com/office/drawing/2014/main" id="{DB1068A3-7514-52FD-FC07-B9DA1A63F06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303">
                <a:extLst>
                  <a:ext uri="{FF2B5EF4-FFF2-40B4-BE49-F238E27FC236}">
                    <a16:creationId xmlns:a16="http://schemas.microsoft.com/office/drawing/2014/main" id="{234B5062-7202-046D-CD27-49B508ECBA6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304">
                <a:extLst>
                  <a:ext uri="{FF2B5EF4-FFF2-40B4-BE49-F238E27FC236}">
                    <a16:creationId xmlns:a16="http://schemas.microsoft.com/office/drawing/2014/main" id="{622A9544-BFE6-BE8E-B023-406D9611E809}"/>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305">
                <a:extLst>
                  <a:ext uri="{FF2B5EF4-FFF2-40B4-BE49-F238E27FC236}">
                    <a16:creationId xmlns:a16="http://schemas.microsoft.com/office/drawing/2014/main" id="{BFC443D4-563A-015C-84C2-81BA71259394}"/>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306">
                <a:extLst>
                  <a:ext uri="{FF2B5EF4-FFF2-40B4-BE49-F238E27FC236}">
                    <a16:creationId xmlns:a16="http://schemas.microsoft.com/office/drawing/2014/main" id="{AD9F391E-2A9A-445C-278B-9033290A1F3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Line 307">
                <a:extLst>
                  <a:ext uri="{FF2B5EF4-FFF2-40B4-BE49-F238E27FC236}">
                    <a16:creationId xmlns:a16="http://schemas.microsoft.com/office/drawing/2014/main" id="{DDC67276-368A-9BAC-08D1-D6AA3D8C542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08" name="Group 107">
              <a:extLst>
                <a:ext uri="{FF2B5EF4-FFF2-40B4-BE49-F238E27FC236}">
                  <a16:creationId xmlns:a16="http://schemas.microsoft.com/office/drawing/2014/main" id="{6395AFB8-A251-8771-4E38-7ED4DC15283B}"/>
                </a:ext>
              </a:extLst>
            </p:cNvPr>
            <p:cNvGrpSpPr/>
            <p:nvPr/>
          </p:nvGrpSpPr>
          <p:grpSpPr>
            <a:xfrm>
              <a:off x="8126007" y="1822523"/>
              <a:ext cx="635000" cy="965200"/>
              <a:chOff x="3901731" y="3694181"/>
              <a:chExt cx="635000" cy="965200"/>
            </a:xfrm>
          </p:grpSpPr>
          <p:grpSp>
            <p:nvGrpSpPr>
              <p:cNvPr id="109" name="Group 108">
                <a:extLst>
                  <a:ext uri="{FF2B5EF4-FFF2-40B4-BE49-F238E27FC236}">
                    <a16:creationId xmlns:a16="http://schemas.microsoft.com/office/drawing/2014/main" id="{BC18CC9D-5A53-BC06-B9CC-C75F6E8F5EAB}"/>
                  </a:ext>
                </a:extLst>
              </p:cNvPr>
              <p:cNvGrpSpPr>
                <a:grpSpLocks noChangeAspect="1"/>
              </p:cNvGrpSpPr>
              <p:nvPr/>
            </p:nvGrpSpPr>
            <p:grpSpPr bwMode="auto">
              <a:xfrm>
                <a:off x="3901731" y="3694181"/>
                <a:ext cx="635000" cy="965200"/>
                <a:chOff x="1762" y="1325"/>
                <a:chExt cx="300" cy="456"/>
              </a:xfrm>
            </p:grpSpPr>
            <p:sp>
              <p:nvSpPr>
                <p:cNvPr id="114" name="Freeform 28">
                  <a:extLst>
                    <a:ext uri="{FF2B5EF4-FFF2-40B4-BE49-F238E27FC236}">
                      <a16:creationId xmlns:a16="http://schemas.microsoft.com/office/drawing/2014/main" id="{9C753160-61F6-D212-A9AE-1D4D7036DB4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5" name="Oval 114">
                  <a:extLst>
                    <a:ext uri="{FF2B5EF4-FFF2-40B4-BE49-F238E27FC236}">
                      <a16:creationId xmlns:a16="http://schemas.microsoft.com/office/drawing/2014/main" id="{AA392737-F59E-BA60-D3EB-9E7F1D78BBE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0" name="Group 360">
                <a:extLst>
                  <a:ext uri="{FF2B5EF4-FFF2-40B4-BE49-F238E27FC236}">
                    <a16:creationId xmlns:a16="http://schemas.microsoft.com/office/drawing/2014/main" id="{4D50D6DA-45F1-204B-BCFB-B3A7AC7AC628}"/>
                  </a:ext>
                </a:extLst>
              </p:cNvPr>
              <p:cNvGrpSpPr>
                <a:grpSpLocks noChangeAspect="1"/>
              </p:cNvGrpSpPr>
              <p:nvPr/>
            </p:nvGrpSpPr>
            <p:grpSpPr bwMode="auto">
              <a:xfrm>
                <a:off x="4224797" y="4279790"/>
                <a:ext cx="200873" cy="197541"/>
                <a:chOff x="6333580" y="2334557"/>
                <a:chExt cx="545984" cy="536983"/>
              </a:xfrm>
            </p:grpSpPr>
            <p:sp>
              <p:nvSpPr>
                <p:cNvPr id="111" name="Freeform 251">
                  <a:extLst>
                    <a:ext uri="{FF2B5EF4-FFF2-40B4-BE49-F238E27FC236}">
                      <a16:creationId xmlns:a16="http://schemas.microsoft.com/office/drawing/2014/main" id="{F42F080A-B72D-13FE-9B1E-DE8174E0CE6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Freeform 256">
                  <a:extLst>
                    <a:ext uri="{FF2B5EF4-FFF2-40B4-BE49-F238E27FC236}">
                      <a16:creationId xmlns:a16="http://schemas.microsoft.com/office/drawing/2014/main" id="{7F5C2A62-0E87-A877-D8D5-3EAAC0E7A4D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3" name="Freeform 260">
                  <a:extLst>
                    <a:ext uri="{FF2B5EF4-FFF2-40B4-BE49-F238E27FC236}">
                      <a16:creationId xmlns:a16="http://schemas.microsoft.com/office/drawing/2014/main" id="{FD9B9C20-31A1-663F-2700-F48C1A9CD3E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46" name="Straight Arrow Connector 145">
            <a:extLst>
              <a:ext uri="{FF2B5EF4-FFF2-40B4-BE49-F238E27FC236}">
                <a16:creationId xmlns:a16="http://schemas.microsoft.com/office/drawing/2014/main" id="{E0EE12F1-7B4E-FB21-DE61-77CDCD517FEB}"/>
              </a:ext>
            </a:extLst>
          </p:cNvPr>
          <p:cNvCxnSpPr>
            <a:cxnSpLocks/>
          </p:cNvCxnSpPr>
          <p:nvPr/>
        </p:nvCxnSpPr>
        <p:spPr>
          <a:xfrm flipV="1">
            <a:off x="6189117" y="3480092"/>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12413751-EEB0-E0B9-97BD-707DACF75953}"/>
              </a:ext>
            </a:extLst>
          </p:cNvPr>
          <p:cNvSpPr txBox="1"/>
          <p:nvPr/>
        </p:nvSpPr>
        <p:spPr>
          <a:xfrm>
            <a:off x="5428599" y="4040741"/>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52" name="TextBox 151">
            <a:extLst>
              <a:ext uri="{FF2B5EF4-FFF2-40B4-BE49-F238E27FC236}">
                <a16:creationId xmlns:a16="http://schemas.microsoft.com/office/drawing/2014/main" id="{C8936A9A-26A7-3BAC-2AD4-ADCB7BF0FCD7}"/>
              </a:ext>
            </a:extLst>
          </p:cNvPr>
          <p:cNvSpPr txBox="1"/>
          <p:nvPr/>
        </p:nvSpPr>
        <p:spPr>
          <a:xfrm>
            <a:off x="7632639" y="2752451"/>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54" name="Group 593">
            <a:extLst>
              <a:ext uri="{FF2B5EF4-FFF2-40B4-BE49-F238E27FC236}">
                <a16:creationId xmlns:a16="http://schemas.microsoft.com/office/drawing/2014/main" id="{C09A32ED-FAF5-3B5E-F8D5-6476740457C9}"/>
              </a:ext>
            </a:extLst>
          </p:cNvPr>
          <p:cNvGrpSpPr>
            <a:grpSpLocks noChangeAspect="1"/>
          </p:cNvGrpSpPr>
          <p:nvPr/>
        </p:nvGrpSpPr>
        <p:grpSpPr bwMode="auto">
          <a:xfrm>
            <a:off x="3594070" y="5437503"/>
            <a:ext cx="684788" cy="576643"/>
            <a:chOff x="6146801" y="2133602"/>
            <a:chExt cx="644525" cy="566738"/>
          </a:xfrm>
        </p:grpSpPr>
        <p:sp>
          <p:nvSpPr>
            <p:cNvPr id="155" name="Freeform 278">
              <a:extLst>
                <a:ext uri="{FF2B5EF4-FFF2-40B4-BE49-F238E27FC236}">
                  <a16:creationId xmlns:a16="http://schemas.microsoft.com/office/drawing/2014/main" id="{63489EA8-DC23-EFCD-1D9B-3430F5315F7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79">
              <a:extLst>
                <a:ext uri="{FF2B5EF4-FFF2-40B4-BE49-F238E27FC236}">
                  <a16:creationId xmlns:a16="http://schemas.microsoft.com/office/drawing/2014/main" id="{5C26EB38-1CDB-DDF0-C731-0C7C2514AE3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Line 280">
              <a:extLst>
                <a:ext uri="{FF2B5EF4-FFF2-40B4-BE49-F238E27FC236}">
                  <a16:creationId xmlns:a16="http://schemas.microsoft.com/office/drawing/2014/main" id="{BF699FE8-A65C-AF55-5DC3-A6A96E134F4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81">
              <a:extLst>
                <a:ext uri="{FF2B5EF4-FFF2-40B4-BE49-F238E27FC236}">
                  <a16:creationId xmlns:a16="http://schemas.microsoft.com/office/drawing/2014/main" id="{8A680A52-68B0-DC40-1340-1BD7C2AEE64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82">
              <a:extLst>
                <a:ext uri="{FF2B5EF4-FFF2-40B4-BE49-F238E27FC236}">
                  <a16:creationId xmlns:a16="http://schemas.microsoft.com/office/drawing/2014/main" id="{665938A1-35EA-11C4-54D2-6E3157A59CE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83">
              <a:extLst>
                <a:ext uri="{FF2B5EF4-FFF2-40B4-BE49-F238E27FC236}">
                  <a16:creationId xmlns:a16="http://schemas.microsoft.com/office/drawing/2014/main" id="{0BFB2A01-DDC5-A8D2-ECF5-0123B548270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Freeform 284">
              <a:extLst>
                <a:ext uri="{FF2B5EF4-FFF2-40B4-BE49-F238E27FC236}">
                  <a16:creationId xmlns:a16="http://schemas.microsoft.com/office/drawing/2014/main" id="{A42591E5-344B-71EB-B66D-7F36F585D07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285">
              <a:extLst>
                <a:ext uri="{FF2B5EF4-FFF2-40B4-BE49-F238E27FC236}">
                  <a16:creationId xmlns:a16="http://schemas.microsoft.com/office/drawing/2014/main" id="{C2358A5C-4FCB-BB9C-5627-F93FFECE000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Line 286">
              <a:extLst>
                <a:ext uri="{FF2B5EF4-FFF2-40B4-BE49-F238E27FC236}">
                  <a16:creationId xmlns:a16="http://schemas.microsoft.com/office/drawing/2014/main" id="{46C66F5D-FB4B-724A-4C50-66776319D99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287">
              <a:extLst>
                <a:ext uri="{FF2B5EF4-FFF2-40B4-BE49-F238E27FC236}">
                  <a16:creationId xmlns:a16="http://schemas.microsoft.com/office/drawing/2014/main" id="{0A52753F-FF3E-553E-5161-F6E3629837D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288">
              <a:extLst>
                <a:ext uri="{FF2B5EF4-FFF2-40B4-BE49-F238E27FC236}">
                  <a16:creationId xmlns:a16="http://schemas.microsoft.com/office/drawing/2014/main" id="{1B1F8919-656A-9B47-C646-FCBD029B795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289">
              <a:extLst>
                <a:ext uri="{FF2B5EF4-FFF2-40B4-BE49-F238E27FC236}">
                  <a16:creationId xmlns:a16="http://schemas.microsoft.com/office/drawing/2014/main" id="{2F9FFB0E-A836-4372-E53E-AA768623B52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Freeform 290">
              <a:extLst>
                <a:ext uri="{FF2B5EF4-FFF2-40B4-BE49-F238E27FC236}">
                  <a16:creationId xmlns:a16="http://schemas.microsoft.com/office/drawing/2014/main" id="{752BCC6D-189A-F9C7-7556-358B599664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291">
              <a:extLst>
                <a:ext uri="{FF2B5EF4-FFF2-40B4-BE49-F238E27FC236}">
                  <a16:creationId xmlns:a16="http://schemas.microsoft.com/office/drawing/2014/main" id="{34A54E94-0A7C-C34E-5240-92BD3D28B8E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9" name="Line 292">
              <a:extLst>
                <a:ext uri="{FF2B5EF4-FFF2-40B4-BE49-F238E27FC236}">
                  <a16:creationId xmlns:a16="http://schemas.microsoft.com/office/drawing/2014/main" id="{039432CB-D7F1-51BD-7BCC-EDD2A5ACB6B7}"/>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0" name="Line 293">
              <a:extLst>
                <a:ext uri="{FF2B5EF4-FFF2-40B4-BE49-F238E27FC236}">
                  <a16:creationId xmlns:a16="http://schemas.microsoft.com/office/drawing/2014/main" id="{40CA0E4A-68A3-7EAF-6B20-25EB7E8062C8}"/>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1" name="Line 294">
              <a:extLst>
                <a:ext uri="{FF2B5EF4-FFF2-40B4-BE49-F238E27FC236}">
                  <a16:creationId xmlns:a16="http://schemas.microsoft.com/office/drawing/2014/main" id="{38766512-6859-0DEF-072D-23486FB774C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2" name="Line 295">
              <a:extLst>
                <a:ext uri="{FF2B5EF4-FFF2-40B4-BE49-F238E27FC236}">
                  <a16:creationId xmlns:a16="http://schemas.microsoft.com/office/drawing/2014/main" id="{DAFF56E1-D261-2971-CEB2-B9FC2A84775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3" name="Freeform 296">
              <a:extLst>
                <a:ext uri="{FF2B5EF4-FFF2-40B4-BE49-F238E27FC236}">
                  <a16:creationId xmlns:a16="http://schemas.microsoft.com/office/drawing/2014/main" id="{2B5ADB0D-A318-34E1-10C9-F95773F2216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4" name="Line 297">
              <a:extLst>
                <a:ext uri="{FF2B5EF4-FFF2-40B4-BE49-F238E27FC236}">
                  <a16:creationId xmlns:a16="http://schemas.microsoft.com/office/drawing/2014/main" id="{EAF8D4A1-4191-00D9-8098-A7464B27E5A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5" name="Line 298">
              <a:extLst>
                <a:ext uri="{FF2B5EF4-FFF2-40B4-BE49-F238E27FC236}">
                  <a16:creationId xmlns:a16="http://schemas.microsoft.com/office/drawing/2014/main" id="{C042633F-1291-A599-8D96-D7084A11E3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6" name="Line 299">
              <a:extLst>
                <a:ext uri="{FF2B5EF4-FFF2-40B4-BE49-F238E27FC236}">
                  <a16:creationId xmlns:a16="http://schemas.microsoft.com/office/drawing/2014/main" id="{C01108F4-D385-C992-3DD4-FF406F8293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7" name="Line 300">
              <a:extLst>
                <a:ext uri="{FF2B5EF4-FFF2-40B4-BE49-F238E27FC236}">
                  <a16:creationId xmlns:a16="http://schemas.microsoft.com/office/drawing/2014/main" id="{984268F8-3B1F-5265-4101-45CBF32E877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8" name="Line 301">
              <a:extLst>
                <a:ext uri="{FF2B5EF4-FFF2-40B4-BE49-F238E27FC236}">
                  <a16:creationId xmlns:a16="http://schemas.microsoft.com/office/drawing/2014/main" id="{9A0D402A-7AAB-5A71-8370-D3DD9F89013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9" name="Freeform 302">
              <a:extLst>
                <a:ext uri="{FF2B5EF4-FFF2-40B4-BE49-F238E27FC236}">
                  <a16:creationId xmlns:a16="http://schemas.microsoft.com/office/drawing/2014/main" id="{5427ABD2-7B1E-D314-1F6A-A0FA1DD29BA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0" name="Line 303">
              <a:extLst>
                <a:ext uri="{FF2B5EF4-FFF2-40B4-BE49-F238E27FC236}">
                  <a16:creationId xmlns:a16="http://schemas.microsoft.com/office/drawing/2014/main" id="{5FAEA290-0E09-D3D7-D6C4-44D13920D0A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1" name="Line 304">
              <a:extLst>
                <a:ext uri="{FF2B5EF4-FFF2-40B4-BE49-F238E27FC236}">
                  <a16:creationId xmlns:a16="http://schemas.microsoft.com/office/drawing/2014/main" id="{43B5E812-3991-049A-768B-2EE416671F5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2" name="Line 305">
              <a:extLst>
                <a:ext uri="{FF2B5EF4-FFF2-40B4-BE49-F238E27FC236}">
                  <a16:creationId xmlns:a16="http://schemas.microsoft.com/office/drawing/2014/main" id="{61790479-F49E-C8B6-654E-4CE3EAA03A8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3" name="Line 306">
              <a:extLst>
                <a:ext uri="{FF2B5EF4-FFF2-40B4-BE49-F238E27FC236}">
                  <a16:creationId xmlns:a16="http://schemas.microsoft.com/office/drawing/2014/main" id="{0A8E9851-10B0-FF97-4CFD-794FE67E3B1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4" name="Line 307">
              <a:extLst>
                <a:ext uri="{FF2B5EF4-FFF2-40B4-BE49-F238E27FC236}">
                  <a16:creationId xmlns:a16="http://schemas.microsoft.com/office/drawing/2014/main" id="{19FCB86E-7E91-4BF5-2FD5-001B34DC3A3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85" name="Group 184">
            <a:extLst>
              <a:ext uri="{FF2B5EF4-FFF2-40B4-BE49-F238E27FC236}">
                <a16:creationId xmlns:a16="http://schemas.microsoft.com/office/drawing/2014/main" id="{6BD60169-B5B9-D38B-8B98-8C211734D967}"/>
              </a:ext>
            </a:extLst>
          </p:cNvPr>
          <p:cNvGrpSpPr/>
          <p:nvPr/>
        </p:nvGrpSpPr>
        <p:grpSpPr>
          <a:xfrm>
            <a:off x="4118575" y="5722007"/>
            <a:ext cx="324912" cy="493865"/>
            <a:chOff x="1011198" y="3444826"/>
            <a:chExt cx="243684" cy="370399"/>
          </a:xfrm>
        </p:grpSpPr>
        <p:sp>
          <p:nvSpPr>
            <p:cNvPr id="186" name="Freeform 28">
              <a:extLst>
                <a:ext uri="{FF2B5EF4-FFF2-40B4-BE49-F238E27FC236}">
                  <a16:creationId xmlns:a16="http://schemas.microsoft.com/office/drawing/2014/main" id="{97A23D0B-C2D4-2ECA-935D-041309E9464A}"/>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7" name="Oval 186">
              <a:extLst>
                <a:ext uri="{FF2B5EF4-FFF2-40B4-BE49-F238E27FC236}">
                  <a16:creationId xmlns:a16="http://schemas.microsoft.com/office/drawing/2014/main" id="{E7617F7C-9E8D-7981-D0D2-C3D57D7A0F55}"/>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8" name="Freeform 30">
              <a:extLst>
                <a:ext uri="{FF2B5EF4-FFF2-40B4-BE49-F238E27FC236}">
                  <a16:creationId xmlns:a16="http://schemas.microsoft.com/office/drawing/2014/main" id="{9C548FF9-A6D2-45D3-CEF5-BC42147913E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9" name="Freeform 31">
              <a:extLst>
                <a:ext uri="{FF2B5EF4-FFF2-40B4-BE49-F238E27FC236}">
                  <a16:creationId xmlns:a16="http://schemas.microsoft.com/office/drawing/2014/main" id="{BC9E6DE1-5B67-F5DB-40AF-5B5AB399AB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0" name="Rectangle 189">
              <a:extLst>
                <a:ext uri="{FF2B5EF4-FFF2-40B4-BE49-F238E27FC236}">
                  <a16:creationId xmlns:a16="http://schemas.microsoft.com/office/drawing/2014/main" id="{DC650D99-8093-0837-276C-B6ADC48740A3}"/>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191" name="TextBox 190">
            <a:extLst>
              <a:ext uri="{FF2B5EF4-FFF2-40B4-BE49-F238E27FC236}">
                <a16:creationId xmlns:a16="http://schemas.microsoft.com/office/drawing/2014/main" id="{F9C17639-7865-3F7B-AAC9-418E7440DE44}"/>
              </a:ext>
            </a:extLst>
          </p:cNvPr>
          <p:cNvSpPr txBox="1"/>
          <p:nvPr/>
        </p:nvSpPr>
        <p:spPr>
          <a:xfrm>
            <a:off x="3461562" y="513591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93" name="Group 192">
            <a:extLst>
              <a:ext uri="{FF2B5EF4-FFF2-40B4-BE49-F238E27FC236}">
                <a16:creationId xmlns:a16="http://schemas.microsoft.com/office/drawing/2014/main" id="{E5D0B9AD-470A-A0B8-D8C0-047328A953DC}"/>
              </a:ext>
            </a:extLst>
          </p:cNvPr>
          <p:cNvGrpSpPr>
            <a:grpSpLocks noChangeAspect="1"/>
          </p:cNvGrpSpPr>
          <p:nvPr/>
        </p:nvGrpSpPr>
        <p:grpSpPr bwMode="auto">
          <a:xfrm>
            <a:off x="5761022" y="4607463"/>
            <a:ext cx="251660" cy="382523"/>
            <a:chOff x="1762" y="1325"/>
            <a:chExt cx="300" cy="456"/>
          </a:xfrm>
        </p:grpSpPr>
        <p:sp>
          <p:nvSpPr>
            <p:cNvPr id="194" name="Freeform 28">
              <a:extLst>
                <a:ext uri="{FF2B5EF4-FFF2-40B4-BE49-F238E27FC236}">
                  <a16:creationId xmlns:a16="http://schemas.microsoft.com/office/drawing/2014/main" id="{806F7079-133D-5AA4-26B3-EB4F2AA3724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5" name="Oval 194">
              <a:extLst>
                <a:ext uri="{FF2B5EF4-FFF2-40B4-BE49-F238E27FC236}">
                  <a16:creationId xmlns:a16="http://schemas.microsoft.com/office/drawing/2014/main" id="{448A5A76-B4BB-6CD6-53E4-038C5567C4A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6" name="Freeform 30">
              <a:extLst>
                <a:ext uri="{FF2B5EF4-FFF2-40B4-BE49-F238E27FC236}">
                  <a16:creationId xmlns:a16="http://schemas.microsoft.com/office/drawing/2014/main" id="{4E7C452D-97FC-D1E1-9D91-22EF3D87F42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7" name="Freeform 31">
              <a:extLst>
                <a:ext uri="{FF2B5EF4-FFF2-40B4-BE49-F238E27FC236}">
                  <a16:creationId xmlns:a16="http://schemas.microsoft.com/office/drawing/2014/main" id="{7C88D19E-44F5-3B6D-C1DC-10B4806911F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8" name="Rectangle 197">
              <a:extLst>
                <a:ext uri="{FF2B5EF4-FFF2-40B4-BE49-F238E27FC236}">
                  <a16:creationId xmlns:a16="http://schemas.microsoft.com/office/drawing/2014/main" id="{4DF7DAFF-35EF-5430-3351-C94CCDAE4A08}"/>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01" name="Group 200">
            <a:extLst>
              <a:ext uri="{FF2B5EF4-FFF2-40B4-BE49-F238E27FC236}">
                <a16:creationId xmlns:a16="http://schemas.microsoft.com/office/drawing/2014/main" id="{DDC8B208-0576-A8A3-E27B-591E61AA10DB}"/>
              </a:ext>
            </a:extLst>
          </p:cNvPr>
          <p:cNvGrpSpPr>
            <a:grpSpLocks noChangeAspect="1"/>
          </p:cNvGrpSpPr>
          <p:nvPr/>
        </p:nvGrpSpPr>
        <p:grpSpPr bwMode="auto">
          <a:xfrm>
            <a:off x="7808171" y="3369882"/>
            <a:ext cx="324912" cy="493865"/>
            <a:chOff x="1762" y="1325"/>
            <a:chExt cx="300" cy="456"/>
          </a:xfrm>
        </p:grpSpPr>
        <p:sp>
          <p:nvSpPr>
            <p:cNvPr id="202" name="Freeform 28">
              <a:extLst>
                <a:ext uri="{FF2B5EF4-FFF2-40B4-BE49-F238E27FC236}">
                  <a16:creationId xmlns:a16="http://schemas.microsoft.com/office/drawing/2014/main" id="{BBE1FE7E-E9D5-D856-AC4D-31281C17626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3" name="Oval 202">
              <a:extLst>
                <a:ext uri="{FF2B5EF4-FFF2-40B4-BE49-F238E27FC236}">
                  <a16:creationId xmlns:a16="http://schemas.microsoft.com/office/drawing/2014/main" id="{24BE9B85-8EC3-2BE2-E1DF-34CD71761FA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4" name="Freeform 30">
              <a:extLst>
                <a:ext uri="{FF2B5EF4-FFF2-40B4-BE49-F238E27FC236}">
                  <a16:creationId xmlns:a16="http://schemas.microsoft.com/office/drawing/2014/main" id="{82D67EB8-BF72-6DC6-86CC-3D3B2CBDAAB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5" name="Freeform 31">
              <a:extLst>
                <a:ext uri="{FF2B5EF4-FFF2-40B4-BE49-F238E27FC236}">
                  <a16:creationId xmlns:a16="http://schemas.microsoft.com/office/drawing/2014/main" id="{424E9F5F-DB79-1188-1AFF-E911C208CEB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6" name="Rectangle 205">
              <a:extLst>
                <a:ext uri="{FF2B5EF4-FFF2-40B4-BE49-F238E27FC236}">
                  <a16:creationId xmlns:a16="http://schemas.microsoft.com/office/drawing/2014/main" id="{29271B0E-CE89-5BE9-FB5B-E2EF743DCF7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3" name="Group 212">
            <a:extLst>
              <a:ext uri="{FF2B5EF4-FFF2-40B4-BE49-F238E27FC236}">
                <a16:creationId xmlns:a16="http://schemas.microsoft.com/office/drawing/2014/main" id="{C05830E9-2557-6B1C-26A8-7B72A22E6B15}"/>
              </a:ext>
            </a:extLst>
          </p:cNvPr>
          <p:cNvGrpSpPr/>
          <p:nvPr/>
        </p:nvGrpSpPr>
        <p:grpSpPr>
          <a:xfrm>
            <a:off x="5428599" y="4800444"/>
            <a:ext cx="327403" cy="533252"/>
            <a:chOff x="3901731" y="3694181"/>
            <a:chExt cx="635000" cy="965200"/>
          </a:xfrm>
        </p:grpSpPr>
        <p:grpSp>
          <p:nvGrpSpPr>
            <p:cNvPr id="214" name="Group 213">
              <a:extLst>
                <a:ext uri="{FF2B5EF4-FFF2-40B4-BE49-F238E27FC236}">
                  <a16:creationId xmlns:a16="http://schemas.microsoft.com/office/drawing/2014/main" id="{76FBB1EB-3953-9833-042C-2BFC7047A977}"/>
                </a:ext>
              </a:extLst>
            </p:cNvPr>
            <p:cNvGrpSpPr>
              <a:grpSpLocks noChangeAspect="1"/>
            </p:cNvGrpSpPr>
            <p:nvPr/>
          </p:nvGrpSpPr>
          <p:grpSpPr bwMode="auto">
            <a:xfrm>
              <a:off x="3901731" y="3694181"/>
              <a:ext cx="635000" cy="965200"/>
              <a:chOff x="1762" y="1325"/>
              <a:chExt cx="300" cy="456"/>
            </a:xfrm>
          </p:grpSpPr>
          <p:sp>
            <p:nvSpPr>
              <p:cNvPr id="219" name="Freeform 28">
                <a:extLst>
                  <a:ext uri="{FF2B5EF4-FFF2-40B4-BE49-F238E27FC236}">
                    <a16:creationId xmlns:a16="http://schemas.microsoft.com/office/drawing/2014/main" id="{F769F322-3ADA-F734-17D2-EBA9A8FB188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Oval 219">
                <a:extLst>
                  <a:ext uri="{FF2B5EF4-FFF2-40B4-BE49-F238E27FC236}">
                    <a16:creationId xmlns:a16="http://schemas.microsoft.com/office/drawing/2014/main" id="{CDCD1026-17CE-7044-C804-4EAD2A3212D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5" name="Group 360">
              <a:extLst>
                <a:ext uri="{FF2B5EF4-FFF2-40B4-BE49-F238E27FC236}">
                  <a16:creationId xmlns:a16="http://schemas.microsoft.com/office/drawing/2014/main" id="{754CEC48-1705-D754-FA24-7FAE305C3480}"/>
                </a:ext>
              </a:extLst>
            </p:cNvPr>
            <p:cNvGrpSpPr>
              <a:grpSpLocks noChangeAspect="1"/>
            </p:cNvGrpSpPr>
            <p:nvPr/>
          </p:nvGrpSpPr>
          <p:grpSpPr bwMode="auto">
            <a:xfrm>
              <a:off x="4224797" y="4279790"/>
              <a:ext cx="200873" cy="197541"/>
              <a:chOff x="6333580" y="2334557"/>
              <a:chExt cx="545984" cy="536983"/>
            </a:xfrm>
          </p:grpSpPr>
          <p:sp>
            <p:nvSpPr>
              <p:cNvPr id="216" name="Freeform 251">
                <a:extLst>
                  <a:ext uri="{FF2B5EF4-FFF2-40B4-BE49-F238E27FC236}">
                    <a16:creationId xmlns:a16="http://schemas.microsoft.com/office/drawing/2014/main" id="{7258BA58-9AD6-CC75-E1A3-5ECD17674BED}"/>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7" name="Freeform 256">
                <a:extLst>
                  <a:ext uri="{FF2B5EF4-FFF2-40B4-BE49-F238E27FC236}">
                    <a16:creationId xmlns:a16="http://schemas.microsoft.com/office/drawing/2014/main" id="{A4A99292-FEF2-CE21-D787-2C3C1F99783C}"/>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8" name="Freeform 260">
                <a:extLst>
                  <a:ext uri="{FF2B5EF4-FFF2-40B4-BE49-F238E27FC236}">
                    <a16:creationId xmlns:a16="http://schemas.microsoft.com/office/drawing/2014/main" id="{B5AC0F11-F598-BCB2-6E0E-58E47F0D33B6}"/>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221" name="Group 220">
            <a:extLst>
              <a:ext uri="{FF2B5EF4-FFF2-40B4-BE49-F238E27FC236}">
                <a16:creationId xmlns:a16="http://schemas.microsoft.com/office/drawing/2014/main" id="{97D7F8AF-5A09-44CA-6237-F47301EF780F}"/>
              </a:ext>
            </a:extLst>
          </p:cNvPr>
          <p:cNvGrpSpPr/>
          <p:nvPr/>
        </p:nvGrpSpPr>
        <p:grpSpPr>
          <a:xfrm>
            <a:off x="3506449" y="5724572"/>
            <a:ext cx="327403" cy="533252"/>
            <a:chOff x="3901731" y="3694181"/>
            <a:chExt cx="635000" cy="965200"/>
          </a:xfrm>
        </p:grpSpPr>
        <p:grpSp>
          <p:nvGrpSpPr>
            <p:cNvPr id="222" name="Group 221">
              <a:extLst>
                <a:ext uri="{FF2B5EF4-FFF2-40B4-BE49-F238E27FC236}">
                  <a16:creationId xmlns:a16="http://schemas.microsoft.com/office/drawing/2014/main" id="{E877637C-CC5F-BB99-F929-EAC7D941D270}"/>
                </a:ext>
              </a:extLst>
            </p:cNvPr>
            <p:cNvGrpSpPr>
              <a:grpSpLocks noChangeAspect="1"/>
            </p:cNvGrpSpPr>
            <p:nvPr/>
          </p:nvGrpSpPr>
          <p:grpSpPr bwMode="auto">
            <a:xfrm>
              <a:off x="3901731" y="3694181"/>
              <a:ext cx="635000" cy="965200"/>
              <a:chOff x="1762" y="1325"/>
              <a:chExt cx="300" cy="456"/>
            </a:xfrm>
          </p:grpSpPr>
          <p:sp>
            <p:nvSpPr>
              <p:cNvPr id="227" name="Freeform 28">
                <a:extLst>
                  <a:ext uri="{FF2B5EF4-FFF2-40B4-BE49-F238E27FC236}">
                    <a16:creationId xmlns:a16="http://schemas.microsoft.com/office/drawing/2014/main" id="{23C3FBAD-8DB5-4B13-DD25-43AB0AB4A17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8" name="Oval 227">
                <a:extLst>
                  <a:ext uri="{FF2B5EF4-FFF2-40B4-BE49-F238E27FC236}">
                    <a16:creationId xmlns:a16="http://schemas.microsoft.com/office/drawing/2014/main" id="{DA34A825-957D-9FB3-252C-39D3AC9A537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23" name="Group 360">
              <a:extLst>
                <a:ext uri="{FF2B5EF4-FFF2-40B4-BE49-F238E27FC236}">
                  <a16:creationId xmlns:a16="http://schemas.microsoft.com/office/drawing/2014/main" id="{1AB606C4-4CDF-7521-EDED-C26A8290171B}"/>
                </a:ext>
              </a:extLst>
            </p:cNvPr>
            <p:cNvGrpSpPr>
              <a:grpSpLocks noChangeAspect="1"/>
            </p:cNvGrpSpPr>
            <p:nvPr/>
          </p:nvGrpSpPr>
          <p:grpSpPr bwMode="auto">
            <a:xfrm>
              <a:off x="4224797" y="4279790"/>
              <a:ext cx="200873" cy="197541"/>
              <a:chOff x="6333580" y="2334557"/>
              <a:chExt cx="545984" cy="536983"/>
            </a:xfrm>
          </p:grpSpPr>
          <p:sp>
            <p:nvSpPr>
              <p:cNvPr id="224" name="Freeform 251">
                <a:extLst>
                  <a:ext uri="{FF2B5EF4-FFF2-40B4-BE49-F238E27FC236}">
                    <a16:creationId xmlns:a16="http://schemas.microsoft.com/office/drawing/2014/main" id="{7A9404C9-2B1B-660C-53BD-D34F7C96D6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5" name="Freeform 256">
                <a:extLst>
                  <a:ext uri="{FF2B5EF4-FFF2-40B4-BE49-F238E27FC236}">
                    <a16:creationId xmlns:a16="http://schemas.microsoft.com/office/drawing/2014/main" id="{3D642917-A430-6FB3-5EB6-F405E7C4A13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6" name="Freeform 260">
                <a:extLst>
                  <a:ext uri="{FF2B5EF4-FFF2-40B4-BE49-F238E27FC236}">
                    <a16:creationId xmlns:a16="http://schemas.microsoft.com/office/drawing/2014/main" id="{C49374C5-86FC-0551-BB04-044D4E429D2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192" name="Straight Arrow Connector 191">
            <a:extLst>
              <a:ext uri="{FF2B5EF4-FFF2-40B4-BE49-F238E27FC236}">
                <a16:creationId xmlns:a16="http://schemas.microsoft.com/office/drawing/2014/main" id="{BAC2D2E8-6BB8-5052-CA58-6A4A6CC69E85}"/>
              </a:ext>
            </a:extLst>
          </p:cNvPr>
          <p:cNvCxnSpPr>
            <a:cxnSpLocks/>
          </p:cNvCxnSpPr>
          <p:nvPr/>
        </p:nvCxnSpPr>
        <p:spPr>
          <a:xfrm flipV="1">
            <a:off x="4503508" y="4984428"/>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07FD68A8-AA49-C3A6-9E52-3F9D10C1D950}"/>
              </a:ext>
            </a:extLst>
          </p:cNvPr>
          <p:cNvSpPr txBox="1"/>
          <p:nvPr/>
        </p:nvSpPr>
        <p:spPr>
          <a:xfrm>
            <a:off x="8759724" y="2411700"/>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r>
              <a:rPr lang="en-GB" sz="700" b="1" dirty="0" err="1">
                <a:solidFill>
                  <a:srgbClr val="FF0000"/>
                </a:solidFill>
                <a:latin typeface="Courier New" panose="02070309020205020404" pitchFamily="49" charset="0"/>
                <a:cs typeface="Courier New" panose="02070309020205020404" pitchFamily="49" charset="0"/>
              </a:rPr>
              <a:t>phoneNumbers</a:t>
            </a:r>
            <a:r>
              <a:rPr lang="en-GB" sz="700" b="1" dirty="0">
                <a:solidFill>
                  <a:srgbClr val="FF0000"/>
                </a:solidFill>
                <a:latin typeface="Courier New" panose="02070309020205020404" pitchFamily="49" charset="0"/>
                <a:cs typeface="Courier New" panose="02070309020205020404" pitchFamily="49" charset="0"/>
              </a:rPr>
              <a:t>":[</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"value": "+351211234567",</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7" name="TextBox 236">
            <a:extLst>
              <a:ext uri="{FF2B5EF4-FFF2-40B4-BE49-F238E27FC236}">
                <a16:creationId xmlns:a16="http://schemas.microsoft.com/office/drawing/2014/main" id="{6564557C-EE79-9E8A-CC14-4DBCDD38208C}"/>
              </a:ext>
            </a:extLst>
          </p:cNvPr>
          <p:cNvSpPr txBox="1"/>
          <p:nvPr/>
        </p:nvSpPr>
        <p:spPr>
          <a:xfrm>
            <a:off x="20056" y="4319937"/>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b="1" dirty="0">
                <a:solidFill>
                  <a:srgbClr val="FF0000"/>
                </a:solidFill>
                <a:latin typeface="Courier New" panose="02070309020205020404" pitchFamily="49" charset="0"/>
                <a:cs typeface="Courier New" panose="02070309020205020404" pitchFamily="49" charset="0"/>
              </a:rPr>
              <a:t>  "name":{</a:t>
            </a:r>
          </a:p>
          <a:p>
            <a:r>
              <a:rPr lang="pt-BR" sz="700" b="1" dirty="0">
                <a:solidFill>
                  <a:srgbClr val="FF0000"/>
                </a:solidFill>
                <a:latin typeface="Courier New" panose="02070309020205020404" pitchFamily="49" charset="0"/>
                <a:cs typeface="Courier New" panose="02070309020205020404" pitchFamily="49" charset="0"/>
              </a:rPr>
              <a:t>    "givenName":"Paulo Jorge",</a:t>
            </a:r>
          </a:p>
          <a:p>
            <a:r>
              <a:rPr lang="pt-BR" sz="700" b="1" dirty="0">
                <a:solidFill>
                  <a:srgbClr val="FF0000"/>
                </a:solidFill>
                <a:latin typeface="Courier New" panose="02070309020205020404" pitchFamily="49" charset="0"/>
                <a:cs typeface="Courier New" panose="02070309020205020404" pitchFamily="49" charset="0"/>
              </a:rPr>
              <a:t>    "familyName":"Correia"</a:t>
            </a:r>
          </a:p>
          <a:p>
            <a:r>
              <a:rPr lang="pt-BR" sz="700" b="1" dirty="0">
                <a:solidFill>
                  <a:srgbClr val="FF0000"/>
                </a:solidFill>
                <a:latin typeface="Courier New" panose="02070309020205020404" pitchFamily="49" charset="0"/>
                <a:cs typeface="Courier New" panose="02070309020205020404" pitchFamily="49" charset="0"/>
              </a:rPr>
              <a:t>  },</a:t>
            </a:r>
          </a:p>
          <a:p>
            <a:r>
              <a:rPr lang="pt-BR" sz="700" b="1" dirty="0">
                <a:solidFill>
                  <a:srgbClr val="FF0000"/>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9" name="TextBox 238">
            <a:extLst>
              <a:ext uri="{FF2B5EF4-FFF2-40B4-BE49-F238E27FC236}">
                <a16:creationId xmlns:a16="http://schemas.microsoft.com/office/drawing/2014/main" id="{5B90D445-6D4E-2764-6127-30914467A6FB}"/>
              </a:ext>
            </a:extLst>
          </p:cNvPr>
          <p:cNvSpPr txBox="1"/>
          <p:nvPr/>
        </p:nvSpPr>
        <p:spPr>
          <a:xfrm>
            <a:off x="7704010" y="2645487"/>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2" name="TextBox 241">
            <a:extLst>
              <a:ext uri="{FF2B5EF4-FFF2-40B4-BE49-F238E27FC236}">
                <a16:creationId xmlns:a16="http://schemas.microsoft.com/office/drawing/2014/main" id="{F361ACEE-AD0A-FC6D-BD57-6A0FB514FE5D}"/>
              </a:ext>
            </a:extLst>
          </p:cNvPr>
          <p:cNvSpPr txBox="1"/>
          <p:nvPr/>
        </p:nvSpPr>
        <p:spPr>
          <a:xfrm>
            <a:off x="5315727" y="3905098"/>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6" name="TextBox 245">
            <a:extLst>
              <a:ext uri="{FF2B5EF4-FFF2-40B4-BE49-F238E27FC236}">
                <a16:creationId xmlns:a16="http://schemas.microsoft.com/office/drawing/2014/main" id="{7EFF647B-FF14-B688-B263-F38217770C03}"/>
              </a:ext>
            </a:extLst>
          </p:cNvPr>
          <p:cNvSpPr txBox="1"/>
          <p:nvPr/>
        </p:nvSpPr>
        <p:spPr>
          <a:xfrm>
            <a:off x="3518907" y="4971506"/>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7" name="TextBox 246">
            <a:extLst>
              <a:ext uri="{FF2B5EF4-FFF2-40B4-BE49-F238E27FC236}">
                <a16:creationId xmlns:a16="http://schemas.microsoft.com/office/drawing/2014/main" id="{164C2D21-D696-7E02-00AB-DC0982AB7CE3}"/>
              </a:ext>
            </a:extLst>
          </p:cNvPr>
          <p:cNvSpPr txBox="1"/>
          <p:nvPr/>
        </p:nvSpPr>
        <p:spPr>
          <a:xfrm>
            <a:off x="6486110" y="4105489"/>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248" name="TextBox 247">
            <a:extLst>
              <a:ext uri="{FF2B5EF4-FFF2-40B4-BE49-F238E27FC236}">
                <a16:creationId xmlns:a16="http://schemas.microsoft.com/office/drawing/2014/main" id="{16F9B034-B908-6C46-C851-5F7C8930A963}"/>
              </a:ext>
            </a:extLst>
          </p:cNvPr>
          <p:cNvSpPr txBox="1"/>
          <p:nvPr/>
        </p:nvSpPr>
        <p:spPr>
          <a:xfrm>
            <a:off x="4578390" y="5294540"/>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cxnSp>
        <p:nvCxnSpPr>
          <p:cNvPr id="249" name="Straight Arrow Connector 248">
            <a:extLst>
              <a:ext uri="{FF2B5EF4-FFF2-40B4-BE49-F238E27FC236}">
                <a16:creationId xmlns:a16="http://schemas.microsoft.com/office/drawing/2014/main" id="{665C41BB-043A-66C2-B12D-BF3E3BD7BA69}"/>
              </a:ext>
            </a:extLst>
          </p:cNvPr>
          <p:cNvCxnSpPr>
            <a:cxnSpLocks/>
          </p:cNvCxnSpPr>
          <p:nvPr/>
        </p:nvCxnSpPr>
        <p:spPr>
          <a:xfrm flipV="1">
            <a:off x="6120383" y="3336777"/>
            <a:ext cx="1554905" cy="1250794"/>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EDBD25C-011D-77BD-179E-1392500E8691}"/>
              </a:ext>
            </a:extLst>
          </p:cNvPr>
          <p:cNvCxnSpPr>
            <a:cxnSpLocks/>
          </p:cNvCxnSpPr>
          <p:nvPr/>
        </p:nvCxnSpPr>
        <p:spPr>
          <a:xfrm flipV="1">
            <a:off x="4429454" y="4800444"/>
            <a:ext cx="914908" cy="799017"/>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9546EB-8E43-3390-93DA-C7A6136ECDAA}"/>
              </a:ext>
            </a:extLst>
          </p:cNvPr>
          <p:cNvSpPr txBox="1"/>
          <p:nvPr/>
        </p:nvSpPr>
        <p:spPr>
          <a:xfrm>
            <a:off x="6013817" y="3586046"/>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
        <p:nvSpPr>
          <p:cNvPr id="4" name="TextBox 3">
            <a:extLst>
              <a:ext uri="{FF2B5EF4-FFF2-40B4-BE49-F238E27FC236}">
                <a16:creationId xmlns:a16="http://schemas.microsoft.com/office/drawing/2014/main" id="{E95167F5-8429-1D2E-E065-333253200C6E}"/>
              </a:ext>
            </a:extLst>
          </p:cNvPr>
          <p:cNvSpPr txBox="1"/>
          <p:nvPr/>
        </p:nvSpPr>
        <p:spPr>
          <a:xfrm>
            <a:off x="4111508" y="4614630"/>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Tree>
    <p:extLst>
      <p:ext uri="{BB962C8B-B14F-4D97-AF65-F5344CB8AC3E}">
        <p14:creationId xmlns:p14="http://schemas.microsoft.com/office/powerpoint/2010/main" val="16356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5</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04789" y="2817930"/>
            <a:ext cx="2387417" cy="210320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Multiple Resource Managers, where the information from  the RO/RA is consolidated across different domains/services.</a:t>
            </a:r>
          </a:p>
          <a:p>
            <a:r>
              <a:rPr lang="en-GB" sz="1867" dirty="0">
                <a:latin typeface="Courier New" panose="02070309020205020404" pitchFamily="49" charset="0"/>
                <a:cs typeface="Courier New" panose="02070309020205020404" pitchFamily="49" charset="0"/>
              </a:rPr>
              <a:t>   </a:t>
            </a:r>
          </a:p>
        </p:txBody>
      </p:sp>
      <p:grpSp>
        <p:nvGrpSpPr>
          <p:cNvPr id="226" name="Group 593">
            <a:extLst>
              <a:ext uri="{FF2B5EF4-FFF2-40B4-BE49-F238E27FC236}">
                <a16:creationId xmlns:a16="http://schemas.microsoft.com/office/drawing/2014/main" id="{62ED6F38-A85C-80C3-1833-6FA7B3948798}"/>
              </a:ext>
            </a:extLst>
          </p:cNvPr>
          <p:cNvGrpSpPr>
            <a:grpSpLocks noChangeAspect="1"/>
          </p:cNvGrpSpPr>
          <p:nvPr/>
        </p:nvGrpSpPr>
        <p:grpSpPr bwMode="auto">
          <a:xfrm>
            <a:off x="5501869" y="2049553"/>
            <a:ext cx="676195" cy="594952"/>
            <a:chOff x="6146801" y="2133602"/>
            <a:chExt cx="644525" cy="566738"/>
          </a:xfrm>
          <a:solidFill>
            <a:srgbClr val="FFC000"/>
          </a:solidFill>
        </p:grpSpPr>
        <p:sp>
          <p:nvSpPr>
            <p:cNvPr id="227" name="Freeform 278">
              <a:extLst>
                <a:ext uri="{FF2B5EF4-FFF2-40B4-BE49-F238E27FC236}">
                  <a16:creationId xmlns:a16="http://schemas.microsoft.com/office/drawing/2014/main" id="{382C1CDF-D8CB-9FC3-0542-E5BE7F612D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8" name="Line 279">
              <a:extLst>
                <a:ext uri="{FF2B5EF4-FFF2-40B4-BE49-F238E27FC236}">
                  <a16:creationId xmlns:a16="http://schemas.microsoft.com/office/drawing/2014/main" id="{2C100B3A-B136-0621-FE5C-E0CA481422D6}"/>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9" name="Line 280">
              <a:extLst>
                <a:ext uri="{FF2B5EF4-FFF2-40B4-BE49-F238E27FC236}">
                  <a16:creationId xmlns:a16="http://schemas.microsoft.com/office/drawing/2014/main" id="{A057D9FD-7A3B-0EF5-6E66-0933D9963B0D}"/>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0" name="Line 281">
              <a:extLst>
                <a:ext uri="{FF2B5EF4-FFF2-40B4-BE49-F238E27FC236}">
                  <a16:creationId xmlns:a16="http://schemas.microsoft.com/office/drawing/2014/main" id="{064DA2E3-3E1C-07C2-FE15-143CFFD90094}"/>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1" name="Line 282">
              <a:extLst>
                <a:ext uri="{FF2B5EF4-FFF2-40B4-BE49-F238E27FC236}">
                  <a16:creationId xmlns:a16="http://schemas.microsoft.com/office/drawing/2014/main" id="{B530B340-D2EE-FEE8-3014-7A12F4EF954A}"/>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2" name="Line 283">
              <a:extLst>
                <a:ext uri="{FF2B5EF4-FFF2-40B4-BE49-F238E27FC236}">
                  <a16:creationId xmlns:a16="http://schemas.microsoft.com/office/drawing/2014/main" id="{D5E61501-F29E-D9CA-CDD0-0734ACB25707}"/>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3" name="Freeform 284">
              <a:extLst>
                <a:ext uri="{FF2B5EF4-FFF2-40B4-BE49-F238E27FC236}">
                  <a16:creationId xmlns:a16="http://schemas.microsoft.com/office/drawing/2014/main" id="{995F5586-EEF1-E895-0E7C-431927A5152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4" name="Line 285">
              <a:extLst>
                <a:ext uri="{FF2B5EF4-FFF2-40B4-BE49-F238E27FC236}">
                  <a16:creationId xmlns:a16="http://schemas.microsoft.com/office/drawing/2014/main" id="{41AAD5B5-D8FB-9745-DF4B-32028F11C35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5" name="Line 286">
              <a:extLst>
                <a:ext uri="{FF2B5EF4-FFF2-40B4-BE49-F238E27FC236}">
                  <a16:creationId xmlns:a16="http://schemas.microsoft.com/office/drawing/2014/main" id="{EA2BF47F-1653-1690-642F-9EFEC7D82020}"/>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6" name="Line 287">
              <a:extLst>
                <a:ext uri="{FF2B5EF4-FFF2-40B4-BE49-F238E27FC236}">
                  <a16:creationId xmlns:a16="http://schemas.microsoft.com/office/drawing/2014/main" id="{7462A705-89B5-91EA-F7DE-7A6A2CA52972}"/>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7" name="Line 288">
              <a:extLst>
                <a:ext uri="{FF2B5EF4-FFF2-40B4-BE49-F238E27FC236}">
                  <a16:creationId xmlns:a16="http://schemas.microsoft.com/office/drawing/2014/main" id="{4920708F-F109-8067-1A34-32AE8EE547B2}"/>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8" name="Line 289">
              <a:extLst>
                <a:ext uri="{FF2B5EF4-FFF2-40B4-BE49-F238E27FC236}">
                  <a16:creationId xmlns:a16="http://schemas.microsoft.com/office/drawing/2014/main" id="{AE98AFC5-0626-FD64-3F65-FEA174087A69}"/>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9" name="Freeform 290">
              <a:extLst>
                <a:ext uri="{FF2B5EF4-FFF2-40B4-BE49-F238E27FC236}">
                  <a16:creationId xmlns:a16="http://schemas.microsoft.com/office/drawing/2014/main" id="{5EC69731-475C-7850-06DC-A6125EFD759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0" name="Line 291">
              <a:extLst>
                <a:ext uri="{FF2B5EF4-FFF2-40B4-BE49-F238E27FC236}">
                  <a16:creationId xmlns:a16="http://schemas.microsoft.com/office/drawing/2014/main" id="{0432C0F2-8918-75F6-EAE2-A1888543A692}"/>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1" name="Line 292">
              <a:extLst>
                <a:ext uri="{FF2B5EF4-FFF2-40B4-BE49-F238E27FC236}">
                  <a16:creationId xmlns:a16="http://schemas.microsoft.com/office/drawing/2014/main" id="{69640E2F-E232-9137-2AB2-4DF56604A3AC}"/>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2" name="Line 293">
              <a:extLst>
                <a:ext uri="{FF2B5EF4-FFF2-40B4-BE49-F238E27FC236}">
                  <a16:creationId xmlns:a16="http://schemas.microsoft.com/office/drawing/2014/main" id="{CCA9FE6D-3A2C-F2AE-DD52-F4D9F75772B3}"/>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3" name="Line 294">
              <a:extLst>
                <a:ext uri="{FF2B5EF4-FFF2-40B4-BE49-F238E27FC236}">
                  <a16:creationId xmlns:a16="http://schemas.microsoft.com/office/drawing/2014/main" id="{88B78603-A91D-ABE3-4739-ED739221191E}"/>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4" name="Line 295">
              <a:extLst>
                <a:ext uri="{FF2B5EF4-FFF2-40B4-BE49-F238E27FC236}">
                  <a16:creationId xmlns:a16="http://schemas.microsoft.com/office/drawing/2014/main" id="{F55AE29E-1542-877A-A987-75F2916C92C7}"/>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5" name="Freeform 296">
              <a:extLst>
                <a:ext uri="{FF2B5EF4-FFF2-40B4-BE49-F238E27FC236}">
                  <a16:creationId xmlns:a16="http://schemas.microsoft.com/office/drawing/2014/main" id="{F25C3EBB-D1EA-130C-C717-C82E9EC0446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6" name="Line 297">
              <a:extLst>
                <a:ext uri="{FF2B5EF4-FFF2-40B4-BE49-F238E27FC236}">
                  <a16:creationId xmlns:a16="http://schemas.microsoft.com/office/drawing/2014/main" id="{DE1A98B2-3E7C-A3BF-A537-7A4E1483BB45}"/>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7" name="Line 298">
              <a:extLst>
                <a:ext uri="{FF2B5EF4-FFF2-40B4-BE49-F238E27FC236}">
                  <a16:creationId xmlns:a16="http://schemas.microsoft.com/office/drawing/2014/main" id="{81E097ED-6C60-906C-1B99-301D84FD4F84}"/>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8" name="Line 299">
              <a:extLst>
                <a:ext uri="{FF2B5EF4-FFF2-40B4-BE49-F238E27FC236}">
                  <a16:creationId xmlns:a16="http://schemas.microsoft.com/office/drawing/2014/main" id="{91D8ADFB-92DA-4AF2-B081-58D056FF142F}"/>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9" name="Line 300">
              <a:extLst>
                <a:ext uri="{FF2B5EF4-FFF2-40B4-BE49-F238E27FC236}">
                  <a16:creationId xmlns:a16="http://schemas.microsoft.com/office/drawing/2014/main" id="{6B6276C1-9965-9932-5127-6332D664F06B}"/>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0" name="Line 301">
              <a:extLst>
                <a:ext uri="{FF2B5EF4-FFF2-40B4-BE49-F238E27FC236}">
                  <a16:creationId xmlns:a16="http://schemas.microsoft.com/office/drawing/2014/main" id="{49F57FC7-2AAB-AC05-4065-5A630DACCC87}"/>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1" name="Freeform 302">
              <a:extLst>
                <a:ext uri="{FF2B5EF4-FFF2-40B4-BE49-F238E27FC236}">
                  <a16:creationId xmlns:a16="http://schemas.microsoft.com/office/drawing/2014/main" id="{04B090FF-9C45-25A0-5AC4-CEA8AD0AEAA8}"/>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2" name="Line 303">
              <a:extLst>
                <a:ext uri="{FF2B5EF4-FFF2-40B4-BE49-F238E27FC236}">
                  <a16:creationId xmlns:a16="http://schemas.microsoft.com/office/drawing/2014/main" id="{54E500B7-639B-1FDB-BA8F-77FB8199CFD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3" name="Line 304">
              <a:extLst>
                <a:ext uri="{FF2B5EF4-FFF2-40B4-BE49-F238E27FC236}">
                  <a16:creationId xmlns:a16="http://schemas.microsoft.com/office/drawing/2014/main" id="{D583EA08-ABF2-1A78-EDE7-36B2AEF8A282}"/>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4" name="Line 305">
              <a:extLst>
                <a:ext uri="{FF2B5EF4-FFF2-40B4-BE49-F238E27FC236}">
                  <a16:creationId xmlns:a16="http://schemas.microsoft.com/office/drawing/2014/main" id="{26CD7E34-96D3-495A-AEEB-1016845C7C02}"/>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5" name="Line 306">
              <a:extLst>
                <a:ext uri="{FF2B5EF4-FFF2-40B4-BE49-F238E27FC236}">
                  <a16:creationId xmlns:a16="http://schemas.microsoft.com/office/drawing/2014/main" id="{F359581B-A8C2-B3FA-B0A0-C784C9766498}"/>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6" name="Line 307">
              <a:extLst>
                <a:ext uri="{FF2B5EF4-FFF2-40B4-BE49-F238E27FC236}">
                  <a16:creationId xmlns:a16="http://schemas.microsoft.com/office/drawing/2014/main" id="{A7494BE8-2163-04D1-C0FE-6311D77BA332}"/>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57" name="Group 256">
            <a:extLst>
              <a:ext uri="{FF2B5EF4-FFF2-40B4-BE49-F238E27FC236}">
                <a16:creationId xmlns:a16="http://schemas.microsoft.com/office/drawing/2014/main" id="{DD629B60-F4F2-5C0F-9875-FACB04620E21}"/>
              </a:ext>
            </a:extLst>
          </p:cNvPr>
          <p:cNvGrpSpPr>
            <a:grpSpLocks noChangeAspect="1"/>
          </p:cNvGrpSpPr>
          <p:nvPr/>
        </p:nvGrpSpPr>
        <p:grpSpPr bwMode="auto">
          <a:xfrm>
            <a:off x="5959504" y="2316346"/>
            <a:ext cx="324912" cy="493865"/>
            <a:chOff x="1762" y="1325"/>
            <a:chExt cx="300" cy="456"/>
          </a:xfrm>
        </p:grpSpPr>
        <p:sp>
          <p:nvSpPr>
            <p:cNvPr id="258" name="Freeform 28">
              <a:extLst>
                <a:ext uri="{FF2B5EF4-FFF2-40B4-BE49-F238E27FC236}">
                  <a16:creationId xmlns:a16="http://schemas.microsoft.com/office/drawing/2014/main" id="{AB3E91BB-1FF9-0336-488B-A7FAE9385B3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59" name="Oval 258">
              <a:extLst>
                <a:ext uri="{FF2B5EF4-FFF2-40B4-BE49-F238E27FC236}">
                  <a16:creationId xmlns:a16="http://schemas.microsoft.com/office/drawing/2014/main" id="{C0D63B6B-546D-472E-A892-ED6D27672467}"/>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0" name="Freeform 30">
              <a:extLst>
                <a:ext uri="{FF2B5EF4-FFF2-40B4-BE49-F238E27FC236}">
                  <a16:creationId xmlns:a16="http://schemas.microsoft.com/office/drawing/2014/main" id="{3CEA3E1E-8966-DCC7-85A0-8295A34A528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1" name="Freeform 31">
              <a:extLst>
                <a:ext uri="{FF2B5EF4-FFF2-40B4-BE49-F238E27FC236}">
                  <a16:creationId xmlns:a16="http://schemas.microsoft.com/office/drawing/2014/main" id="{12F0F917-A6AE-9948-5CD1-A3C7F4C9462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2" name="Rectangle 261">
              <a:extLst>
                <a:ext uri="{FF2B5EF4-FFF2-40B4-BE49-F238E27FC236}">
                  <a16:creationId xmlns:a16="http://schemas.microsoft.com/office/drawing/2014/main" id="{A417705D-4676-D75B-954F-E2BC79EC04C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3861996" y="5460828"/>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grpSp>
        <p:nvGrpSpPr>
          <p:cNvPr id="454" name="Group 593">
            <a:extLst>
              <a:ext uri="{FF2B5EF4-FFF2-40B4-BE49-F238E27FC236}">
                <a16:creationId xmlns:a16="http://schemas.microsoft.com/office/drawing/2014/main" id="{8780462B-1671-2B12-71CB-03AEA9C3DBBF}"/>
              </a:ext>
            </a:extLst>
          </p:cNvPr>
          <p:cNvGrpSpPr>
            <a:grpSpLocks noChangeAspect="1"/>
          </p:cNvGrpSpPr>
          <p:nvPr/>
        </p:nvGrpSpPr>
        <p:grpSpPr bwMode="auto">
          <a:xfrm>
            <a:off x="5652660" y="6078839"/>
            <a:ext cx="676195" cy="594952"/>
            <a:chOff x="6146801" y="2133602"/>
            <a:chExt cx="644525" cy="566738"/>
          </a:xfrm>
          <a:solidFill>
            <a:srgbClr val="FFC000"/>
          </a:solidFill>
        </p:grpSpPr>
        <p:sp>
          <p:nvSpPr>
            <p:cNvPr id="455" name="Freeform 278">
              <a:extLst>
                <a:ext uri="{FF2B5EF4-FFF2-40B4-BE49-F238E27FC236}">
                  <a16:creationId xmlns:a16="http://schemas.microsoft.com/office/drawing/2014/main" id="{B333645E-C890-463E-EF54-87E0816B731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6" name="Line 279">
              <a:extLst>
                <a:ext uri="{FF2B5EF4-FFF2-40B4-BE49-F238E27FC236}">
                  <a16:creationId xmlns:a16="http://schemas.microsoft.com/office/drawing/2014/main" id="{2DEE02D7-51CE-DB03-6112-07A33BCD7647}"/>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7" name="Line 280">
              <a:extLst>
                <a:ext uri="{FF2B5EF4-FFF2-40B4-BE49-F238E27FC236}">
                  <a16:creationId xmlns:a16="http://schemas.microsoft.com/office/drawing/2014/main" id="{7C276EF4-678F-3299-9560-64CBAD1D073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8" name="Line 281">
              <a:extLst>
                <a:ext uri="{FF2B5EF4-FFF2-40B4-BE49-F238E27FC236}">
                  <a16:creationId xmlns:a16="http://schemas.microsoft.com/office/drawing/2014/main" id="{7AA097BA-7E36-6E77-A549-6598B88039B1}"/>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9" name="Line 282">
              <a:extLst>
                <a:ext uri="{FF2B5EF4-FFF2-40B4-BE49-F238E27FC236}">
                  <a16:creationId xmlns:a16="http://schemas.microsoft.com/office/drawing/2014/main" id="{BCDB7C62-332E-3C23-0BF4-FC70D429B963}"/>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0" name="Line 283">
              <a:extLst>
                <a:ext uri="{FF2B5EF4-FFF2-40B4-BE49-F238E27FC236}">
                  <a16:creationId xmlns:a16="http://schemas.microsoft.com/office/drawing/2014/main" id="{7C65A7FD-F1E6-A202-EAD9-A64B33C1059E}"/>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1" name="Freeform 284">
              <a:extLst>
                <a:ext uri="{FF2B5EF4-FFF2-40B4-BE49-F238E27FC236}">
                  <a16:creationId xmlns:a16="http://schemas.microsoft.com/office/drawing/2014/main" id="{56EAC870-E67C-55A0-9E68-2009D77D7F16}"/>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2" name="Line 285">
              <a:extLst>
                <a:ext uri="{FF2B5EF4-FFF2-40B4-BE49-F238E27FC236}">
                  <a16:creationId xmlns:a16="http://schemas.microsoft.com/office/drawing/2014/main" id="{34ABE2AB-F46C-F180-EE20-45852D123A62}"/>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3" name="Line 286">
              <a:extLst>
                <a:ext uri="{FF2B5EF4-FFF2-40B4-BE49-F238E27FC236}">
                  <a16:creationId xmlns:a16="http://schemas.microsoft.com/office/drawing/2014/main" id="{CEEA4E5E-E1E6-50E6-0982-EF9B36D03185}"/>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4" name="Line 287">
              <a:extLst>
                <a:ext uri="{FF2B5EF4-FFF2-40B4-BE49-F238E27FC236}">
                  <a16:creationId xmlns:a16="http://schemas.microsoft.com/office/drawing/2014/main" id="{F4B86019-C61E-CD85-B7C6-C8048E7B82BB}"/>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5" name="Line 288">
              <a:extLst>
                <a:ext uri="{FF2B5EF4-FFF2-40B4-BE49-F238E27FC236}">
                  <a16:creationId xmlns:a16="http://schemas.microsoft.com/office/drawing/2014/main" id="{744478FE-87FC-AD13-814A-9EEFD5007177}"/>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6" name="Line 289">
              <a:extLst>
                <a:ext uri="{FF2B5EF4-FFF2-40B4-BE49-F238E27FC236}">
                  <a16:creationId xmlns:a16="http://schemas.microsoft.com/office/drawing/2014/main" id="{EA371340-E5E4-CE9D-B8B2-FB0BD363C138}"/>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7" name="Freeform 290">
              <a:extLst>
                <a:ext uri="{FF2B5EF4-FFF2-40B4-BE49-F238E27FC236}">
                  <a16:creationId xmlns:a16="http://schemas.microsoft.com/office/drawing/2014/main" id="{FD412DD8-8DAC-107E-196C-CC33A43977C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8" name="Line 291">
              <a:extLst>
                <a:ext uri="{FF2B5EF4-FFF2-40B4-BE49-F238E27FC236}">
                  <a16:creationId xmlns:a16="http://schemas.microsoft.com/office/drawing/2014/main" id="{47AD03FA-BE31-B20C-2608-FB4DF968C57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9" name="Line 292">
              <a:extLst>
                <a:ext uri="{FF2B5EF4-FFF2-40B4-BE49-F238E27FC236}">
                  <a16:creationId xmlns:a16="http://schemas.microsoft.com/office/drawing/2014/main" id="{F4700C2A-BF84-6984-4447-E424A28B30CE}"/>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0" name="Line 293">
              <a:extLst>
                <a:ext uri="{FF2B5EF4-FFF2-40B4-BE49-F238E27FC236}">
                  <a16:creationId xmlns:a16="http://schemas.microsoft.com/office/drawing/2014/main" id="{F7908BDB-BBC8-961F-9B91-42DF0413E1B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1" name="Line 294">
              <a:extLst>
                <a:ext uri="{FF2B5EF4-FFF2-40B4-BE49-F238E27FC236}">
                  <a16:creationId xmlns:a16="http://schemas.microsoft.com/office/drawing/2014/main" id="{A3AB9F36-7A22-31D9-0125-90A0DDB8A4A8}"/>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2" name="Line 295">
              <a:extLst>
                <a:ext uri="{FF2B5EF4-FFF2-40B4-BE49-F238E27FC236}">
                  <a16:creationId xmlns:a16="http://schemas.microsoft.com/office/drawing/2014/main" id="{4FB9BF01-E693-10D4-0991-97BE1F55865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3" name="Freeform 296">
              <a:extLst>
                <a:ext uri="{FF2B5EF4-FFF2-40B4-BE49-F238E27FC236}">
                  <a16:creationId xmlns:a16="http://schemas.microsoft.com/office/drawing/2014/main" id="{FCA76F5C-7354-FA5E-A8AC-C6E064B22744}"/>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4" name="Line 297">
              <a:extLst>
                <a:ext uri="{FF2B5EF4-FFF2-40B4-BE49-F238E27FC236}">
                  <a16:creationId xmlns:a16="http://schemas.microsoft.com/office/drawing/2014/main" id="{E45588C8-1B8D-4E17-1A6D-6EAEAD9FAEA7}"/>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5" name="Line 298">
              <a:extLst>
                <a:ext uri="{FF2B5EF4-FFF2-40B4-BE49-F238E27FC236}">
                  <a16:creationId xmlns:a16="http://schemas.microsoft.com/office/drawing/2014/main" id="{46866D1D-70EA-6896-33E6-1EF84A2E3FDE}"/>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6" name="Line 299">
              <a:extLst>
                <a:ext uri="{FF2B5EF4-FFF2-40B4-BE49-F238E27FC236}">
                  <a16:creationId xmlns:a16="http://schemas.microsoft.com/office/drawing/2014/main" id="{00D1B83B-B8F9-7DBD-769D-114CDB565B22}"/>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7" name="Line 300">
              <a:extLst>
                <a:ext uri="{FF2B5EF4-FFF2-40B4-BE49-F238E27FC236}">
                  <a16:creationId xmlns:a16="http://schemas.microsoft.com/office/drawing/2014/main" id="{1A4EE0B7-0059-70D8-391D-2584D57BDD52}"/>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8" name="Line 301">
              <a:extLst>
                <a:ext uri="{FF2B5EF4-FFF2-40B4-BE49-F238E27FC236}">
                  <a16:creationId xmlns:a16="http://schemas.microsoft.com/office/drawing/2014/main" id="{C9AE2F6F-0753-34D7-D820-DB68A42F08CA}"/>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9" name="Freeform 302">
              <a:extLst>
                <a:ext uri="{FF2B5EF4-FFF2-40B4-BE49-F238E27FC236}">
                  <a16:creationId xmlns:a16="http://schemas.microsoft.com/office/drawing/2014/main" id="{32B1E39B-226A-C0E0-4794-A3C8D92ADE6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0" name="Line 303">
              <a:extLst>
                <a:ext uri="{FF2B5EF4-FFF2-40B4-BE49-F238E27FC236}">
                  <a16:creationId xmlns:a16="http://schemas.microsoft.com/office/drawing/2014/main" id="{329748AF-8257-F874-0887-63EED15829F8}"/>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1" name="Line 304">
              <a:extLst>
                <a:ext uri="{FF2B5EF4-FFF2-40B4-BE49-F238E27FC236}">
                  <a16:creationId xmlns:a16="http://schemas.microsoft.com/office/drawing/2014/main" id="{2A43DA2D-7782-7197-92D7-255764F99827}"/>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Line 305">
              <a:extLst>
                <a:ext uri="{FF2B5EF4-FFF2-40B4-BE49-F238E27FC236}">
                  <a16:creationId xmlns:a16="http://schemas.microsoft.com/office/drawing/2014/main" id="{2A065579-DE5E-96D9-0DFA-2699AA6BE6C8}"/>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Line 306">
              <a:extLst>
                <a:ext uri="{FF2B5EF4-FFF2-40B4-BE49-F238E27FC236}">
                  <a16:creationId xmlns:a16="http://schemas.microsoft.com/office/drawing/2014/main" id="{8F0E28D4-9284-67CC-CDCF-B17176F43227}"/>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4" name="Line 307">
              <a:extLst>
                <a:ext uri="{FF2B5EF4-FFF2-40B4-BE49-F238E27FC236}">
                  <a16:creationId xmlns:a16="http://schemas.microsoft.com/office/drawing/2014/main" id="{392BA21A-00FA-C958-9D9A-5D9BC2125CDB}"/>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85" name="Group 484">
            <a:extLst>
              <a:ext uri="{FF2B5EF4-FFF2-40B4-BE49-F238E27FC236}">
                <a16:creationId xmlns:a16="http://schemas.microsoft.com/office/drawing/2014/main" id="{288F1AD2-2CB7-0BF3-3F53-93660B7D3B1D}"/>
              </a:ext>
            </a:extLst>
          </p:cNvPr>
          <p:cNvGrpSpPr>
            <a:grpSpLocks noChangeAspect="1"/>
          </p:cNvGrpSpPr>
          <p:nvPr/>
        </p:nvGrpSpPr>
        <p:grpSpPr bwMode="auto">
          <a:xfrm>
            <a:off x="6110295" y="6345632"/>
            <a:ext cx="324912" cy="493865"/>
            <a:chOff x="1762" y="1325"/>
            <a:chExt cx="300" cy="456"/>
          </a:xfrm>
        </p:grpSpPr>
        <p:sp>
          <p:nvSpPr>
            <p:cNvPr id="486" name="Freeform 28">
              <a:extLst>
                <a:ext uri="{FF2B5EF4-FFF2-40B4-BE49-F238E27FC236}">
                  <a16:creationId xmlns:a16="http://schemas.microsoft.com/office/drawing/2014/main" id="{66D86BC7-8540-E19A-4E60-547BCB5B49B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7" name="Oval 486">
              <a:extLst>
                <a:ext uri="{FF2B5EF4-FFF2-40B4-BE49-F238E27FC236}">
                  <a16:creationId xmlns:a16="http://schemas.microsoft.com/office/drawing/2014/main" id="{FF8AABBF-F9EE-4533-61D9-95BBDF1DD4F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8" name="Freeform 30">
              <a:extLst>
                <a:ext uri="{FF2B5EF4-FFF2-40B4-BE49-F238E27FC236}">
                  <a16:creationId xmlns:a16="http://schemas.microsoft.com/office/drawing/2014/main" id="{490C962E-8C1E-575A-0BF7-56BC839ABC1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9" name="Freeform 31">
              <a:extLst>
                <a:ext uri="{FF2B5EF4-FFF2-40B4-BE49-F238E27FC236}">
                  <a16:creationId xmlns:a16="http://schemas.microsoft.com/office/drawing/2014/main" id="{262F004A-8B5C-7FFF-CCC2-E91CEA6B817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0" name="Rectangle 489">
              <a:extLst>
                <a:ext uri="{FF2B5EF4-FFF2-40B4-BE49-F238E27FC236}">
                  <a16:creationId xmlns:a16="http://schemas.microsoft.com/office/drawing/2014/main" id="{26EB8F08-C4BD-BBA2-3040-C4BFB48C1202}"/>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1241622"/>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Multiple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grpSp>
        <p:nvGrpSpPr>
          <p:cNvPr id="448" name="Group 447">
            <a:extLst>
              <a:ext uri="{FF2B5EF4-FFF2-40B4-BE49-F238E27FC236}">
                <a16:creationId xmlns:a16="http://schemas.microsoft.com/office/drawing/2014/main" id="{8BD9F757-EEE2-47BE-E369-EB0B06D893D7}"/>
              </a:ext>
            </a:extLst>
          </p:cNvPr>
          <p:cNvGrpSpPr/>
          <p:nvPr/>
        </p:nvGrpSpPr>
        <p:grpSpPr>
          <a:xfrm>
            <a:off x="5505894" y="3445677"/>
            <a:ext cx="931041" cy="736313"/>
            <a:chOff x="3973732" y="1259009"/>
            <a:chExt cx="1783099" cy="1473425"/>
          </a:xfrm>
        </p:grpSpPr>
        <p:grpSp>
          <p:nvGrpSpPr>
            <p:cNvPr id="450" name="Group 593">
              <a:extLst>
                <a:ext uri="{FF2B5EF4-FFF2-40B4-BE49-F238E27FC236}">
                  <a16:creationId xmlns:a16="http://schemas.microsoft.com/office/drawing/2014/main" id="{94BF9E8D-B8A5-2DD7-E5C3-A56B16A62C4F}"/>
                </a:ext>
              </a:extLst>
            </p:cNvPr>
            <p:cNvGrpSpPr>
              <a:grpSpLocks noChangeAspect="1"/>
            </p:cNvGrpSpPr>
            <p:nvPr/>
          </p:nvGrpSpPr>
          <p:grpSpPr bwMode="auto">
            <a:xfrm>
              <a:off x="3973732" y="1259009"/>
              <a:ext cx="1311482" cy="1153911"/>
              <a:chOff x="6146801" y="2133602"/>
              <a:chExt cx="644525" cy="566738"/>
            </a:xfrm>
          </p:grpSpPr>
          <p:sp>
            <p:nvSpPr>
              <p:cNvPr id="499" name="Freeform 278">
                <a:extLst>
                  <a:ext uri="{FF2B5EF4-FFF2-40B4-BE49-F238E27FC236}">
                    <a16:creationId xmlns:a16="http://schemas.microsoft.com/office/drawing/2014/main" id="{E7578669-B9B4-1F05-B7F2-B3768E7B9A0A}"/>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79">
                <a:extLst>
                  <a:ext uri="{FF2B5EF4-FFF2-40B4-BE49-F238E27FC236}">
                    <a16:creationId xmlns:a16="http://schemas.microsoft.com/office/drawing/2014/main" id="{5C90CDBC-87CA-76AA-D818-ACCBCEE6B28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80">
                <a:extLst>
                  <a:ext uri="{FF2B5EF4-FFF2-40B4-BE49-F238E27FC236}">
                    <a16:creationId xmlns:a16="http://schemas.microsoft.com/office/drawing/2014/main" id="{E79A4914-B2CF-1CF6-7D6B-604FFD98D1F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81">
                <a:extLst>
                  <a:ext uri="{FF2B5EF4-FFF2-40B4-BE49-F238E27FC236}">
                    <a16:creationId xmlns:a16="http://schemas.microsoft.com/office/drawing/2014/main" id="{337248BD-3C3A-6EC7-B746-FA17BBB63898}"/>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82">
                <a:extLst>
                  <a:ext uri="{FF2B5EF4-FFF2-40B4-BE49-F238E27FC236}">
                    <a16:creationId xmlns:a16="http://schemas.microsoft.com/office/drawing/2014/main" id="{7F332263-00D3-E462-A540-C61FDD86252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Line 283">
                <a:extLst>
                  <a:ext uri="{FF2B5EF4-FFF2-40B4-BE49-F238E27FC236}">
                    <a16:creationId xmlns:a16="http://schemas.microsoft.com/office/drawing/2014/main" id="{E6E22750-B3E9-3E0F-07DB-93051F8738C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Freeform 284">
                <a:extLst>
                  <a:ext uri="{FF2B5EF4-FFF2-40B4-BE49-F238E27FC236}">
                    <a16:creationId xmlns:a16="http://schemas.microsoft.com/office/drawing/2014/main" id="{DCFB4DA0-04DE-9525-4F50-8E4DB485737E}"/>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85">
                <a:extLst>
                  <a:ext uri="{FF2B5EF4-FFF2-40B4-BE49-F238E27FC236}">
                    <a16:creationId xmlns:a16="http://schemas.microsoft.com/office/drawing/2014/main" id="{65770F9A-1E4B-90D7-CBD4-91C16666964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86">
                <a:extLst>
                  <a:ext uri="{FF2B5EF4-FFF2-40B4-BE49-F238E27FC236}">
                    <a16:creationId xmlns:a16="http://schemas.microsoft.com/office/drawing/2014/main" id="{F7BDEFAF-CE04-9A8E-7034-350D4A0E7F22}"/>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287">
                <a:extLst>
                  <a:ext uri="{FF2B5EF4-FFF2-40B4-BE49-F238E27FC236}">
                    <a16:creationId xmlns:a16="http://schemas.microsoft.com/office/drawing/2014/main" id="{27B9AAFC-2745-CD72-DFE9-6F055FF387C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288">
                <a:extLst>
                  <a:ext uri="{FF2B5EF4-FFF2-40B4-BE49-F238E27FC236}">
                    <a16:creationId xmlns:a16="http://schemas.microsoft.com/office/drawing/2014/main" id="{20B59D0C-16F8-154E-6B51-B2CC1D953E2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Line 289">
                <a:extLst>
                  <a:ext uri="{FF2B5EF4-FFF2-40B4-BE49-F238E27FC236}">
                    <a16:creationId xmlns:a16="http://schemas.microsoft.com/office/drawing/2014/main" id="{74E8196E-B966-89A2-333A-C4CA75C1031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Freeform 290">
                <a:extLst>
                  <a:ext uri="{FF2B5EF4-FFF2-40B4-BE49-F238E27FC236}">
                    <a16:creationId xmlns:a16="http://schemas.microsoft.com/office/drawing/2014/main" id="{4A59C995-ABC8-542E-D0EB-5FDE6FBBBF7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4" name="Line 291">
                <a:extLst>
                  <a:ext uri="{FF2B5EF4-FFF2-40B4-BE49-F238E27FC236}">
                    <a16:creationId xmlns:a16="http://schemas.microsoft.com/office/drawing/2014/main" id="{D8A3462C-8BB4-D3D1-41D4-0707948DD9A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5" name="Line 292">
                <a:extLst>
                  <a:ext uri="{FF2B5EF4-FFF2-40B4-BE49-F238E27FC236}">
                    <a16:creationId xmlns:a16="http://schemas.microsoft.com/office/drawing/2014/main" id="{AD2B876E-0110-19DF-B8A4-13E03E3EF5D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6" name="Line 293">
                <a:extLst>
                  <a:ext uri="{FF2B5EF4-FFF2-40B4-BE49-F238E27FC236}">
                    <a16:creationId xmlns:a16="http://schemas.microsoft.com/office/drawing/2014/main" id="{87D37601-2EFA-AB45-E0B7-A6B76978475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7" name="Line 294">
                <a:extLst>
                  <a:ext uri="{FF2B5EF4-FFF2-40B4-BE49-F238E27FC236}">
                    <a16:creationId xmlns:a16="http://schemas.microsoft.com/office/drawing/2014/main" id="{4A57E137-0E63-E594-E8A2-A9B6AA8EAD6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8" name="Line 295">
                <a:extLst>
                  <a:ext uri="{FF2B5EF4-FFF2-40B4-BE49-F238E27FC236}">
                    <a16:creationId xmlns:a16="http://schemas.microsoft.com/office/drawing/2014/main" id="{5D958B78-4F2A-ECAC-3129-73A118F46B26}"/>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9" name="Freeform 296">
                <a:extLst>
                  <a:ext uri="{FF2B5EF4-FFF2-40B4-BE49-F238E27FC236}">
                    <a16:creationId xmlns:a16="http://schemas.microsoft.com/office/drawing/2014/main" id="{BFBF5AA1-A98D-4131-B8E0-658502AFC97E}"/>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0" name="Line 297">
                <a:extLst>
                  <a:ext uri="{FF2B5EF4-FFF2-40B4-BE49-F238E27FC236}">
                    <a16:creationId xmlns:a16="http://schemas.microsoft.com/office/drawing/2014/main" id="{0EB886AA-FD8D-BBB8-6303-53060238E46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1" name="Line 298">
                <a:extLst>
                  <a:ext uri="{FF2B5EF4-FFF2-40B4-BE49-F238E27FC236}">
                    <a16:creationId xmlns:a16="http://schemas.microsoft.com/office/drawing/2014/main" id="{4E01E615-7E86-459C-5D99-F169684E324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2" name="Line 299">
                <a:extLst>
                  <a:ext uri="{FF2B5EF4-FFF2-40B4-BE49-F238E27FC236}">
                    <a16:creationId xmlns:a16="http://schemas.microsoft.com/office/drawing/2014/main" id="{F446E7F9-792A-614F-3443-E21942F96921}"/>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3" name="Line 300">
                <a:extLst>
                  <a:ext uri="{FF2B5EF4-FFF2-40B4-BE49-F238E27FC236}">
                    <a16:creationId xmlns:a16="http://schemas.microsoft.com/office/drawing/2014/main" id="{139447BF-9837-5CE8-253A-60F38B2F023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4" name="Line 301">
                <a:extLst>
                  <a:ext uri="{FF2B5EF4-FFF2-40B4-BE49-F238E27FC236}">
                    <a16:creationId xmlns:a16="http://schemas.microsoft.com/office/drawing/2014/main" id="{EBB53848-5124-BC8B-7950-61A2C259E4FF}"/>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5" name="Freeform 302">
                <a:extLst>
                  <a:ext uri="{FF2B5EF4-FFF2-40B4-BE49-F238E27FC236}">
                    <a16:creationId xmlns:a16="http://schemas.microsoft.com/office/drawing/2014/main" id="{AD3C5079-F508-2CB7-15A6-8E65FCC7166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6" name="Line 303">
                <a:extLst>
                  <a:ext uri="{FF2B5EF4-FFF2-40B4-BE49-F238E27FC236}">
                    <a16:creationId xmlns:a16="http://schemas.microsoft.com/office/drawing/2014/main" id="{D5385729-4255-1663-A87D-E917254257CE}"/>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7" name="Line 304">
                <a:extLst>
                  <a:ext uri="{FF2B5EF4-FFF2-40B4-BE49-F238E27FC236}">
                    <a16:creationId xmlns:a16="http://schemas.microsoft.com/office/drawing/2014/main" id="{83CF72E6-E7B9-9BF3-DBCB-97C2ABBFC88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8" name="Line 305">
                <a:extLst>
                  <a:ext uri="{FF2B5EF4-FFF2-40B4-BE49-F238E27FC236}">
                    <a16:creationId xmlns:a16="http://schemas.microsoft.com/office/drawing/2014/main" id="{0086E5C3-69DF-190B-B40E-422DB674933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9" name="Line 306">
                <a:extLst>
                  <a:ext uri="{FF2B5EF4-FFF2-40B4-BE49-F238E27FC236}">
                    <a16:creationId xmlns:a16="http://schemas.microsoft.com/office/drawing/2014/main" id="{3D021049-E46E-BAB2-8DE8-1F80FA97D2C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0" name="Line 307">
                <a:extLst>
                  <a:ext uri="{FF2B5EF4-FFF2-40B4-BE49-F238E27FC236}">
                    <a16:creationId xmlns:a16="http://schemas.microsoft.com/office/drawing/2014/main" id="{66145EE6-CF02-DBAA-6FE6-2B9A1FB8678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51" name="Group 373">
              <a:extLst>
                <a:ext uri="{FF2B5EF4-FFF2-40B4-BE49-F238E27FC236}">
                  <a16:creationId xmlns:a16="http://schemas.microsoft.com/office/drawing/2014/main" id="{9C62A54A-61CD-0E0C-C8CF-799B7B88D6CB}"/>
                </a:ext>
              </a:extLst>
            </p:cNvPr>
            <p:cNvGrpSpPr>
              <a:grpSpLocks/>
            </p:cNvGrpSpPr>
            <p:nvPr/>
          </p:nvGrpSpPr>
          <p:grpSpPr bwMode="auto">
            <a:xfrm>
              <a:off x="4764643" y="1783109"/>
              <a:ext cx="992188" cy="949325"/>
              <a:chOff x="6493421" y="-20381"/>
              <a:chExt cx="1290462" cy="1234331"/>
            </a:xfrm>
          </p:grpSpPr>
          <p:grpSp>
            <p:nvGrpSpPr>
              <p:cNvPr id="452" name="Group 4">
                <a:extLst>
                  <a:ext uri="{FF2B5EF4-FFF2-40B4-BE49-F238E27FC236}">
                    <a16:creationId xmlns:a16="http://schemas.microsoft.com/office/drawing/2014/main" id="{F46124EE-8D20-478C-3204-5F7F16CD814A}"/>
                  </a:ext>
                </a:extLst>
              </p:cNvPr>
              <p:cNvGrpSpPr>
                <a:grpSpLocks noChangeAspect="1"/>
              </p:cNvGrpSpPr>
              <p:nvPr/>
            </p:nvGrpSpPr>
            <p:grpSpPr bwMode="auto">
              <a:xfrm>
                <a:off x="6493421" y="299644"/>
                <a:ext cx="412156" cy="883191"/>
                <a:chOff x="598" y="1936"/>
                <a:chExt cx="287" cy="615"/>
              </a:xfrm>
              <a:solidFill>
                <a:schemeClr val="accent2"/>
              </a:solidFill>
            </p:grpSpPr>
            <p:sp>
              <p:nvSpPr>
                <p:cNvPr id="497" name="Freeform 6">
                  <a:extLst>
                    <a:ext uri="{FF2B5EF4-FFF2-40B4-BE49-F238E27FC236}">
                      <a16:creationId xmlns:a16="http://schemas.microsoft.com/office/drawing/2014/main" id="{5887ACA1-6B66-0CCE-60E6-57775211F97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8" name="Freeform 7">
                  <a:extLst>
                    <a:ext uri="{FF2B5EF4-FFF2-40B4-BE49-F238E27FC236}">
                      <a16:creationId xmlns:a16="http://schemas.microsoft.com/office/drawing/2014/main" id="{D07B26DB-BA0C-8FDC-1965-C98DB3F5DB5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3" name="Group 4">
                <a:extLst>
                  <a:ext uri="{FF2B5EF4-FFF2-40B4-BE49-F238E27FC236}">
                    <a16:creationId xmlns:a16="http://schemas.microsoft.com/office/drawing/2014/main" id="{7676A1A2-1CD1-1A0A-5447-5DA4BF9FE6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495" name="Freeform 6">
                  <a:extLst>
                    <a:ext uri="{FF2B5EF4-FFF2-40B4-BE49-F238E27FC236}">
                      <a16:creationId xmlns:a16="http://schemas.microsoft.com/office/drawing/2014/main" id="{4D66E67C-1225-7C96-1CA2-7708DAE0709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6" name="Freeform 7">
                  <a:extLst>
                    <a:ext uri="{FF2B5EF4-FFF2-40B4-BE49-F238E27FC236}">
                      <a16:creationId xmlns:a16="http://schemas.microsoft.com/office/drawing/2014/main" id="{9ABF293A-55BF-9C3C-467F-24C97085C10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92" name="Group 4">
                <a:extLst>
                  <a:ext uri="{FF2B5EF4-FFF2-40B4-BE49-F238E27FC236}">
                    <a16:creationId xmlns:a16="http://schemas.microsoft.com/office/drawing/2014/main" id="{EEBD15B5-F086-2BA9-61DB-5003F780FF1C}"/>
                  </a:ext>
                </a:extLst>
              </p:cNvPr>
              <p:cNvGrpSpPr>
                <a:grpSpLocks noChangeAspect="1"/>
              </p:cNvGrpSpPr>
              <p:nvPr/>
            </p:nvGrpSpPr>
            <p:grpSpPr bwMode="auto">
              <a:xfrm>
                <a:off x="6846910" y="-20381"/>
                <a:ext cx="576021" cy="1234331"/>
                <a:chOff x="598" y="1936"/>
                <a:chExt cx="287" cy="615"/>
              </a:xfrm>
              <a:solidFill>
                <a:schemeClr val="accent5"/>
              </a:solidFill>
            </p:grpSpPr>
            <p:sp>
              <p:nvSpPr>
                <p:cNvPr id="493" name="Freeform 6">
                  <a:extLst>
                    <a:ext uri="{FF2B5EF4-FFF2-40B4-BE49-F238E27FC236}">
                      <a16:creationId xmlns:a16="http://schemas.microsoft.com/office/drawing/2014/main" id="{D3FFDC09-AC8B-BF77-C533-B9A717A1B5E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4" name="Freeform 7">
                  <a:extLst>
                    <a:ext uri="{FF2B5EF4-FFF2-40B4-BE49-F238E27FC236}">
                      <a16:creationId xmlns:a16="http://schemas.microsoft.com/office/drawing/2014/main" id="{89388C28-175F-E039-83D1-4728C1474028}"/>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321" name="Group 320">
            <a:extLst>
              <a:ext uri="{FF2B5EF4-FFF2-40B4-BE49-F238E27FC236}">
                <a16:creationId xmlns:a16="http://schemas.microsoft.com/office/drawing/2014/main" id="{82FFC5A5-40F0-FCD6-1F17-C2C4CE8C6F85}"/>
              </a:ext>
            </a:extLst>
          </p:cNvPr>
          <p:cNvGrpSpPr/>
          <p:nvPr/>
        </p:nvGrpSpPr>
        <p:grpSpPr>
          <a:xfrm>
            <a:off x="8124733" y="4932191"/>
            <a:ext cx="818588" cy="818420"/>
            <a:chOff x="7173352" y="1306360"/>
            <a:chExt cx="1587655" cy="1481363"/>
          </a:xfrm>
        </p:grpSpPr>
        <p:grpSp>
          <p:nvGrpSpPr>
            <p:cNvPr id="322" name="Group 593">
              <a:extLst>
                <a:ext uri="{FF2B5EF4-FFF2-40B4-BE49-F238E27FC236}">
                  <a16:creationId xmlns:a16="http://schemas.microsoft.com/office/drawing/2014/main" id="{6BB0588E-9C38-AC77-1F6A-150898F93F69}"/>
                </a:ext>
              </a:extLst>
            </p:cNvPr>
            <p:cNvGrpSpPr>
              <a:grpSpLocks noChangeAspect="1"/>
            </p:cNvGrpSpPr>
            <p:nvPr/>
          </p:nvGrpSpPr>
          <p:grpSpPr bwMode="auto">
            <a:xfrm>
              <a:off x="7173352" y="1306360"/>
              <a:ext cx="1311482" cy="1153911"/>
              <a:chOff x="6146801" y="2133602"/>
              <a:chExt cx="644525" cy="566738"/>
            </a:xfrm>
          </p:grpSpPr>
          <p:sp>
            <p:nvSpPr>
              <p:cNvPr id="331" name="Freeform 278">
                <a:extLst>
                  <a:ext uri="{FF2B5EF4-FFF2-40B4-BE49-F238E27FC236}">
                    <a16:creationId xmlns:a16="http://schemas.microsoft.com/office/drawing/2014/main" id="{99614376-00B3-8579-5982-C37C42C681F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2" name="Line 279">
                <a:extLst>
                  <a:ext uri="{FF2B5EF4-FFF2-40B4-BE49-F238E27FC236}">
                    <a16:creationId xmlns:a16="http://schemas.microsoft.com/office/drawing/2014/main" id="{D8EFCFD4-60E9-2529-6947-D76CCB33927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3" name="Line 280">
                <a:extLst>
                  <a:ext uri="{FF2B5EF4-FFF2-40B4-BE49-F238E27FC236}">
                    <a16:creationId xmlns:a16="http://schemas.microsoft.com/office/drawing/2014/main" id="{E1787E95-976F-6790-7E35-19C336171423}"/>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4" name="Line 281">
                <a:extLst>
                  <a:ext uri="{FF2B5EF4-FFF2-40B4-BE49-F238E27FC236}">
                    <a16:creationId xmlns:a16="http://schemas.microsoft.com/office/drawing/2014/main" id="{C39FDD9C-3CD7-A3D1-D1C7-462E6813D99A}"/>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5" name="Line 282">
                <a:extLst>
                  <a:ext uri="{FF2B5EF4-FFF2-40B4-BE49-F238E27FC236}">
                    <a16:creationId xmlns:a16="http://schemas.microsoft.com/office/drawing/2014/main" id="{C71F48FA-AC3D-5C0B-5DEC-216ADA6B13A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6" name="Line 283">
                <a:extLst>
                  <a:ext uri="{FF2B5EF4-FFF2-40B4-BE49-F238E27FC236}">
                    <a16:creationId xmlns:a16="http://schemas.microsoft.com/office/drawing/2014/main" id="{130CF8C4-E91B-8967-8F33-75B34927D71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7" name="Freeform 284">
                <a:extLst>
                  <a:ext uri="{FF2B5EF4-FFF2-40B4-BE49-F238E27FC236}">
                    <a16:creationId xmlns:a16="http://schemas.microsoft.com/office/drawing/2014/main" id="{44D35B74-41DD-BCE7-F3FB-C5A9C932465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8" name="Line 285">
                <a:extLst>
                  <a:ext uri="{FF2B5EF4-FFF2-40B4-BE49-F238E27FC236}">
                    <a16:creationId xmlns:a16="http://schemas.microsoft.com/office/drawing/2014/main" id="{8A56258A-E2E8-4F80-92FF-0BB0F6F0D1E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9" name="Line 286">
                <a:extLst>
                  <a:ext uri="{FF2B5EF4-FFF2-40B4-BE49-F238E27FC236}">
                    <a16:creationId xmlns:a16="http://schemas.microsoft.com/office/drawing/2014/main" id="{DAC08112-0991-4A70-0585-5DC239DC25CF}"/>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0" name="Line 287">
                <a:extLst>
                  <a:ext uri="{FF2B5EF4-FFF2-40B4-BE49-F238E27FC236}">
                    <a16:creationId xmlns:a16="http://schemas.microsoft.com/office/drawing/2014/main" id="{03E43091-7581-D221-7F2A-A142A749BC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1" name="Line 288">
                <a:extLst>
                  <a:ext uri="{FF2B5EF4-FFF2-40B4-BE49-F238E27FC236}">
                    <a16:creationId xmlns:a16="http://schemas.microsoft.com/office/drawing/2014/main" id="{C52ACE5F-CEAE-E5E9-DA6A-290B76A4837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2" name="Line 289">
                <a:extLst>
                  <a:ext uri="{FF2B5EF4-FFF2-40B4-BE49-F238E27FC236}">
                    <a16:creationId xmlns:a16="http://schemas.microsoft.com/office/drawing/2014/main" id="{6F6B363F-EE02-C180-484F-D1DC5121FAE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3" name="Freeform 290">
                <a:extLst>
                  <a:ext uri="{FF2B5EF4-FFF2-40B4-BE49-F238E27FC236}">
                    <a16:creationId xmlns:a16="http://schemas.microsoft.com/office/drawing/2014/main" id="{6D688BDD-E2B4-F470-B604-9CCD8905463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4" name="Line 291">
                <a:extLst>
                  <a:ext uri="{FF2B5EF4-FFF2-40B4-BE49-F238E27FC236}">
                    <a16:creationId xmlns:a16="http://schemas.microsoft.com/office/drawing/2014/main" id="{B209106E-78E4-4F7C-B729-D6322399F23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5" name="Line 292">
                <a:extLst>
                  <a:ext uri="{FF2B5EF4-FFF2-40B4-BE49-F238E27FC236}">
                    <a16:creationId xmlns:a16="http://schemas.microsoft.com/office/drawing/2014/main" id="{2B61EDE7-8D2E-DC38-0CA3-8810D2BC7AE9}"/>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6" name="Line 293">
                <a:extLst>
                  <a:ext uri="{FF2B5EF4-FFF2-40B4-BE49-F238E27FC236}">
                    <a16:creationId xmlns:a16="http://schemas.microsoft.com/office/drawing/2014/main" id="{8B1BB457-A666-B47B-6D76-2F8976FECB8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7" name="Line 294">
                <a:extLst>
                  <a:ext uri="{FF2B5EF4-FFF2-40B4-BE49-F238E27FC236}">
                    <a16:creationId xmlns:a16="http://schemas.microsoft.com/office/drawing/2014/main" id="{20382FE4-A4CC-E8B2-306E-E9280AEF823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8" name="Line 295">
                <a:extLst>
                  <a:ext uri="{FF2B5EF4-FFF2-40B4-BE49-F238E27FC236}">
                    <a16:creationId xmlns:a16="http://schemas.microsoft.com/office/drawing/2014/main" id="{73EB5BC2-85BF-0D22-4EF7-87BA652706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9" name="Freeform 296">
                <a:extLst>
                  <a:ext uri="{FF2B5EF4-FFF2-40B4-BE49-F238E27FC236}">
                    <a16:creationId xmlns:a16="http://schemas.microsoft.com/office/drawing/2014/main" id="{C3BB078F-DE24-5CF1-DE47-2D274D751C88}"/>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6" name="Line 297">
                <a:extLst>
                  <a:ext uri="{FF2B5EF4-FFF2-40B4-BE49-F238E27FC236}">
                    <a16:creationId xmlns:a16="http://schemas.microsoft.com/office/drawing/2014/main" id="{1E619BD5-7E90-B45B-808D-CB26A1B2FE35}"/>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7" name="Line 298">
                <a:extLst>
                  <a:ext uri="{FF2B5EF4-FFF2-40B4-BE49-F238E27FC236}">
                    <a16:creationId xmlns:a16="http://schemas.microsoft.com/office/drawing/2014/main" id="{CE40B733-332C-AA48-9B6F-A4578E309D4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8" name="Line 299">
                <a:extLst>
                  <a:ext uri="{FF2B5EF4-FFF2-40B4-BE49-F238E27FC236}">
                    <a16:creationId xmlns:a16="http://schemas.microsoft.com/office/drawing/2014/main" id="{8F4CDB0C-7FF1-4959-6B98-34E691342A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0" name="Line 300">
                <a:extLst>
                  <a:ext uri="{FF2B5EF4-FFF2-40B4-BE49-F238E27FC236}">
                    <a16:creationId xmlns:a16="http://schemas.microsoft.com/office/drawing/2014/main" id="{A869D9A5-82FC-A6A7-2F39-5033F4A4C69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3" name="Line 301">
                <a:extLst>
                  <a:ext uri="{FF2B5EF4-FFF2-40B4-BE49-F238E27FC236}">
                    <a16:creationId xmlns:a16="http://schemas.microsoft.com/office/drawing/2014/main" id="{093D91F0-07D6-DB37-4982-52AAFB0271D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4" name="Freeform 302">
                <a:extLst>
                  <a:ext uri="{FF2B5EF4-FFF2-40B4-BE49-F238E27FC236}">
                    <a16:creationId xmlns:a16="http://schemas.microsoft.com/office/drawing/2014/main" id="{D1EB0701-6465-9DAB-1745-9ECFC76E5C8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6" name="Line 303">
                <a:extLst>
                  <a:ext uri="{FF2B5EF4-FFF2-40B4-BE49-F238E27FC236}">
                    <a16:creationId xmlns:a16="http://schemas.microsoft.com/office/drawing/2014/main" id="{4304C19E-89B2-6AB4-D70A-00D7D20AC7C1}"/>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7" name="Line 304">
                <a:extLst>
                  <a:ext uri="{FF2B5EF4-FFF2-40B4-BE49-F238E27FC236}">
                    <a16:creationId xmlns:a16="http://schemas.microsoft.com/office/drawing/2014/main" id="{9E04BBCC-4E36-7E58-F5A5-D64FAF005DA3}"/>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8" name="Line 305">
                <a:extLst>
                  <a:ext uri="{FF2B5EF4-FFF2-40B4-BE49-F238E27FC236}">
                    <a16:creationId xmlns:a16="http://schemas.microsoft.com/office/drawing/2014/main" id="{A17F783C-AFE8-793E-DFE5-A690CEF494A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0" name="Line 306">
                <a:extLst>
                  <a:ext uri="{FF2B5EF4-FFF2-40B4-BE49-F238E27FC236}">
                    <a16:creationId xmlns:a16="http://schemas.microsoft.com/office/drawing/2014/main" id="{E1306CC1-31FD-8DDB-3C90-6CE3D8C13DF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1" name="Line 307">
                <a:extLst>
                  <a:ext uri="{FF2B5EF4-FFF2-40B4-BE49-F238E27FC236}">
                    <a16:creationId xmlns:a16="http://schemas.microsoft.com/office/drawing/2014/main" id="{D6C2E5ED-6D86-82B9-4F53-02DA98B9BF9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323" name="Group 322">
              <a:extLst>
                <a:ext uri="{FF2B5EF4-FFF2-40B4-BE49-F238E27FC236}">
                  <a16:creationId xmlns:a16="http://schemas.microsoft.com/office/drawing/2014/main" id="{678E8F50-B6AD-A3AC-CD19-77DE4BC2AB8B}"/>
                </a:ext>
              </a:extLst>
            </p:cNvPr>
            <p:cNvGrpSpPr/>
            <p:nvPr/>
          </p:nvGrpSpPr>
          <p:grpSpPr>
            <a:xfrm>
              <a:off x="8126007" y="1822523"/>
              <a:ext cx="635000" cy="965200"/>
              <a:chOff x="3901731" y="3694181"/>
              <a:chExt cx="635000" cy="965200"/>
            </a:xfrm>
          </p:grpSpPr>
          <p:grpSp>
            <p:nvGrpSpPr>
              <p:cNvPr id="324" name="Group 323">
                <a:extLst>
                  <a:ext uri="{FF2B5EF4-FFF2-40B4-BE49-F238E27FC236}">
                    <a16:creationId xmlns:a16="http://schemas.microsoft.com/office/drawing/2014/main" id="{0013F63D-49C8-1C0C-9043-2FC9E91E8CAB}"/>
                  </a:ext>
                </a:extLst>
              </p:cNvPr>
              <p:cNvGrpSpPr>
                <a:grpSpLocks noChangeAspect="1"/>
              </p:cNvGrpSpPr>
              <p:nvPr/>
            </p:nvGrpSpPr>
            <p:grpSpPr bwMode="auto">
              <a:xfrm>
                <a:off x="3901731" y="3694181"/>
                <a:ext cx="635000" cy="965200"/>
                <a:chOff x="1762" y="1325"/>
                <a:chExt cx="300" cy="456"/>
              </a:xfrm>
            </p:grpSpPr>
            <p:sp>
              <p:nvSpPr>
                <p:cNvPr id="329" name="Freeform 28">
                  <a:extLst>
                    <a:ext uri="{FF2B5EF4-FFF2-40B4-BE49-F238E27FC236}">
                      <a16:creationId xmlns:a16="http://schemas.microsoft.com/office/drawing/2014/main" id="{880C9DE7-5D25-7547-A189-8CD9C803E7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30" name="Oval 329">
                  <a:extLst>
                    <a:ext uri="{FF2B5EF4-FFF2-40B4-BE49-F238E27FC236}">
                      <a16:creationId xmlns:a16="http://schemas.microsoft.com/office/drawing/2014/main" id="{1F5F980E-9490-4461-7C81-5843077C9F7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325" name="Group 360">
                <a:extLst>
                  <a:ext uri="{FF2B5EF4-FFF2-40B4-BE49-F238E27FC236}">
                    <a16:creationId xmlns:a16="http://schemas.microsoft.com/office/drawing/2014/main" id="{4BA54374-48D8-BD89-CCB2-D46DDDA69FB7}"/>
                  </a:ext>
                </a:extLst>
              </p:cNvPr>
              <p:cNvGrpSpPr>
                <a:grpSpLocks noChangeAspect="1"/>
              </p:cNvGrpSpPr>
              <p:nvPr/>
            </p:nvGrpSpPr>
            <p:grpSpPr bwMode="auto">
              <a:xfrm>
                <a:off x="4224797" y="4279790"/>
                <a:ext cx="200873" cy="197541"/>
                <a:chOff x="6333580" y="2334557"/>
                <a:chExt cx="545984" cy="536983"/>
              </a:xfrm>
            </p:grpSpPr>
            <p:sp>
              <p:nvSpPr>
                <p:cNvPr id="326" name="Freeform 251">
                  <a:extLst>
                    <a:ext uri="{FF2B5EF4-FFF2-40B4-BE49-F238E27FC236}">
                      <a16:creationId xmlns:a16="http://schemas.microsoft.com/office/drawing/2014/main" id="{BDEB91E6-50AF-E516-27E6-9D7A7E9506F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7" name="Freeform 256">
                  <a:extLst>
                    <a:ext uri="{FF2B5EF4-FFF2-40B4-BE49-F238E27FC236}">
                      <a16:creationId xmlns:a16="http://schemas.microsoft.com/office/drawing/2014/main" id="{E633C492-877F-1610-7FEC-F705A7A3BE14}"/>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8" name="Freeform 260">
                  <a:extLst>
                    <a:ext uri="{FF2B5EF4-FFF2-40B4-BE49-F238E27FC236}">
                      <a16:creationId xmlns:a16="http://schemas.microsoft.com/office/drawing/2014/main" id="{6D0357C2-99F9-C1CE-2407-8332D64187CD}"/>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grpSp>
        <p:nvGrpSpPr>
          <p:cNvPr id="412" name="Group 411">
            <a:extLst>
              <a:ext uri="{FF2B5EF4-FFF2-40B4-BE49-F238E27FC236}">
                <a16:creationId xmlns:a16="http://schemas.microsoft.com/office/drawing/2014/main" id="{48AF4C1C-DA3F-0B6A-9E95-337B61F13912}"/>
              </a:ext>
            </a:extLst>
          </p:cNvPr>
          <p:cNvGrpSpPr/>
          <p:nvPr/>
        </p:nvGrpSpPr>
        <p:grpSpPr>
          <a:xfrm>
            <a:off x="8154869" y="3362550"/>
            <a:ext cx="818588" cy="818420"/>
            <a:chOff x="7173352" y="1306360"/>
            <a:chExt cx="1587655" cy="1481363"/>
          </a:xfrm>
        </p:grpSpPr>
        <p:grpSp>
          <p:nvGrpSpPr>
            <p:cNvPr id="413" name="Group 593">
              <a:extLst>
                <a:ext uri="{FF2B5EF4-FFF2-40B4-BE49-F238E27FC236}">
                  <a16:creationId xmlns:a16="http://schemas.microsoft.com/office/drawing/2014/main" id="{8EC2345D-F7CF-A4FE-9192-F474EB524035}"/>
                </a:ext>
              </a:extLst>
            </p:cNvPr>
            <p:cNvGrpSpPr>
              <a:grpSpLocks noChangeAspect="1"/>
            </p:cNvGrpSpPr>
            <p:nvPr/>
          </p:nvGrpSpPr>
          <p:grpSpPr bwMode="auto">
            <a:xfrm>
              <a:off x="7173352" y="1306360"/>
              <a:ext cx="1311482" cy="1153911"/>
              <a:chOff x="6146801" y="2133602"/>
              <a:chExt cx="644525" cy="566738"/>
            </a:xfrm>
          </p:grpSpPr>
          <p:sp>
            <p:nvSpPr>
              <p:cNvPr id="423" name="Freeform 278">
                <a:extLst>
                  <a:ext uri="{FF2B5EF4-FFF2-40B4-BE49-F238E27FC236}">
                    <a16:creationId xmlns:a16="http://schemas.microsoft.com/office/drawing/2014/main" id="{38D238ED-23EF-6F18-39CE-6B29E6DC26F6}"/>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4" name="Line 279">
                <a:extLst>
                  <a:ext uri="{FF2B5EF4-FFF2-40B4-BE49-F238E27FC236}">
                    <a16:creationId xmlns:a16="http://schemas.microsoft.com/office/drawing/2014/main" id="{C0C8BD07-A582-D800-53A0-2CEFAFD4162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5" name="Line 280">
                <a:extLst>
                  <a:ext uri="{FF2B5EF4-FFF2-40B4-BE49-F238E27FC236}">
                    <a16:creationId xmlns:a16="http://schemas.microsoft.com/office/drawing/2014/main" id="{61210D8D-0FEB-750A-EDC5-8094351149D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6" name="Line 281">
                <a:extLst>
                  <a:ext uri="{FF2B5EF4-FFF2-40B4-BE49-F238E27FC236}">
                    <a16:creationId xmlns:a16="http://schemas.microsoft.com/office/drawing/2014/main" id="{37594E18-F381-58F7-073A-27A1793714A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7" name="Line 282">
                <a:extLst>
                  <a:ext uri="{FF2B5EF4-FFF2-40B4-BE49-F238E27FC236}">
                    <a16:creationId xmlns:a16="http://schemas.microsoft.com/office/drawing/2014/main" id="{642BFADC-F269-5C97-DE8F-57CA659A6F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8" name="Line 283">
                <a:extLst>
                  <a:ext uri="{FF2B5EF4-FFF2-40B4-BE49-F238E27FC236}">
                    <a16:creationId xmlns:a16="http://schemas.microsoft.com/office/drawing/2014/main" id="{AD7DE68F-724B-4EFA-14A0-63556BC5C99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9" name="Freeform 284">
                <a:extLst>
                  <a:ext uri="{FF2B5EF4-FFF2-40B4-BE49-F238E27FC236}">
                    <a16:creationId xmlns:a16="http://schemas.microsoft.com/office/drawing/2014/main" id="{675DCC8B-3D59-5F93-DF39-B4E3BCE0F06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0" name="Line 285">
                <a:extLst>
                  <a:ext uri="{FF2B5EF4-FFF2-40B4-BE49-F238E27FC236}">
                    <a16:creationId xmlns:a16="http://schemas.microsoft.com/office/drawing/2014/main" id="{FBA135D5-B60D-22BE-0E4D-E4715CB24EA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1" name="Line 286">
                <a:extLst>
                  <a:ext uri="{FF2B5EF4-FFF2-40B4-BE49-F238E27FC236}">
                    <a16:creationId xmlns:a16="http://schemas.microsoft.com/office/drawing/2014/main" id="{CF0E8403-18E4-B8AF-32DD-A365F496F0B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2" name="Line 287">
                <a:extLst>
                  <a:ext uri="{FF2B5EF4-FFF2-40B4-BE49-F238E27FC236}">
                    <a16:creationId xmlns:a16="http://schemas.microsoft.com/office/drawing/2014/main" id="{6688FA8C-523F-6434-2DDC-59EDA342FB7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3" name="Line 288">
                <a:extLst>
                  <a:ext uri="{FF2B5EF4-FFF2-40B4-BE49-F238E27FC236}">
                    <a16:creationId xmlns:a16="http://schemas.microsoft.com/office/drawing/2014/main" id="{6ED8029B-0C70-1B7C-AB2C-C9BC9F730DCD}"/>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4" name="Line 289">
                <a:extLst>
                  <a:ext uri="{FF2B5EF4-FFF2-40B4-BE49-F238E27FC236}">
                    <a16:creationId xmlns:a16="http://schemas.microsoft.com/office/drawing/2014/main" id="{A7B120F7-CFDE-64ED-20B4-BF7EF156AF46}"/>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5" name="Freeform 290">
                <a:extLst>
                  <a:ext uri="{FF2B5EF4-FFF2-40B4-BE49-F238E27FC236}">
                    <a16:creationId xmlns:a16="http://schemas.microsoft.com/office/drawing/2014/main" id="{5CE913D0-4F71-49F5-8710-687BE2EB525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6" name="Line 291">
                <a:extLst>
                  <a:ext uri="{FF2B5EF4-FFF2-40B4-BE49-F238E27FC236}">
                    <a16:creationId xmlns:a16="http://schemas.microsoft.com/office/drawing/2014/main" id="{0B338527-6828-FB3C-33A3-C4620445FA86}"/>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7" name="Line 292">
                <a:extLst>
                  <a:ext uri="{FF2B5EF4-FFF2-40B4-BE49-F238E27FC236}">
                    <a16:creationId xmlns:a16="http://schemas.microsoft.com/office/drawing/2014/main" id="{CDDAEB1E-FD1A-F907-2059-9535CEAE61A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8" name="Line 293">
                <a:extLst>
                  <a:ext uri="{FF2B5EF4-FFF2-40B4-BE49-F238E27FC236}">
                    <a16:creationId xmlns:a16="http://schemas.microsoft.com/office/drawing/2014/main" id="{E66B1981-51CB-DCAC-17F0-0F5D02AE0191}"/>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9" name="Line 294">
                <a:extLst>
                  <a:ext uri="{FF2B5EF4-FFF2-40B4-BE49-F238E27FC236}">
                    <a16:creationId xmlns:a16="http://schemas.microsoft.com/office/drawing/2014/main" id="{F75663C9-83F8-0AD7-F980-87F2C62FEDB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0" name="Line 295">
                <a:extLst>
                  <a:ext uri="{FF2B5EF4-FFF2-40B4-BE49-F238E27FC236}">
                    <a16:creationId xmlns:a16="http://schemas.microsoft.com/office/drawing/2014/main" id="{E630E3CB-A8BD-432B-A3F4-62D9B7D8F97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1" name="Freeform 296">
                <a:extLst>
                  <a:ext uri="{FF2B5EF4-FFF2-40B4-BE49-F238E27FC236}">
                    <a16:creationId xmlns:a16="http://schemas.microsoft.com/office/drawing/2014/main" id="{034C5AD9-1DDB-88D2-0041-9A5EF923E94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2" name="Line 297">
                <a:extLst>
                  <a:ext uri="{FF2B5EF4-FFF2-40B4-BE49-F238E27FC236}">
                    <a16:creationId xmlns:a16="http://schemas.microsoft.com/office/drawing/2014/main" id="{1E9C7F7A-1A0F-E5CD-0068-B601D5277A3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3" name="Line 298">
                <a:extLst>
                  <a:ext uri="{FF2B5EF4-FFF2-40B4-BE49-F238E27FC236}">
                    <a16:creationId xmlns:a16="http://schemas.microsoft.com/office/drawing/2014/main" id="{9696D5A8-293B-C991-F43C-76EA7A5919F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4" name="Line 299">
                <a:extLst>
                  <a:ext uri="{FF2B5EF4-FFF2-40B4-BE49-F238E27FC236}">
                    <a16:creationId xmlns:a16="http://schemas.microsoft.com/office/drawing/2014/main" id="{5B6A5477-705B-E688-00A3-57884F41A96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5" name="Line 300">
                <a:extLst>
                  <a:ext uri="{FF2B5EF4-FFF2-40B4-BE49-F238E27FC236}">
                    <a16:creationId xmlns:a16="http://schemas.microsoft.com/office/drawing/2014/main" id="{CB236296-4AC5-0299-D582-B4763020F04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6" name="Line 301">
                <a:extLst>
                  <a:ext uri="{FF2B5EF4-FFF2-40B4-BE49-F238E27FC236}">
                    <a16:creationId xmlns:a16="http://schemas.microsoft.com/office/drawing/2014/main" id="{9B77C7C1-061C-25C8-6933-2864A7C756F9}"/>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7" name="Freeform 302">
                <a:extLst>
                  <a:ext uri="{FF2B5EF4-FFF2-40B4-BE49-F238E27FC236}">
                    <a16:creationId xmlns:a16="http://schemas.microsoft.com/office/drawing/2014/main" id="{4D95EDC3-9812-8679-F1DC-9FA742E904F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2" name="Line 303">
                <a:extLst>
                  <a:ext uri="{FF2B5EF4-FFF2-40B4-BE49-F238E27FC236}">
                    <a16:creationId xmlns:a16="http://schemas.microsoft.com/office/drawing/2014/main" id="{895BAF1F-B56E-ABC5-C9F7-8E4F33B75CA5}"/>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3" name="Line 304">
                <a:extLst>
                  <a:ext uri="{FF2B5EF4-FFF2-40B4-BE49-F238E27FC236}">
                    <a16:creationId xmlns:a16="http://schemas.microsoft.com/office/drawing/2014/main" id="{CCE42EE3-C5BF-293E-E910-D58D2607563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4" name="Line 305">
                <a:extLst>
                  <a:ext uri="{FF2B5EF4-FFF2-40B4-BE49-F238E27FC236}">
                    <a16:creationId xmlns:a16="http://schemas.microsoft.com/office/drawing/2014/main" id="{AB186428-7DC4-430A-B1A0-45B4C8C40B7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5" name="Line 306">
                <a:extLst>
                  <a:ext uri="{FF2B5EF4-FFF2-40B4-BE49-F238E27FC236}">
                    <a16:creationId xmlns:a16="http://schemas.microsoft.com/office/drawing/2014/main" id="{8E542947-5A5E-2B40-D399-6C9132E11F2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6" name="Line 307">
                <a:extLst>
                  <a:ext uri="{FF2B5EF4-FFF2-40B4-BE49-F238E27FC236}">
                    <a16:creationId xmlns:a16="http://schemas.microsoft.com/office/drawing/2014/main" id="{9573E677-854C-8F10-76BE-A75011FEA38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15" name="Group 414">
              <a:extLst>
                <a:ext uri="{FF2B5EF4-FFF2-40B4-BE49-F238E27FC236}">
                  <a16:creationId xmlns:a16="http://schemas.microsoft.com/office/drawing/2014/main" id="{22EC0888-D02C-E917-A66F-6DEFBB288F31}"/>
                </a:ext>
              </a:extLst>
            </p:cNvPr>
            <p:cNvGrpSpPr/>
            <p:nvPr/>
          </p:nvGrpSpPr>
          <p:grpSpPr>
            <a:xfrm>
              <a:off x="8126007" y="1822523"/>
              <a:ext cx="635000" cy="965200"/>
              <a:chOff x="3901731" y="3694181"/>
              <a:chExt cx="635000" cy="965200"/>
            </a:xfrm>
          </p:grpSpPr>
          <p:grpSp>
            <p:nvGrpSpPr>
              <p:cNvPr id="416" name="Group 415">
                <a:extLst>
                  <a:ext uri="{FF2B5EF4-FFF2-40B4-BE49-F238E27FC236}">
                    <a16:creationId xmlns:a16="http://schemas.microsoft.com/office/drawing/2014/main" id="{11766303-FBC0-07BE-51A3-74FF10B68C89}"/>
                  </a:ext>
                </a:extLst>
              </p:cNvPr>
              <p:cNvGrpSpPr>
                <a:grpSpLocks noChangeAspect="1"/>
              </p:cNvGrpSpPr>
              <p:nvPr/>
            </p:nvGrpSpPr>
            <p:grpSpPr bwMode="auto">
              <a:xfrm>
                <a:off x="3901731" y="3694181"/>
                <a:ext cx="635000" cy="965200"/>
                <a:chOff x="1762" y="1325"/>
                <a:chExt cx="300" cy="456"/>
              </a:xfrm>
            </p:grpSpPr>
            <p:sp>
              <p:nvSpPr>
                <p:cNvPr id="421" name="Freeform 28">
                  <a:extLst>
                    <a:ext uri="{FF2B5EF4-FFF2-40B4-BE49-F238E27FC236}">
                      <a16:creationId xmlns:a16="http://schemas.microsoft.com/office/drawing/2014/main" id="{E3DB08D6-4179-AC4E-AFDC-B396D7F7A35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22" name="Oval 421">
                  <a:extLst>
                    <a:ext uri="{FF2B5EF4-FFF2-40B4-BE49-F238E27FC236}">
                      <a16:creationId xmlns:a16="http://schemas.microsoft.com/office/drawing/2014/main" id="{CDA265C7-4777-AFEA-1DAF-CE424A8A165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17" name="Group 360">
                <a:extLst>
                  <a:ext uri="{FF2B5EF4-FFF2-40B4-BE49-F238E27FC236}">
                    <a16:creationId xmlns:a16="http://schemas.microsoft.com/office/drawing/2014/main" id="{23E249A1-EA94-3D97-A75B-911A7B9AA8EE}"/>
                  </a:ext>
                </a:extLst>
              </p:cNvPr>
              <p:cNvGrpSpPr>
                <a:grpSpLocks noChangeAspect="1"/>
              </p:cNvGrpSpPr>
              <p:nvPr/>
            </p:nvGrpSpPr>
            <p:grpSpPr bwMode="auto">
              <a:xfrm>
                <a:off x="4224797" y="4279790"/>
                <a:ext cx="200873" cy="197541"/>
                <a:chOff x="6333580" y="2334557"/>
                <a:chExt cx="545984" cy="536983"/>
              </a:xfrm>
            </p:grpSpPr>
            <p:sp>
              <p:nvSpPr>
                <p:cNvPr id="418" name="Freeform 251">
                  <a:extLst>
                    <a:ext uri="{FF2B5EF4-FFF2-40B4-BE49-F238E27FC236}">
                      <a16:creationId xmlns:a16="http://schemas.microsoft.com/office/drawing/2014/main" id="{EBEC25AD-4530-F9F0-9F09-1CB6C4149358}"/>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9" name="Freeform 256">
                  <a:extLst>
                    <a:ext uri="{FF2B5EF4-FFF2-40B4-BE49-F238E27FC236}">
                      <a16:creationId xmlns:a16="http://schemas.microsoft.com/office/drawing/2014/main" id="{FEA6D197-A778-AE4F-7CED-51D8517E6F5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0" name="Freeform 260">
                  <a:extLst>
                    <a:ext uri="{FF2B5EF4-FFF2-40B4-BE49-F238E27FC236}">
                      <a16:creationId xmlns:a16="http://schemas.microsoft.com/office/drawing/2014/main" id="{AAE7D2BC-DCA7-FA18-BF60-CD1A13F0BF69}"/>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517" name="Straight Arrow Connector 516">
            <a:extLst>
              <a:ext uri="{FF2B5EF4-FFF2-40B4-BE49-F238E27FC236}">
                <a16:creationId xmlns:a16="http://schemas.microsoft.com/office/drawing/2014/main" id="{737ADF9F-4381-E579-AE4A-BFADCB80CD82}"/>
              </a:ext>
            </a:extLst>
          </p:cNvPr>
          <p:cNvCxnSpPr>
            <a:cxnSpLocks/>
          </p:cNvCxnSpPr>
          <p:nvPr/>
        </p:nvCxnSpPr>
        <p:spPr>
          <a:xfrm flipV="1">
            <a:off x="6563823" y="3808389"/>
            <a:ext cx="1531636" cy="1282735"/>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8" name="Straight Arrow Connector 517">
            <a:extLst>
              <a:ext uri="{FF2B5EF4-FFF2-40B4-BE49-F238E27FC236}">
                <a16:creationId xmlns:a16="http://schemas.microsoft.com/office/drawing/2014/main" id="{4F17496C-54C1-FACF-9455-1BA0CD674D57}"/>
              </a:ext>
            </a:extLst>
          </p:cNvPr>
          <p:cNvCxnSpPr>
            <a:cxnSpLocks/>
          </p:cNvCxnSpPr>
          <p:nvPr/>
        </p:nvCxnSpPr>
        <p:spPr>
          <a:xfrm flipV="1">
            <a:off x="6582031" y="5401034"/>
            <a:ext cx="1351783" cy="540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9" name="TextBox 518">
            <a:extLst>
              <a:ext uri="{FF2B5EF4-FFF2-40B4-BE49-F238E27FC236}">
                <a16:creationId xmlns:a16="http://schemas.microsoft.com/office/drawing/2014/main" id="{F98EB4AC-E2EE-C52A-0DC3-3807722F57EC}"/>
              </a:ext>
            </a:extLst>
          </p:cNvPr>
          <p:cNvSpPr txBox="1"/>
          <p:nvPr/>
        </p:nvSpPr>
        <p:spPr>
          <a:xfrm>
            <a:off x="8328556" y="3613891"/>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520" name="Straight Arrow Connector 519">
            <a:extLst>
              <a:ext uri="{FF2B5EF4-FFF2-40B4-BE49-F238E27FC236}">
                <a16:creationId xmlns:a16="http://schemas.microsoft.com/office/drawing/2014/main" id="{411520FD-FFE4-847D-A17D-407A072CC8E7}"/>
              </a:ext>
            </a:extLst>
          </p:cNvPr>
          <p:cNvCxnSpPr/>
          <p:nvPr/>
        </p:nvCxnSpPr>
        <p:spPr>
          <a:xfrm>
            <a:off x="3507856" y="6204851"/>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1" name="TextBox 520">
            <a:extLst>
              <a:ext uri="{FF2B5EF4-FFF2-40B4-BE49-F238E27FC236}">
                <a16:creationId xmlns:a16="http://schemas.microsoft.com/office/drawing/2014/main" id="{EADA23BA-8C94-53B6-EF5A-78A4B8839AA2}"/>
              </a:ext>
            </a:extLst>
          </p:cNvPr>
          <p:cNvSpPr txBox="1"/>
          <p:nvPr/>
        </p:nvSpPr>
        <p:spPr>
          <a:xfrm>
            <a:off x="3884912" y="6056124"/>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522" name="TextBox 521">
            <a:extLst>
              <a:ext uri="{FF2B5EF4-FFF2-40B4-BE49-F238E27FC236}">
                <a16:creationId xmlns:a16="http://schemas.microsoft.com/office/drawing/2014/main" id="{68155FCA-4721-45EF-85B8-99F2DB744685}"/>
              </a:ext>
            </a:extLst>
          </p:cNvPr>
          <p:cNvSpPr txBox="1"/>
          <p:nvPr/>
        </p:nvSpPr>
        <p:spPr>
          <a:xfrm>
            <a:off x="5123728" y="3142421"/>
            <a:ext cx="1629199"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523" name="TextBox 522">
            <a:extLst>
              <a:ext uri="{FF2B5EF4-FFF2-40B4-BE49-F238E27FC236}">
                <a16:creationId xmlns:a16="http://schemas.microsoft.com/office/drawing/2014/main" id="{DBE46494-6683-ED39-F62D-FD7143346CC3}"/>
              </a:ext>
            </a:extLst>
          </p:cNvPr>
          <p:cNvSpPr txBox="1"/>
          <p:nvPr/>
        </p:nvSpPr>
        <p:spPr>
          <a:xfrm>
            <a:off x="7893169" y="3044668"/>
            <a:ext cx="119817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sp>
        <p:nvSpPr>
          <p:cNvPr id="524" name="TextBox 523">
            <a:extLst>
              <a:ext uri="{FF2B5EF4-FFF2-40B4-BE49-F238E27FC236}">
                <a16:creationId xmlns:a16="http://schemas.microsoft.com/office/drawing/2014/main" id="{2150CD97-3875-9B0C-439C-6A47A3FAE3C7}"/>
              </a:ext>
            </a:extLst>
          </p:cNvPr>
          <p:cNvSpPr txBox="1"/>
          <p:nvPr/>
        </p:nvSpPr>
        <p:spPr>
          <a:xfrm>
            <a:off x="7864993" y="4660303"/>
            <a:ext cx="1501850"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525" name="Group 593">
            <a:extLst>
              <a:ext uri="{FF2B5EF4-FFF2-40B4-BE49-F238E27FC236}">
                <a16:creationId xmlns:a16="http://schemas.microsoft.com/office/drawing/2014/main" id="{06C6278C-313D-46D3-2126-7FAE0E8550C4}"/>
              </a:ext>
            </a:extLst>
          </p:cNvPr>
          <p:cNvGrpSpPr>
            <a:grpSpLocks noChangeAspect="1"/>
          </p:cNvGrpSpPr>
          <p:nvPr/>
        </p:nvGrpSpPr>
        <p:grpSpPr bwMode="auto">
          <a:xfrm>
            <a:off x="3073458" y="3287920"/>
            <a:ext cx="684788" cy="576643"/>
            <a:chOff x="6146801" y="2133602"/>
            <a:chExt cx="644525" cy="566738"/>
          </a:xfrm>
        </p:grpSpPr>
        <p:sp>
          <p:nvSpPr>
            <p:cNvPr id="526" name="Freeform 278">
              <a:extLst>
                <a:ext uri="{FF2B5EF4-FFF2-40B4-BE49-F238E27FC236}">
                  <a16:creationId xmlns:a16="http://schemas.microsoft.com/office/drawing/2014/main" id="{B2AA047A-AF90-CA14-65C1-10CA0F19FA1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7" name="Line 279">
              <a:extLst>
                <a:ext uri="{FF2B5EF4-FFF2-40B4-BE49-F238E27FC236}">
                  <a16:creationId xmlns:a16="http://schemas.microsoft.com/office/drawing/2014/main" id="{D5317550-40F8-4F7C-3256-052B051EF97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8" name="Line 280">
              <a:extLst>
                <a:ext uri="{FF2B5EF4-FFF2-40B4-BE49-F238E27FC236}">
                  <a16:creationId xmlns:a16="http://schemas.microsoft.com/office/drawing/2014/main" id="{0134FE00-32C0-49FB-16C2-7643D1B02D7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9" name="Line 281">
              <a:extLst>
                <a:ext uri="{FF2B5EF4-FFF2-40B4-BE49-F238E27FC236}">
                  <a16:creationId xmlns:a16="http://schemas.microsoft.com/office/drawing/2014/main" id="{848E9F23-889E-98D0-11BD-889108593148}"/>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0" name="Line 282">
              <a:extLst>
                <a:ext uri="{FF2B5EF4-FFF2-40B4-BE49-F238E27FC236}">
                  <a16:creationId xmlns:a16="http://schemas.microsoft.com/office/drawing/2014/main" id="{72E1848E-554C-72C5-AE98-CC676663097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1" name="Line 283">
              <a:extLst>
                <a:ext uri="{FF2B5EF4-FFF2-40B4-BE49-F238E27FC236}">
                  <a16:creationId xmlns:a16="http://schemas.microsoft.com/office/drawing/2014/main" id="{1FF03A5A-8371-FE9C-5553-48FAA35D42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2" name="Freeform 284">
              <a:extLst>
                <a:ext uri="{FF2B5EF4-FFF2-40B4-BE49-F238E27FC236}">
                  <a16:creationId xmlns:a16="http://schemas.microsoft.com/office/drawing/2014/main" id="{82C2E7D3-77A1-F20D-1ACF-C824422CC3BC}"/>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3" name="Line 285">
              <a:extLst>
                <a:ext uri="{FF2B5EF4-FFF2-40B4-BE49-F238E27FC236}">
                  <a16:creationId xmlns:a16="http://schemas.microsoft.com/office/drawing/2014/main" id="{89A37D6E-4D4B-B338-1939-CC0CB6B8866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4" name="Line 286">
              <a:extLst>
                <a:ext uri="{FF2B5EF4-FFF2-40B4-BE49-F238E27FC236}">
                  <a16:creationId xmlns:a16="http://schemas.microsoft.com/office/drawing/2014/main" id="{423BAD10-034F-4D82-6EBC-8DB71DD3A99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5" name="Line 287">
              <a:extLst>
                <a:ext uri="{FF2B5EF4-FFF2-40B4-BE49-F238E27FC236}">
                  <a16:creationId xmlns:a16="http://schemas.microsoft.com/office/drawing/2014/main" id="{4271CE0E-1933-AFE9-4553-AE4FCC28F37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6" name="Line 288">
              <a:extLst>
                <a:ext uri="{FF2B5EF4-FFF2-40B4-BE49-F238E27FC236}">
                  <a16:creationId xmlns:a16="http://schemas.microsoft.com/office/drawing/2014/main" id="{F46A5E4E-2D65-4C31-335A-96763C486C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7" name="Line 289">
              <a:extLst>
                <a:ext uri="{FF2B5EF4-FFF2-40B4-BE49-F238E27FC236}">
                  <a16:creationId xmlns:a16="http://schemas.microsoft.com/office/drawing/2014/main" id="{BE579651-0F68-CCA1-8DEC-A0B70D98044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8" name="Freeform 290">
              <a:extLst>
                <a:ext uri="{FF2B5EF4-FFF2-40B4-BE49-F238E27FC236}">
                  <a16:creationId xmlns:a16="http://schemas.microsoft.com/office/drawing/2014/main" id="{A5B5E747-AF84-B72F-733D-895EBC64719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9" name="Line 291">
              <a:extLst>
                <a:ext uri="{FF2B5EF4-FFF2-40B4-BE49-F238E27FC236}">
                  <a16:creationId xmlns:a16="http://schemas.microsoft.com/office/drawing/2014/main" id="{1DCF0502-D1B7-4313-ED80-88D4A1BFC5D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0" name="Line 292">
              <a:extLst>
                <a:ext uri="{FF2B5EF4-FFF2-40B4-BE49-F238E27FC236}">
                  <a16:creationId xmlns:a16="http://schemas.microsoft.com/office/drawing/2014/main" id="{B2F47322-31CD-75C0-BB44-C2179FF23EF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1" name="Line 293">
              <a:extLst>
                <a:ext uri="{FF2B5EF4-FFF2-40B4-BE49-F238E27FC236}">
                  <a16:creationId xmlns:a16="http://schemas.microsoft.com/office/drawing/2014/main" id="{7AECEF94-CBA2-7E3A-AB4F-BB3C9D954CAD}"/>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2" name="Line 294">
              <a:extLst>
                <a:ext uri="{FF2B5EF4-FFF2-40B4-BE49-F238E27FC236}">
                  <a16:creationId xmlns:a16="http://schemas.microsoft.com/office/drawing/2014/main" id="{315B1337-7F1A-F0E4-829E-FB5A1F7FFD2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3" name="Line 295">
              <a:extLst>
                <a:ext uri="{FF2B5EF4-FFF2-40B4-BE49-F238E27FC236}">
                  <a16:creationId xmlns:a16="http://schemas.microsoft.com/office/drawing/2014/main" id="{80D944B0-809D-5AC4-1625-C014EF81321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4" name="Freeform 296">
              <a:extLst>
                <a:ext uri="{FF2B5EF4-FFF2-40B4-BE49-F238E27FC236}">
                  <a16:creationId xmlns:a16="http://schemas.microsoft.com/office/drawing/2014/main" id="{32830EEE-C7AF-4D37-CC88-38867C538C0C}"/>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5" name="Line 297">
              <a:extLst>
                <a:ext uri="{FF2B5EF4-FFF2-40B4-BE49-F238E27FC236}">
                  <a16:creationId xmlns:a16="http://schemas.microsoft.com/office/drawing/2014/main" id="{A3B9A78A-EDAF-DDF0-CFFA-5CCAA8EFF62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6" name="Line 298">
              <a:extLst>
                <a:ext uri="{FF2B5EF4-FFF2-40B4-BE49-F238E27FC236}">
                  <a16:creationId xmlns:a16="http://schemas.microsoft.com/office/drawing/2014/main" id="{CB45AAA6-B2DD-B6F8-BD57-541E59019B77}"/>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7" name="Line 299">
              <a:extLst>
                <a:ext uri="{FF2B5EF4-FFF2-40B4-BE49-F238E27FC236}">
                  <a16:creationId xmlns:a16="http://schemas.microsoft.com/office/drawing/2014/main" id="{0D6CC908-4510-BC01-4F51-2DBFCA2DB4F7}"/>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8" name="Line 300">
              <a:extLst>
                <a:ext uri="{FF2B5EF4-FFF2-40B4-BE49-F238E27FC236}">
                  <a16:creationId xmlns:a16="http://schemas.microsoft.com/office/drawing/2014/main" id="{9BF1178B-5323-A36E-49B6-75E1EE501828}"/>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9" name="Line 301">
              <a:extLst>
                <a:ext uri="{FF2B5EF4-FFF2-40B4-BE49-F238E27FC236}">
                  <a16:creationId xmlns:a16="http://schemas.microsoft.com/office/drawing/2014/main" id="{354136A6-F2FC-04D8-86BE-9D42FBD5493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0" name="Freeform 302">
              <a:extLst>
                <a:ext uri="{FF2B5EF4-FFF2-40B4-BE49-F238E27FC236}">
                  <a16:creationId xmlns:a16="http://schemas.microsoft.com/office/drawing/2014/main" id="{C79B998C-0DA9-E74A-9A66-6CA18A716A7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1" name="Line 303">
              <a:extLst>
                <a:ext uri="{FF2B5EF4-FFF2-40B4-BE49-F238E27FC236}">
                  <a16:creationId xmlns:a16="http://schemas.microsoft.com/office/drawing/2014/main" id="{ADAD3919-760A-C1FD-5DFD-8A9E4B302C11}"/>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2" name="Line 304">
              <a:extLst>
                <a:ext uri="{FF2B5EF4-FFF2-40B4-BE49-F238E27FC236}">
                  <a16:creationId xmlns:a16="http://schemas.microsoft.com/office/drawing/2014/main" id="{46DEE6EA-09BB-3872-C37A-E003691BD24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3" name="Line 305">
              <a:extLst>
                <a:ext uri="{FF2B5EF4-FFF2-40B4-BE49-F238E27FC236}">
                  <a16:creationId xmlns:a16="http://schemas.microsoft.com/office/drawing/2014/main" id="{D7562C54-7732-4E58-FFAB-88F52F27989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4" name="Line 306">
              <a:extLst>
                <a:ext uri="{FF2B5EF4-FFF2-40B4-BE49-F238E27FC236}">
                  <a16:creationId xmlns:a16="http://schemas.microsoft.com/office/drawing/2014/main" id="{19B19F35-56A4-EB86-30B6-392F1B7749F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5" name="Line 307">
              <a:extLst>
                <a:ext uri="{FF2B5EF4-FFF2-40B4-BE49-F238E27FC236}">
                  <a16:creationId xmlns:a16="http://schemas.microsoft.com/office/drawing/2014/main" id="{5CB09F0A-3C7A-C4A4-7CFD-CCA838F3CD3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56" name="Group 555">
            <a:extLst>
              <a:ext uri="{FF2B5EF4-FFF2-40B4-BE49-F238E27FC236}">
                <a16:creationId xmlns:a16="http://schemas.microsoft.com/office/drawing/2014/main" id="{C4A78CF1-6CA8-0817-3FCE-C96020691321}"/>
              </a:ext>
            </a:extLst>
          </p:cNvPr>
          <p:cNvGrpSpPr/>
          <p:nvPr/>
        </p:nvGrpSpPr>
        <p:grpSpPr>
          <a:xfrm>
            <a:off x="3597963" y="3572424"/>
            <a:ext cx="324912" cy="493865"/>
            <a:chOff x="1011198" y="3444826"/>
            <a:chExt cx="243684" cy="370399"/>
          </a:xfrm>
        </p:grpSpPr>
        <p:sp>
          <p:nvSpPr>
            <p:cNvPr id="557" name="Freeform 28">
              <a:extLst>
                <a:ext uri="{FF2B5EF4-FFF2-40B4-BE49-F238E27FC236}">
                  <a16:creationId xmlns:a16="http://schemas.microsoft.com/office/drawing/2014/main" id="{4CC877A1-5034-CF27-5ED2-C55AD5F068E2}"/>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58" name="Oval 557">
              <a:extLst>
                <a:ext uri="{FF2B5EF4-FFF2-40B4-BE49-F238E27FC236}">
                  <a16:creationId xmlns:a16="http://schemas.microsoft.com/office/drawing/2014/main" id="{6B816512-203E-9560-C706-30978A4140B7}"/>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59" name="Freeform 30">
              <a:extLst>
                <a:ext uri="{FF2B5EF4-FFF2-40B4-BE49-F238E27FC236}">
                  <a16:creationId xmlns:a16="http://schemas.microsoft.com/office/drawing/2014/main" id="{7B48B371-12B8-E6D5-E2DE-38EFFDD10BD6}"/>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0" name="Freeform 31">
              <a:extLst>
                <a:ext uri="{FF2B5EF4-FFF2-40B4-BE49-F238E27FC236}">
                  <a16:creationId xmlns:a16="http://schemas.microsoft.com/office/drawing/2014/main" id="{4148E346-D987-097F-6EE6-39E21831CC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1" name="Rectangle 560">
              <a:extLst>
                <a:ext uri="{FF2B5EF4-FFF2-40B4-BE49-F238E27FC236}">
                  <a16:creationId xmlns:a16="http://schemas.microsoft.com/office/drawing/2014/main" id="{927293A1-E2CF-08A6-978C-FDFD94203E29}"/>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562" name="TextBox 561">
            <a:extLst>
              <a:ext uri="{FF2B5EF4-FFF2-40B4-BE49-F238E27FC236}">
                <a16:creationId xmlns:a16="http://schemas.microsoft.com/office/drawing/2014/main" id="{E599B1E5-9C08-74C9-AA28-8BA5AB540FDA}"/>
              </a:ext>
            </a:extLst>
          </p:cNvPr>
          <p:cNvSpPr txBox="1"/>
          <p:nvPr/>
        </p:nvSpPr>
        <p:spPr>
          <a:xfrm>
            <a:off x="2799901" y="299086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cxnSp>
        <p:nvCxnSpPr>
          <p:cNvPr id="563" name="Straight Arrow Connector 562">
            <a:extLst>
              <a:ext uri="{FF2B5EF4-FFF2-40B4-BE49-F238E27FC236}">
                <a16:creationId xmlns:a16="http://schemas.microsoft.com/office/drawing/2014/main" id="{DA5E9800-CB96-A566-C54E-41C1BC558B1A}"/>
              </a:ext>
            </a:extLst>
          </p:cNvPr>
          <p:cNvCxnSpPr>
            <a:cxnSpLocks/>
          </p:cNvCxnSpPr>
          <p:nvPr/>
        </p:nvCxnSpPr>
        <p:spPr>
          <a:xfrm>
            <a:off x="3872671" y="3752581"/>
            <a:ext cx="1629199" cy="1357559"/>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64" name="Group 563">
            <a:extLst>
              <a:ext uri="{FF2B5EF4-FFF2-40B4-BE49-F238E27FC236}">
                <a16:creationId xmlns:a16="http://schemas.microsoft.com/office/drawing/2014/main" id="{FA02F99D-B908-E316-F3B6-B5268C19983F}"/>
              </a:ext>
            </a:extLst>
          </p:cNvPr>
          <p:cNvGrpSpPr>
            <a:grpSpLocks noChangeAspect="1"/>
          </p:cNvGrpSpPr>
          <p:nvPr/>
        </p:nvGrpSpPr>
        <p:grpSpPr bwMode="auto">
          <a:xfrm>
            <a:off x="5762586" y="3475755"/>
            <a:ext cx="251660" cy="382523"/>
            <a:chOff x="1762" y="1325"/>
            <a:chExt cx="300" cy="456"/>
          </a:xfrm>
        </p:grpSpPr>
        <p:sp>
          <p:nvSpPr>
            <p:cNvPr id="565" name="Freeform 28">
              <a:extLst>
                <a:ext uri="{FF2B5EF4-FFF2-40B4-BE49-F238E27FC236}">
                  <a16:creationId xmlns:a16="http://schemas.microsoft.com/office/drawing/2014/main" id="{55C8971E-484B-189A-E477-7072EEACDFA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6" name="Oval 565">
              <a:extLst>
                <a:ext uri="{FF2B5EF4-FFF2-40B4-BE49-F238E27FC236}">
                  <a16:creationId xmlns:a16="http://schemas.microsoft.com/office/drawing/2014/main" id="{716CB2B8-D2AD-A2AE-7931-8500F332982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7" name="Freeform 30">
              <a:extLst>
                <a:ext uri="{FF2B5EF4-FFF2-40B4-BE49-F238E27FC236}">
                  <a16:creationId xmlns:a16="http://schemas.microsoft.com/office/drawing/2014/main" id="{DCAD8089-B723-0343-C708-2C76B29CA826}"/>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8" name="Freeform 31">
              <a:extLst>
                <a:ext uri="{FF2B5EF4-FFF2-40B4-BE49-F238E27FC236}">
                  <a16:creationId xmlns:a16="http://schemas.microsoft.com/office/drawing/2014/main" id="{DA2C0CEA-A1BA-A76C-E48B-B36D16CF37E0}"/>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9" name="Rectangle 568">
              <a:extLst>
                <a:ext uri="{FF2B5EF4-FFF2-40B4-BE49-F238E27FC236}">
                  <a16:creationId xmlns:a16="http://schemas.microsoft.com/office/drawing/2014/main" id="{6EF6AF77-558E-2905-B51B-AFE7AAF34F9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70" name="Group 569">
            <a:extLst>
              <a:ext uri="{FF2B5EF4-FFF2-40B4-BE49-F238E27FC236}">
                <a16:creationId xmlns:a16="http://schemas.microsoft.com/office/drawing/2014/main" id="{DEA3D1A9-BACD-261F-4450-CB37959C479C}"/>
              </a:ext>
            </a:extLst>
          </p:cNvPr>
          <p:cNvGrpSpPr>
            <a:grpSpLocks noChangeAspect="1"/>
          </p:cNvGrpSpPr>
          <p:nvPr/>
        </p:nvGrpSpPr>
        <p:grpSpPr bwMode="auto">
          <a:xfrm>
            <a:off x="8093275" y="3660394"/>
            <a:ext cx="324912" cy="493865"/>
            <a:chOff x="1762" y="1325"/>
            <a:chExt cx="300" cy="456"/>
          </a:xfrm>
        </p:grpSpPr>
        <p:sp>
          <p:nvSpPr>
            <p:cNvPr id="571" name="Freeform 28">
              <a:extLst>
                <a:ext uri="{FF2B5EF4-FFF2-40B4-BE49-F238E27FC236}">
                  <a16:creationId xmlns:a16="http://schemas.microsoft.com/office/drawing/2014/main" id="{AB36455E-C658-AFFD-57AE-E3C00BE45B64}"/>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2" name="Oval 571">
              <a:extLst>
                <a:ext uri="{FF2B5EF4-FFF2-40B4-BE49-F238E27FC236}">
                  <a16:creationId xmlns:a16="http://schemas.microsoft.com/office/drawing/2014/main" id="{D7A48910-B6AD-9ECB-C541-75D56411244A}"/>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3" name="Freeform 30">
              <a:extLst>
                <a:ext uri="{FF2B5EF4-FFF2-40B4-BE49-F238E27FC236}">
                  <a16:creationId xmlns:a16="http://schemas.microsoft.com/office/drawing/2014/main" id="{7404BCDB-11CB-6113-C971-5A60C1B0767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4" name="Freeform 31">
              <a:extLst>
                <a:ext uri="{FF2B5EF4-FFF2-40B4-BE49-F238E27FC236}">
                  <a16:creationId xmlns:a16="http://schemas.microsoft.com/office/drawing/2014/main" id="{EFEA94AD-6116-193C-918B-82726411939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5" name="Rectangle 574">
              <a:extLst>
                <a:ext uri="{FF2B5EF4-FFF2-40B4-BE49-F238E27FC236}">
                  <a16:creationId xmlns:a16="http://schemas.microsoft.com/office/drawing/2014/main" id="{3B6B1C05-0706-785B-2B00-BD09908CAC4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76" name="Group 575">
            <a:extLst>
              <a:ext uri="{FF2B5EF4-FFF2-40B4-BE49-F238E27FC236}">
                <a16:creationId xmlns:a16="http://schemas.microsoft.com/office/drawing/2014/main" id="{B43AC06A-7AB8-B9E8-D748-C42070D55BF5}"/>
              </a:ext>
            </a:extLst>
          </p:cNvPr>
          <p:cNvGrpSpPr>
            <a:grpSpLocks noChangeAspect="1"/>
          </p:cNvGrpSpPr>
          <p:nvPr/>
        </p:nvGrpSpPr>
        <p:grpSpPr bwMode="auto">
          <a:xfrm>
            <a:off x="8045264" y="5208481"/>
            <a:ext cx="324912" cy="493865"/>
            <a:chOff x="1762" y="1325"/>
            <a:chExt cx="300" cy="456"/>
          </a:xfrm>
        </p:grpSpPr>
        <p:sp>
          <p:nvSpPr>
            <p:cNvPr id="577" name="Freeform 28">
              <a:extLst>
                <a:ext uri="{FF2B5EF4-FFF2-40B4-BE49-F238E27FC236}">
                  <a16:creationId xmlns:a16="http://schemas.microsoft.com/office/drawing/2014/main" id="{C9BB6844-01FB-E7A4-2D5F-CB2E6BAAB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8" name="Oval 577">
              <a:extLst>
                <a:ext uri="{FF2B5EF4-FFF2-40B4-BE49-F238E27FC236}">
                  <a16:creationId xmlns:a16="http://schemas.microsoft.com/office/drawing/2014/main" id="{5344D344-7C75-7982-DFBD-79D8EF8A23C7}"/>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9" name="Freeform 30">
              <a:extLst>
                <a:ext uri="{FF2B5EF4-FFF2-40B4-BE49-F238E27FC236}">
                  <a16:creationId xmlns:a16="http://schemas.microsoft.com/office/drawing/2014/main" id="{BFD053EC-A9C7-0106-B398-B5127160A005}"/>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0" name="Freeform 31">
              <a:extLst>
                <a:ext uri="{FF2B5EF4-FFF2-40B4-BE49-F238E27FC236}">
                  <a16:creationId xmlns:a16="http://schemas.microsoft.com/office/drawing/2014/main" id="{68A84827-84E8-441D-98BF-463104C4163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1" name="Rectangle 580">
              <a:extLst>
                <a:ext uri="{FF2B5EF4-FFF2-40B4-BE49-F238E27FC236}">
                  <a16:creationId xmlns:a16="http://schemas.microsoft.com/office/drawing/2014/main" id="{F859DA4A-8ACA-F43D-5A44-9B6DB0BCD0BE}"/>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82" name="Group 581">
            <a:extLst>
              <a:ext uri="{FF2B5EF4-FFF2-40B4-BE49-F238E27FC236}">
                <a16:creationId xmlns:a16="http://schemas.microsoft.com/office/drawing/2014/main" id="{1A36E5C3-913F-C3D4-B58C-C089EA17433A}"/>
              </a:ext>
            </a:extLst>
          </p:cNvPr>
          <p:cNvGrpSpPr/>
          <p:nvPr/>
        </p:nvGrpSpPr>
        <p:grpSpPr>
          <a:xfrm>
            <a:off x="5430163" y="3668735"/>
            <a:ext cx="327403" cy="533252"/>
            <a:chOff x="3901731" y="3694181"/>
            <a:chExt cx="635000" cy="965200"/>
          </a:xfrm>
        </p:grpSpPr>
        <p:grpSp>
          <p:nvGrpSpPr>
            <p:cNvPr id="583" name="Group 582">
              <a:extLst>
                <a:ext uri="{FF2B5EF4-FFF2-40B4-BE49-F238E27FC236}">
                  <a16:creationId xmlns:a16="http://schemas.microsoft.com/office/drawing/2014/main" id="{76F2AE7A-1BBA-C509-3D7E-C592773EE806}"/>
                </a:ext>
              </a:extLst>
            </p:cNvPr>
            <p:cNvGrpSpPr>
              <a:grpSpLocks noChangeAspect="1"/>
            </p:cNvGrpSpPr>
            <p:nvPr/>
          </p:nvGrpSpPr>
          <p:grpSpPr bwMode="auto">
            <a:xfrm>
              <a:off x="3901731" y="3694181"/>
              <a:ext cx="635000" cy="965200"/>
              <a:chOff x="1762" y="1325"/>
              <a:chExt cx="300" cy="456"/>
            </a:xfrm>
          </p:grpSpPr>
          <p:sp>
            <p:nvSpPr>
              <p:cNvPr id="588" name="Freeform 28">
                <a:extLst>
                  <a:ext uri="{FF2B5EF4-FFF2-40B4-BE49-F238E27FC236}">
                    <a16:creationId xmlns:a16="http://schemas.microsoft.com/office/drawing/2014/main" id="{C6CA6DD9-C062-EF4A-CF84-4025AE4DB02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9" name="Oval 588">
                <a:extLst>
                  <a:ext uri="{FF2B5EF4-FFF2-40B4-BE49-F238E27FC236}">
                    <a16:creationId xmlns:a16="http://schemas.microsoft.com/office/drawing/2014/main" id="{D6A7B165-7B89-AB2C-80DA-1E90A6F506C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84" name="Group 360">
              <a:extLst>
                <a:ext uri="{FF2B5EF4-FFF2-40B4-BE49-F238E27FC236}">
                  <a16:creationId xmlns:a16="http://schemas.microsoft.com/office/drawing/2014/main" id="{A5F4730A-84D0-1EFA-2790-A61662326A08}"/>
                </a:ext>
              </a:extLst>
            </p:cNvPr>
            <p:cNvGrpSpPr>
              <a:grpSpLocks noChangeAspect="1"/>
            </p:cNvGrpSpPr>
            <p:nvPr/>
          </p:nvGrpSpPr>
          <p:grpSpPr bwMode="auto">
            <a:xfrm>
              <a:off x="4224797" y="4279790"/>
              <a:ext cx="200873" cy="197541"/>
              <a:chOff x="6333580" y="2334557"/>
              <a:chExt cx="545984" cy="536983"/>
            </a:xfrm>
          </p:grpSpPr>
          <p:sp>
            <p:nvSpPr>
              <p:cNvPr id="585" name="Freeform 251">
                <a:extLst>
                  <a:ext uri="{FF2B5EF4-FFF2-40B4-BE49-F238E27FC236}">
                    <a16:creationId xmlns:a16="http://schemas.microsoft.com/office/drawing/2014/main" id="{E86315A0-EA11-0858-1A2D-E309F93A6CE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6" name="Freeform 256">
                <a:extLst>
                  <a:ext uri="{FF2B5EF4-FFF2-40B4-BE49-F238E27FC236}">
                    <a16:creationId xmlns:a16="http://schemas.microsoft.com/office/drawing/2014/main" id="{1B9E7A3B-8B25-7991-E413-D64F8F7FF3D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7" name="Freeform 260">
                <a:extLst>
                  <a:ext uri="{FF2B5EF4-FFF2-40B4-BE49-F238E27FC236}">
                    <a16:creationId xmlns:a16="http://schemas.microsoft.com/office/drawing/2014/main" id="{3A4331BF-0780-6CF8-DE2F-5823D82E1DFF}"/>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590" name="Group 589">
            <a:extLst>
              <a:ext uri="{FF2B5EF4-FFF2-40B4-BE49-F238E27FC236}">
                <a16:creationId xmlns:a16="http://schemas.microsoft.com/office/drawing/2014/main" id="{A21A48DF-19D0-D6E0-0B30-76888B1E18FA}"/>
              </a:ext>
            </a:extLst>
          </p:cNvPr>
          <p:cNvGrpSpPr/>
          <p:nvPr/>
        </p:nvGrpSpPr>
        <p:grpSpPr>
          <a:xfrm>
            <a:off x="2985837" y="3574989"/>
            <a:ext cx="327403" cy="533252"/>
            <a:chOff x="3901731" y="3694181"/>
            <a:chExt cx="635000" cy="965200"/>
          </a:xfrm>
        </p:grpSpPr>
        <p:grpSp>
          <p:nvGrpSpPr>
            <p:cNvPr id="591" name="Group 590">
              <a:extLst>
                <a:ext uri="{FF2B5EF4-FFF2-40B4-BE49-F238E27FC236}">
                  <a16:creationId xmlns:a16="http://schemas.microsoft.com/office/drawing/2014/main" id="{521EDE1F-B486-E4EE-95D2-23EC84E369B8}"/>
                </a:ext>
              </a:extLst>
            </p:cNvPr>
            <p:cNvGrpSpPr>
              <a:grpSpLocks noChangeAspect="1"/>
            </p:cNvGrpSpPr>
            <p:nvPr/>
          </p:nvGrpSpPr>
          <p:grpSpPr bwMode="auto">
            <a:xfrm>
              <a:off x="3901731" y="3694181"/>
              <a:ext cx="635000" cy="965200"/>
              <a:chOff x="1762" y="1325"/>
              <a:chExt cx="300" cy="456"/>
            </a:xfrm>
          </p:grpSpPr>
          <p:sp>
            <p:nvSpPr>
              <p:cNvPr id="596" name="Freeform 28">
                <a:extLst>
                  <a:ext uri="{FF2B5EF4-FFF2-40B4-BE49-F238E27FC236}">
                    <a16:creationId xmlns:a16="http://schemas.microsoft.com/office/drawing/2014/main" id="{0B703B0C-611C-8F56-C186-F88CFDDB226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97" name="Oval 596">
                <a:extLst>
                  <a:ext uri="{FF2B5EF4-FFF2-40B4-BE49-F238E27FC236}">
                    <a16:creationId xmlns:a16="http://schemas.microsoft.com/office/drawing/2014/main" id="{4146074D-A715-7E9A-8E4A-8A3A527421D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92" name="Group 360">
              <a:extLst>
                <a:ext uri="{FF2B5EF4-FFF2-40B4-BE49-F238E27FC236}">
                  <a16:creationId xmlns:a16="http://schemas.microsoft.com/office/drawing/2014/main" id="{6481CC65-9FFC-8529-EC1C-A6555C5FDF72}"/>
                </a:ext>
              </a:extLst>
            </p:cNvPr>
            <p:cNvGrpSpPr>
              <a:grpSpLocks noChangeAspect="1"/>
            </p:cNvGrpSpPr>
            <p:nvPr/>
          </p:nvGrpSpPr>
          <p:grpSpPr bwMode="auto">
            <a:xfrm>
              <a:off x="4224797" y="4279790"/>
              <a:ext cx="200873" cy="197541"/>
              <a:chOff x="6333580" y="2334557"/>
              <a:chExt cx="545984" cy="536983"/>
            </a:xfrm>
          </p:grpSpPr>
          <p:sp>
            <p:nvSpPr>
              <p:cNvPr id="593" name="Freeform 251">
                <a:extLst>
                  <a:ext uri="{FF2B5EF4-FFF2-40B4-BE49-F238E27FC236}">
                    <a16:creationId xmlns:a16="http://schemas.microsoft.com/office/drawing/2014/main" id="{6F4E927C-35AC-C3D3-C1E8-A459CE5B0438}"/>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4" name="Freeform 256">
                <a:extLst>
                  <a:ext uri="{FF2B5EF4-FFF2-40B4-BE49-F238E27FC236}">
                    <a16:creationId xmlns:a16="http://schemas.microsoft.com/office/drawing/2014/main" id="{0AC145E7-5959-CD00-C8AF-B3F0FD86E55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5" name="Freeform 260">
                <a:extLst>
                  <a:ext uri="{FF2B5EF4-FFF2-40B4-BE49-F238E27FC236}">
                    <a16:creationId xmlns:a16="http://schemas.microsoft.com/office/drawing/2014/main" id="{A3A39A33-A9A3-AFAB-50F4-FB7B0C77811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598" name="Group 597">
            <a:extLst>
              <a:ext uri="{FF2B5EF4-FFF2-40B4-BE49-F238E27FC236}">
                <a16:creationId xmlns:a16="http://schemas.microsoft.com/office/drawing/2014/main" id="{BB920C39-F740-9D43-8287-9CD4F359F8D9}"/>
              </a:ext>
            </a:extLst>
          </p:cNvPr>
          <p:cNvGrpSpPr/>
          <p:nvPr/>
        </p:nvGrpSpPr>
        <p:grpSpPr>
          <a:xfrm>
            <a:off x="5604186" y="4877128"/>
            <a:ext cx="931041" cy="736313"/>
            <a:chOff x="3973732" y="1259009"/>
            <a:chExt cx="1783099" cy="1473425"/>
          </a:xfrm>
        </p:grpSpPr>
        <p:grpSp>
          <p:nvGrpSpPr>
            <p:cNvPr id="599" name="Group 593">
              <a:extLst>
                <a:ext uri="{FF2B5EF4-FFF2-40B4-BE49-F238E27FC236}">
                  <a16:creationId xmlns:a16="http://schemas.microsoft.com/office/drawing/2014/main" id="{0812C4D9-D51F-9781-D784-B506F7D68BF5}"/>
                </a:ext>
              </a:extLst>
            </p:cNvPr>
            <p:cNvGrpSpPr>
              <a:grpSpLocks noChangeAspect="1"/>
            </p:cNvGrpSpPr>
            <p:nvPr/>
          </p:nvGrpSpPr>
          <p:grpSpPr bwMode="auto">
            <a:xfrm>
              <a:off x="3973732" y="1259009"/>
              <a:ext cx="1311482" cy="1153911"/>
              <a:chOff x="6146801" y="2133602"/>
              <a:chExt cx="644525" cy="566738"/>
            </a:xfrm>
          </p:grpSpPr>
          <p:sp>
            <p:nvSpPr>
              <p:cNvPr id="610" name="Freeform 278">
                <a:extLst>
                  <a:ext uri="{FF2B5EF4-FFF2-40B4-BE49-F238E27FC236}">
                    <a16:creationId xmlns:a16="http://schemas.microsoft.com/office/drawing/2014/main" id="{44547097-2C5F-8675-7E94-83DAB9C5F67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1" name="Line 279">
                <a:extLst>
                  <a:ext uri="{FF2B5EF4-FFF2-40B4-BE49-F238E27FC236}">
                    <a16:creationId xmlns:a16="http://schemas.microsoft.com/office/drawing/2014/main" id="{FE263B73-018F-9E78-373A-FFCFDFBBFE0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2" name="Line 280">
                <a:extLst>
                  <a:ext uri="{FF2B5EF4-FFF2-40B4-BE49-F238E27FC236}">
                    <a16:creationId xmlns:a16="http://schemas.microsoft.com/office/drawing/2014/main" id="{05A5E3C9-A0F5-3F2C-CFB1-F80B80DC9CB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3" name="Line 281">
                <a:extLst>
                  <a:ext uri="{FF2B5EF4-FFF2-40B4-BE49-F238E27FC236}">
                    <a16:creationId xmlns:a16="http://schemas.microsoft.com/office/drawing/2014/main" id="{077A23E8-3DB1-42F3-0C0E-126792C07A9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4" name="Line 282">
                <a:extLst>
                  <a:ext uri="{FF2B5EF4-FFF2-40B4-BE49-F238E27FC236}">
                    <a16:creationId xmlns:a16="http://schemas.microsoft.com/office/drawing/2014/main" id="{F17806B7-A984-B701-8F41-882D7ACEE58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5" name="Line 283">
                <a:extLst>
                  <a:ext uri="{FF2B5EF4-FFF2-40B4-BE49-F238E27FC236}">
                    <a16:creationId xmlns:a16="http://schemas.microsoft.com/office/drawing/2014/main" id="{5E09D91D-C7CE-5610-59F8-3226AE1422D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6" name="Freeform 284">
                <a:extLst>
                  <a:ext uri="{FF2B5EF4-FFF2-40B4-BE49-F238E27FC236}">
                    <a16:creationId xmlns:a16="http://schemas.microsoft.com/office/drawing/2014/main" id="{82B79AA5-C117-AE59-01DA-8D5B66F084A6}"/>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7" name="Line 285">
                <a:extLst>
                  <a:ext uri="{FF2B5EF4-FFF2-40B4-BE49-F238E27FC236}">
                    <a16:creationId xmlns:a16="http://schemas.microsoft.com/office/drawing/2014/main" id="{19BE1D09-6A56-AF48-7181-FA91046FEAA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8" name="Line 286">
                <a:extLst>
                  <a:ext uri="{FF2B5EF4-FFF2-40B4-BE49-F238E27FC236}">
                    <a16:creationId xmlns:a16="http://schemas.microsoft.com/office/drawing/2014/main" id="{8C937EB4-BAB6-FF4F-2F2C-A0273231484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9" name="Line 287">
                <a:extLst>
                  <a:ext uri="{FF2B5EF4-FFF2-40B4-BE49-F238E27FC236}">
                    <a16:creationId xmlns:a16="http://schemas.microsoft.com/office/drawing/2014/main" id="{0C99B93D-8D8E-F41F-C5F8-23649C0F490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0" name="Line 288">
                <a:extLst>
                  <a:ext uri="{FF2B5EF4-FFF2-40B4-BE49-F238E27FC236}">
                    <a16:creationId xmlns:a16="http://schemas.microsoft.com/office/drawing/2014/main" id="{BADCD727-95A1-ECE6-59E7-D64EA8152C0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1" name="Line 289">
                <a:extLst>
                  <a:ext uri="{FF2B5EF4-FFF2-40B4-BE49-F238E27FC236}">
                    <a16:creationId xmlns:a16="http://schemas.microsoft.com/office/drawing/2014/main" id="{FF978A7A-7B4F-C307-E252-0CD640F8812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2" name="Freeform 290">
                <a:extLst>
                  <a:ext uri="{FF2B5EF4-FFF2-40B4-BE49-F238E27FC236}">
                    <a16:creationId xmlns:a16="http://schemas.microsoft.com/office/drawing/2014/main" id="{A5D5EA4D-32CB-CBED-F1D1-CA3208D92034}"/>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3" name="Line 291">
                <a:extLst>
                  <a:ext uri="{FF2B5EF4-FFF2-40B4-BE49-F238E27FC236}">
                    <a16:creationId xmlns:a16="http://schemas.microsoft.com/office/drawing/2014/main" id="{7B8F24F2-80C5-1C1C-19FB-22F78446D739}"/>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4" name="Line 292">
                <a:extLst>
                  <a:ext uri="{FF2B5EF4-FFF2-40B4-BE49-F238E27FC236}">
                    <a16:creationId xmlns:a16="http://schemas.microsoft.com/office/drawing/2014/main" id="{4D2FAA56-4962-F91D-C018-ABCB9F4A9EF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5" name="Line 293">
                <a:extLst>
                  <a:ext uri="{FF2B5EF4-FFF2-40B4-BE49-F238E27FC236}">
                    <a16:creationId xmlns:a16="http://schemas.microsoft.com/office/drawing/2014/main" id="{9F4EE498-385D-AE52-D5DF-BEDC33D3E61D}"/>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6" name="Line 294">
                <a:extLst>
                  <a:ext uri="{FF2B5EF4-FFF2-40B4-BE49-F238E27FC236}">
                    <a16:creationId xmlns:a16="http://schemas.microsoft.com/office/drawing/2014/main" id="{2FA6A54D-CA76-FD2C-A98B-625B7E82649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7" name="Line 295">
                <a:extLst>
                  <a:ext uri="{FF2B5EF4-FFF2-40B4-BE49-F238E27FC236}">
                    <a16:creationId xmlns:a16="http://schemas.microsoft.com/office/drawing/2014/main" id="{63E984B2-8F54-7F56-50C6-2E4693966E5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8" name="Freeform 296">
                <a:extLst>
                  <a:ext uri="{FF2B5EF4-FFF2-40B4-BE49-F238E27FC236}">
                    <a16:creationId xmlns:a16="http://schemas.microsoft.com/office/drawing/2014/main" id="{9E324C90-EC50-B404-A139-877C9A33DE9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9" name="Line 297">
                <a:extLst>
                  <a:ext uri="{FF2B5EF4-FFF2-40B4-BE49-F238E27FC236}">
                    <a16:creationId xmlns:a16="http://schemas.microsoft.com/office/drawing/2014/main" id="{E814E9C1-089F-EAA6-D61B-1D96768344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0" name="Line 298">
                <a:extLst>
                  <a:ext uri="{FF2B5EF4-FFF2-40B4-BE49-F238E27FC236}">
                    <a16:creationId xmlns:a16="http://schemas.microsoft.com/office/drawing/2014/main" id="{59F089E8-9527-E1FA-AFDA-D7746175158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1" name="Line 299">
                <a:extLst>
                  <a:ext uri="{FF2B5EF4-FFF2-40B4-BE49-F238E27FC236}">
                    <a16:creationId xmlns:a16="http://schemas.microsoft.com/office/drawing/2014/main" id="{3E092235-B97E-E917-35DA-9C0F28910CD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2" name="Line 300">
                <a:extLst>
                  <a:ext uri="{FF2B5EF4-FFF2-40B4-BE49-F238E27FC236}">
                    <a16:creationId xmlns:a16="http://schemas.microsoft.com/office/drawing/2014/main" id="{61BBF927-8CDA-8CCF-C198-07D9B7E28CB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3" name="Line 301">
                <a:extLst>
                  <a:ext uri="{FF2B5EF4-FFF2-40B4-BE49-F238E27FC236}">
                    <a16:creationId xmlns:a16="http://schemas.microsoft.com/office/drawing/2014/main" id="{9A0D043A-8B48-518B-2AA7-DCFD369E5447}"/>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4" name="Freeform 302">
                <a:extLst>
                  <a:ext uri="{FF2B5EF4-FFF2-40B4-BE49-F238E27FC236}">
                    <a16:creationId xmlns:a16="http://schemas.microsoft.com/office/drawing/2014/main" id="{DBD673D7-F9BA-7728-64C4-8BA4094804E1}"/>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5" name="Line 303">
                <a:extLst>
                  <a:ext uri="{FF2B5EF4-FFF2-40B4-BE49-F238E27FC236}">
                    <a16:creationId xmlns:a16="http://schemas.microsoft.com/office/drawing/2014/main" id="{D224D78C-4380-5211-E5CF-709FDF082E5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6" name="Line 304">
                <a:extLst>
                  <a:ext uri="{FF2B5EF4-FFF2-40B4-BE49-F238E27FC236}">
                    <a16:creationId xmlns:a16="http://schemas.microsoft.com/office/drawing/2014/main" id="{30A9F107-99E6-773F-9A11-C76D77008332}"/>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7" name="Line 305">
                <a:extLst>
                  <a:ext uri="{FF2B5EF4-FFF2-40B4-BE49-F238E27FC236}">
                    <a16:creationId xmlns:a16="http://schemas.microsoft.com/office/drawing/2014/main" id="{80342633-28D8-858E-DFD3-BFB6FD17B96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8" name="Line 306">
                <a:extLst>
                  <a:ext uri="{FF2B5EF4-FFF2-40B4-BE49-F238E27FC236}">
                    <a16:creationId xmlns:a16="http://schemas.microsoft.com/office/drawing/2014/main" id="{264E2F8F-5D17-33FC-F5ED-C591E631DD79}"/>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9" name="Line 307">
                <a:extLst>
                  <a:ext uri="{FF2B5EF4-FFF2-40B4-BE49-F238E27FC236}">
                    <a16:creationId xmlns:a16="http://schemas.microsoft.com/office/drawing/2014/main" id="{F034CE9F-C269-E2DE-7586-10DFB8B69F6E}"/>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600" name="Group 373">
              <a:extLst>
                <a:ext uri="{FF2B5EF4-FFF2-40B4-BE49-F238E27FC236}">
                  <a16:creationId xmlns:a16="http://schemas.microsoft.com/office/drawing/2014/main" id="{024C07D6-9F6A-327D-A18B-B2F9EDAD817E}"/>
                </a:ext>
              </a:extLst>
            </p:cNvPr>
            <p:cNvGrpSpPr>
              <a:grpSpLocks/>
            </p:cNvGrpSpPr>
            <p:nvPr/>
          </p:nvGrpSpPr>
          <p:grpSpPr bwMode="auto">
            <a:xfrm>
              <a:off x="4764643" y="1783109"/>
              <a:ext cx="992188" cy="949325"/>
              <a:chOff x="6493421" y="-20381"/>
              <a:chExt cx="1290462" cy="1234331"/>
            </a:xfrm>
          </p:grpSpPr>
          <p:grpSp>
            <p:nvGrpSpPr>
              <p:cNvPr id="601" name="Group 4">
                <a:extLst>
                  <a:ext uri="{FF2B5EF4-FFF2-40B4-BE49-F238E27FC236}">
                    <a16:creationId xmlns:a16="http://schemas.microsoft.com/office/drawing/2014/main" id="{694AAA08-DBC5-C6C6-4AAF-6D1436F5B9EA}"/>
                  </a:ext>
                </a:extLst>
              </p:cNvPr>
              <p:cNvGrpSpPr>
                <a:grpSpLocks noChangeAspect="1"/>
              </p:cNvGrpSpPr>
              <p:nvPr/>
            </p:nvGrpSpPr>
            <p:grpSpPr bwMode="auto">
              <a:xfrm>
                <a:off x="6493421" y="299644"/>
                <a:ext cx="412156" cy="883191"/>
                <a:chOff x="598" y="1936"/>
                <a:chExt cx="287" cy="615"/>
              </a:xfrm>
              <a:solidFill>
                <a:schemeClr val="accent2"/>
              </a:solidFill>
            </p:grpSpPr>
            <p:sp>
              <p:nvSpPr>
                <p:cNvPr id="608" name="Freeform 6">
                  <a:extLst>
                    <a:ext uri="{FF2B5EF4-FFF2-40B4-BE49-F238E27FC236}">
                      <a16:creationId xmlns:a16="http://schemas.microsoft.com/office/drawing/2014/main" id="{5D642724-2F53-D3A8-8F73-AE27F84B171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9" name="Freeform 7">
                  <a:extLst>
                    <a:ext uri="{FF2B5EF4-FFF2-40B4-BE49-F238E27FC236}">
                      <a16:creationId xmlns:a16="http://schemas.microsoft.com/office/drawing/2014/main" id="{5462AA40-5CB8-6199-A563-95C937AF0C1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02" name="Group 4">
                <a:extLst>
                  <a:ext uri="{FF2B5EF4-FFF2-40B4-BE49-F238E27FC236}">
                    <a16:creationId xmlns:a16="http://schemas.microsoft.com/office/drawing/2014/main" id="{CACD8533-1966-BA04-D6D3-F47B8FFF23AA}"/>
                  </a:ext>
                </a:extLst>
              </p:cNvPr>
              <p:cNvGrpSpPr>
                <a:grpSpLocks noChangeAspect="1"/>
              </p:cNvGrpSpPr>
              <p:nvPr/>
            </p:nvGrpSpPr>
            <p:grpSpPr bwMode="auto">
              <a:xfrm>
                <a:off x="7371727" y="299644"/>
                <a:ext cx="412156" cy="883191"/>
                <a:chOff x="598" y="1936"/>
                <a:chExt cx="287" cy="615"/>
              </a:xfrm>
              <a:solidFill>
                <a:schemeClr val="accent1"/>
              </a:solidFill>
            </p:grpSpPr>
            <p:sp>
              <p:nvSpPr>
                <p:cNvPr id="606" name="Freeform 6">
                  <a:extLst>
                    <a:ext uri="{FF2B5EF4-FFF2-40B4-BE49-F238E27FC236}">
                      <a16:creationId xmlns:a16="http://schemas.microsoft.com/office/drawing/2014/main" id="{B1F66659-45CF-0FE8-9853-DB108AD51A0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7" name="Freeform 7">
                  <a:extLst>
                    <a:ext uri="{FF2B5EF4-FFF2-40B4-BE49-F238E27FC236}">
                      <a16:creationId xmlns:a16="http://schemas.microsoft.com/office/drawing/2014/main" id="{D3935593-6E64-3FC9-D2EE-B4B9955AF420}"/>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03" name="Group 4">
                <a:extLst>
                  <a:ext uri="{FF2B5EF4-FFF2-40B4-BE49-F238E27FC236}">
                    <a16:creationId xmlns:a16="http://schemas.microsoft.com/office/drawing/2014/main" id="{204D22BD-5FF6-4E63-D2C7-8D86F883203B}"/>
                  </a:ext>
                </a:extLst>
              </p:cNvPr>
              <p:cNvGrpSpPr>
                <a:grpSpLocks noChangeAspect="1"/>
              </p:cNvGrpSpPr>
              <p:nvPr/>
            </p:nvGrpSpPr>
            <p:grpSpPr bwMode="auto">
              <a:xfrm>
                <a:off x="6846910" y="-20381"/>
                <a:ext cx="576021" cy="1234331"/>
                <a:chOff x="598" y="1936"/>
                <a:chExt cx="287" cy="615"/>
              </a:xfrm>
              <a:solidFill>
                <a:schemeClr val="accent5"/>
              </a:solidFill>
            </p:grpSpPr>
            <p:sp>
              <p:nvSpPr>
                <p:cNvPr id="604" name="Freeform 6">
                  <a:extLst>
                    <a:ext uri="{FF2B5EF4-FFF2-40B4-BE49-F238E27FC236}">
                      <a16:creationId xmlns:a16="http://schemas.microsoft.com/office/drawing/2014/main" id="{D5172F1F-3043-9DAD-E618-EF72DEAAABD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5" name="Freeform 7">
                  <a:extLst>
                    <a:ext uri="{FF2B5EF4-FFF2-40B4-BE49-F238E27FC236}">
                      <a16:creationId xmlns:a16="http://schemas.microsoft.com/office/drawing/2014/main" id="{65BD8D6A-38CB-F1B5-66AA-1071D13A6C7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sp>
        <p:nvSpPr>
          <p:cNvPr id="640" name="TextBox 639">
            <a:extLst>
              <a:ext uri="{FF2B5EF4-FFF2-40B4-BE49-F238E27FC236}">
                <a16:creationId xmlns:a16="http://schemas.microsoft.com/office/drawing/2014/main" id="{4E8520BF-C24C-89DA-FCC7-6C13F6CD1A0D}"/>
              </a:ext>
            </a:extLst>
          </p:cNvPr>
          <p:cNvSpPr txBox="1"/>
          <p:nvPr/>
        </p:nvSpPr>
        <p:spPr>
          <a:xfrm>
            <a:off x="5167028" y="4545760"/>
            <a:ext cx="162919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grpSp>
        <p:nvGrpSpPr>
          <p:cNvPr id="641" name="Group 640">
            <a:extLst>
              <a:ext uri="{FF2B5EF4-FFF2-40B4-BE49-F238E27FC236}">
                <a16:creationId xmlns:a16="http://schemas.microsoft.com/office/drawing/2014/main" id="{17BB971A-62CC-FC4F-EBB6-983A16D38467}"/>
              </a:ext>
            </a:extLst>
          </p:cNvPr>
          <p:cNvGrpSpPr>
            <a:grpSpLocks noChangeAspect="1"/>
          </p:cNvGrpSpPr>
          <p:nvPr/>
        </p:nvGrpSpPr>
        <p:grpSpPr bwMode="auto">
          <a:xfrm>
            <a:off x="5860878" y="4907205"/>
            <a:ext cx="251660" cy="382523"/>
            <a:chOff x="1762" y="1325"/>
            <a:chExt cx="300" cy="456"/>
          </a:xfrm>
        </p:grpSpPr>
        <p:sp>
          <p:nvSpPr>
            <p:cNvPr id="642" name="Freeform 28">
              <a:extLst>
                <a:ext uri="{FF2B5EF4-FFF2-40B4-BE49-F238E27FC236}">
                  <a16:creationId xmlns:a16="http://schemas.microsoft.com/office/drawing/2014/main" id="{02DB5DC5-46B0-DD35-D9E8-23F0CE3FE50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3" name="Oval 642">
              <a:extLst>
                <a:ext uri="{FF2B5EF4-FFF2-40B4-BE49-F238E27FC236}">
                  <a16:creationId xmlns:a16="http://schemas.microsoft.com/office/drawing/2014/main" id="{8C230D99-5005-8B89-53F8-912DBB5EEEF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4" name="Freeform 30">
              <a:extLst>
                <a:ext uri="{FF2B5EF4-FFF2-40B4-BE49-F238E27FC236}">
                  <a16:creationId xmlns:a16="http://schemas.microsoft.com/office/drawing/2014/main" id="{23E42AAA-6942-A04B-A200-404A7B67F3F6}"/>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5" name="Freeform 31">
              <a:extLst>
                <a:ext uri="{FF2B5EF4-FFF2-40B4-BE49-F238E27FC236}">
                  <a16:creationId xmlns:a16="http://schemas.microsoft.com/office/drawing/2014/main" id="{D2C79A9D-97B8-FC62-284A-6A77539B11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6" name="Rectangle 645">
              <a:extLst>
                <a:ext uri="{FF2B5EF4-FFF2-40B4-BE49-F238E27FC236}">
                  <a16:creationId xmlns:a16="http://schemas.microsoft.com/office/drawing/2014/main" id="{1884E8A5-3B27-F2B9-E5A0-F2F1AA9BFB6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47" name="Group 646">
            <a:extLst>
              <a:ext uri="{FF2B5EF4-FFF2-40B4-BE49-F238E27FC236}">
                <a16:creationId xmlns:a16="http://schemas.microsoft.com/office/drawing/2014/main" id="{679AFE0C-4560-50C7-2234-DA0EDC3E3037}"/>
              </a:ext>
            </a:extLst>
          </p:cNvPr>
          <p:cNvGrpSpPr/>
          <p:nvPr/>
        </p:nvGrpSpPr>
        <p:grpSpPr>
          <a:xfrm>
            <a:off x="5528455" y="5100186"/>
            <a:ext cx="327403" cy="533252"/>
            <a:chOff x="3901731" y="3694181"/>
            <a:chExt cx="635000" cy="965200"/>
          </a:xfrm>
        </p:grpSpPr>
        <p:grpSp>
          <p:nvGrpSpPr>
            <p:cNvPr id="648" name="Group 647">
              <a:extLst>
                <a:ext uri="{FF2B5EF4-FFF2-40B4-BE49-F238E27FC236}">
                  <a16:creationId xmlns:a16="http://schemas.microsoft.com/office/drawing/2014/main" id="{B102CBF3-E7E9-BC64-7574-52AC8372632C}"/>
                </a:ext>
              </a:extLst>
            </p:cNvPr>
            <p:cNvGrpSpPr>
              <a:grpSpLocks noChangeAspect="1"/>
            </p:cNvGrpSpPr>
            <p:nvPr/>
          </p:nvGrpSpPr>
          <p:grpSpPr bwMode="auto">
            <a:xfrm>
              <a:off x="3901731" y="3694181"/>
              <a:ext cx="635000" cy="965200"/>
              <a:chOff x="1762" y="1325"/>
              <a:chExt cx="300" cy="456"/>
            </a:xfrm>
          </p:grpSpPr>
          <p:sp>
            <p:nvSpPr>
              <p:cNvPr id="653" name="Freeform 28">
                <a:extLst>
                  <a:ext uri="{FF2B5EF4-FFF2-40B4-BE49-F238E27FC236}">
                    <a16:creationId xmlns:a16="http://schemas.microsoft.com/office/drawing/2014/main" id="{3A47DE08-B720-3379-96DA-C715EFFD41A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54" name="Oval 653">
                <a:extLst>
                  <a:ext uri="{FF2B5EF4-FFF2-40B4-BE49-F238E27FC236}">
                    <a16:creationId xmlns:a16="http://schemas.microsoft.com/office/drawing/2014/main" id="{D7CC2D4F-1626-E144-6ACF-5A7F941A507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49" name="Group 360">
              <a:extLst>
                <a:ext uri="{FF2B5EF4-FFF2-40B4-BE49-F238E27FC236}">
                  <a16:creationId xmlns:a16="http://schemas.microsoft.com/office/drawing/2014/main" id="{BD4A60EA-5DB1-3B9C-26E5-959D207B47FA}"/>
                </a:ext>
              </a:extLst>
            </p:cNvPr>
            <p:cNvGrpSpPr>
              <a:grpSpLocks noChangeAspect="1"/>
            </p:cNvGrpSpPr>
            <p:nvPr/>
          </p:nvGrpSpPr>
          <p:grpSpPr bwMode="auto">
            <a:xfrm>
              <a:off x="4224797" y="4279790"/>
              <a:ext cx="200873" cy="197541"/>
              <a:chOff x="6333580" y="2334557"/>
              <a:chExt cx="545984" cy="536983"/>
            </a:xfrm>
          </p:grpSpPr>
          <p:sp>
            <p:nvSpPr>
              <p:cNvPr id="650" name="Freeform 251">
                <a:extLst>
                  <a:ext uri="{FF2B5EF4-FFF2-40B4-BE49-F238E27FC236}">
                    <a16:creationId xmlns:a16="http://schemas.microsoft.com/office/drawing/2014/main" id="{868CD9CF-52B5-D065-8901-85620B81A2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1" name="Freeform 256">
                <a:extLst>
                  <a:ext uri="{FF2B5EF4-FFF2-40B4-BE49-F238E27FC236}">
                    <a16:creationId xmlns:a16="http://schemas.microsoft.com/office/drawing/2014/main" id="{504BE782-C5D2-976D-AE6E-B73EA7A49330}"/>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2" name="Freeform 260">
                <a:extLst>
                  <a:ext uri="{FF2B5EF4-FFF2-40B4-BE49-F238E27FC236}">
                    <a16:creationId xmlns:a16="http://schemas.microsoft.com/office/drawing/2014/main" id="{F06433C6-589E-87A2-27CD-178B686E603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655" name="Group 593">
            <a:extLst>
              <a:ext uri="{FF2B5EF4-FFF2-40B4-BE49-F238E27FC236}">
                <a16:creationId xmlns:a16="http://schemas.microsoft.com/office/drawing/2014/main" id="{A97EDBC8-B000-3EDD-2CCE-15EE459B2F1A}"/>
              </a:ext>
            </a:extLst>
          </p:cNvPr>
          <p:cNvGrpSpPr>
            <a:grpSpLocks noChangeAspect="1"/>
          </p:cNvGrpSpPr>
          <p:nvPr/>
        </p:nvGrpSpPr>
        <p:grpSpPr bwMode="auto">
          <a:xfrm>
            <a:off x="3073458" y="4754785"/>
            <a:ext cx="684788" cy="576643"/>
            <a:chOff x="6146801" y="2133602"/>
            <a:chExt cx="644525" cy="566738"/>
          </a:xfrm>
        </p:grpSpPr>
        <p:sp>
          <p:nvSpPr>
            <p:cNvPr id="656" name="Freeform 278">
              <a:extLst>
                <a:ext uri="{FF2B5EF4-FFF2-40B4-BE49-F238E27FC236}">
                  <a16:creationId xmlns:a16="http://schemas.microsoft.com/office/drawing/2014/main" id="{3869B754-BAE4-EA1C-12E8-86982646DB4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7" name="Line 279">
              <a:extLst>
                <a:ext uri="{FF2B5EF4-FFF2-40B4-BE49-F238E27FC236}">
                  <a16:creationId xmlns:a16="http://schemas.microsoft.com/office/drawing/2014/main" id="{BCDE4DB1-83F4-DFB0-FD29-AE033F1D7F3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8" name="Line 280">
              <a:extLst>
                <a:ext uri="{FF2B5EF4-FFF2-40B4-BE49-F238E27FC236}">
                  <a16:creationId xmlns:a16="http://schemas.microsoft.com/office/drawing/2014/main" id="{DEF8A8A5-E7FA-EACC-44E0-6B525D51454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9" name="Line 281">
              <a:extLst>
                <a:ext uri="{FF2B5EF4-FFF2-40B4-BE49-F238E27FC236}">
                  <a16:creationId xmlns:a16="http://schemas.microsoft.com/office/drawing/2014/main" id="{7085C4A3-3C04-9AB6-8C12-0716FF87343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0" name="Line 282">
              <a:extLst>
                <a:ext uri="{FF2B5EF4-FFF2-40B4-BE49-F238E27FC236}">
                  <a16:creationId xmlns:a16="http://schemas.microsoft.com/office/drawing/2014/main" id="{990605BD-7E1F-643D-E3AB-1B3413CE54EA}"/>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1" name="Line 283">
              <a:extLst>
                <a:ext uri="{FF2B5EF4-FFF2-40B4-BE49-F238E27FC236}">
                  <a16:creationId xmlns:a16="http://schemas.microsoft.com/office/drawing/2014/main" id="{281D159B-1D42-1557-5E7C-CFEAA0D72C5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2" name="Freeform 284">
              <a:extLst>
                <a:ext uri="{FF2B5EF4-FFF2-40B4-BE49-F238E27FC236}">
                  <a16:creationId xmlns:a16="http://schemas.microsoft.com/office/drawing/2014/main" id="{7ED8C98B-0C98-A391-A289-94BA99304800}"/>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3" name="Line 285">
              <a:extLst>
                <a:ext uri="{FF2B5EF4-FFF2-40B4-BE49-F238E27FC236}">
                  <a16:creationId xmlns:a16="http://schemas.microsoft.com/office/drawing/2014/main" id="{7DC9BC28-0FDB-BDD9-FDE9-81FD6357326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4" name="Line 286">
              <a:extLst>
                <a:ext uri="{FF2B5EF4-FFF2-40B4-BE49-F238E27FC236}">
                  <a16:creationId xmlns:a16="http://schemas.microsoft.com/office/drawing/2014/main" id="{1A81005E-D121-A6C4-5B73-A3F49F2F9799}"/>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5" name="Line 287">
              <a:extLst>
                <a:ext uri="{FF2B5EF4-FFF2-40B4-BE49-F238E27FC236}">
                  <a16:creationId xmlns:a16="http://schemas.microsoft.com/office/drawing/2014/main" id="{25EF53C1-4DAE-E8D0-4CB9-D7CBDB7F633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6" name="Line 288">
              <a:extLst>
                <a:ext uri="{FF2B5EF4-FFF2-40B4-BE49-F238E27FC236}">
                  <a16:creationId xmlns:a16="http://schemas.microsoft.com/office/drawing/2014/main" id="{04587FD3-DA1A-D8F6-FA96-B51019E1FB83}"/>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7" name="Line 289">
              <a:extLst>
                <a:ext uri="{FF2B5EF4-FFF2-40B4-BE49-F238E27FC236}">
                  <a16:creationId xmlns:a16="http://schemas.microsoft.com/office/drawing/2014/main" id="{EDC23664-7A8D-11B4-A662-39B90FC7AB3C}"/>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8" name="Freeform 290">
              <a:extLst>
                <a:ext uri="{FF2B5EF4-FFF2-40B4-BE49-F238E27FC236}">
                  <a16:creationId xmlns:a16="http://schemas.microsoft.com/office/drawing/2014/main" id="{1D5DE57F-9513-6B9A-9968-86A4308ABF10}"/>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9" name="Line 291">
              <a:extLst>
                <a:ext uri="{FF2B5EF4-FFF2-40B4-BE49-F238E27FC236}">
                  <a16:creationId xmlns:a16="http://schemas.microsoft.com/office/drawing/2014/main" id="{9BC0045C-3EB1-E402-A201-0E5F12EDB07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0" name="Line 292">
              <a:extLst>
                <a:ext uri="{FF2B5EF4-FFF2-40B4-BE49-F238E27FC236}">
                  <a16:creationId xmlns:a16="http://schemas.microsoft.com/office/drawing/2014/main" id="{8954C2E3-962C-0E9A-B6B8-9FA2676FBE8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1" name="Line 293">
              <a:extLst>
                <a:ext uri="{FF2B5EF4-FFF2-40B4-BE49-F238E27FC236}">
                  <a16:creationId xmlns:a16="http://schemas.microsoft.com/office/drawing/2014/main" id="{7F62B6CB-822E-B599-19FB-48C824DA2C5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2" name="Line 294">
              <a:extLst>
                <a:ext uri="{FF2B5EF4-FFF2-40B4-BE49-F238E27FC236}">
                  <a16:creationId xmlns:a16="http://schemas.microsoft.com/office/drawing/2014/main" id="{D7EBD5B1-64BF-D1B1-D312-433D775CEB4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3" name="Line 295">
              <a:extLst>
                <a:ext uri="{FF2B5EF4-FFF2-40B4-BE49-F238E27FC236}">
                  <a16:creationId xmlns:a16="http://schemas.microsoft.com/office/drawing/2014/main" id="{9EC44442-A02C-D0DF-9B70-C6EA6E3EAF6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4" name="Freeform 296">
              <a:extLst>
                <a:ext uri="{FF2B5EF4-FFF2-40B4-BE49-F238E27FC236}">
                  <a16:creationId xmlns:a16="http://schemas.microsoft.com/office/drawing/2014/main" id="{89746044-9B49-D466-30F0-6F18E780EF7E}"/>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5" name="Line 297">
              <a:extLst>
                <a:ext uri="{FF2B5EF4-FFF2-40B4-BE49-F238E27FC236}">
                  <a16:creationId xmlns:a16="http://schemas.microsoft.com/office/drawing/2014/main" id="{6E51976A-5600-6917-CB8F-F7D0EA3CF4B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6" name="Line 298">
              <a:extLst>
                <a:ext uri="{FF2B5EF4-FFF2-40B4-BE49-F238E27FC236}">
                  <a16:creationId xmlns:a16="http://schemas.microsoft.com/office/drawing/2014/main" id="{830DEF57-E487-00F7-EDB5-D90427DFADD1}"/>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7" name="Line 299">
              <a:extLst>
                <a:ext uri="{FF2B5EF4-FFF2-40B4-BE49-F238E27FC236}">
                  <a16:creationId xmlns:a16="http://schemas.microsoft.com/office/drawing/2014/main" id="{D02EBD32-3303-42A3-6D34-D874B6C0448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8" name="Line 300">
              <a:extLst>
                <a:ext uri="{FF2B5EF4-FFF2-40B4-BE49-F238E27FC236}">
                  <a16:creationId xmlns:a16="http://schemas.microsoft.com/office/drawing/2014/main" id="{B559E462-A534-2304-D8CE-1667180704B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9" name="Line 301">
              <a:extLst>
                <a:ext uri="{FF2B5EF4-FFF2-40B4-BE49-F238E27FC236}">
                  <a16:creationId xmlns:a16="http://schemas.microsoft.com/office/drawing/2014/main" id="{CDC95BB6-3A52-A47F-38CC-4B66130D18E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0" name="Freeform 302">
              <a:extLst>
                <a:ext uri="{FF2B5EF4-FFF2-40B4-BE49-F238E27FC236}">
                  <a16:creationId xmlns:a16="http://schemas.microsoft.com/office/drawing/2014/main" id="{D269A1FE-0C95-0033-F70D-1A8A4E7FEB1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1" name="Line 303">
              <a:extLst>
                <a:ext uri="{FF2B5EF4-FFF2-40B4-BE49-F238E27FC236}">
                  <a16:creationId xmlns:a16="http://schemas.microsoft.com/office/drawing/2014/main" id="{A4233A24-14F2-A0CB-835A-B56EF573E916}"/>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2" name="Line 304">
              <a:extLst>
                <a:ext uri="{FF2B5EF4-FFF2-40B4-BE49-F238E27FC236}">
                  <a16:creationId xmlns:a16="http://schemas.microsoft.com/office/drawing/2014/main" id="{95269ED5-B839-89E7-23B7-DD1A9E9F09D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3" name="Line 305">
              <a:extLst>
                <a:ext uri="{FF2B5EF4-FFF2-40B4-BE49-F238E27FC236}">
                  <a16:creationId xmlns:a16="http://schemas.microsoft.com/office/drawing/2014/main" id="{9B578DB3-ECBC-EE59-D8EA-24DC4D36720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4" name="Line 306">
              <a:extLst>
                <a:ext uri="{FF2B5EF4-FFF2-40B4-BE49-F238E27FC236}">
                  <a16:creationId xmlns:a16="http://schemas.microsoft.com/office/drawing/2014/main" id="{72997FAD-040C-73A4-89CB-512823D9F7E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5" name="Line 307">
              <a:extLst>
                <a:ext uri="{FF2B5EF4-FFF2-40B4-BE49-F238E27FC236}">
                  <a16:creationId xmlns:a16="http://schemas.microsoft.com/office/drawing/2014/main" id="{A486AC00-2298-4EB9-E8E8-42ABEC9971C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686" name="Group 685">
            <a:extLst>
              <a:ext uri="{FF2B5EF4-FFF2-40B4-BE49-F238E27FC236}">
                <a16:creationId xmlns:a16="http://schemas.microsoft.com/office/drawing/2014/main" id="{5FFF8A1A-B846-79F9-5316-1650B30EFE96}"/>
              </a:ext>
            </a:extLst>
          </p:cNvPr>
          <p:cNvGrpSpPr/>
          <p:nvPr/>
        </p:nvGrpSpPr>
        <p:grpSpPr>
          <a:xfrm>
            <a:off x="3597963" y="5039289"/>
            <a:ext cx="324912" cy="493865"/>
            <a:chOff x="1011198" y="3444826"/>
            <a:chExt cx="243684" cy="370399"/>
          </a:xfrm>
        </p:grpSpPr>
        <p:sp>
          <p:nvSpPr>
            <p:cNvPr id="687" name="Freeform 28">
              <a:extLst>
                <a:ext uri="{FF2B5EF4-FFF2-40B4-BE49-F238E27FC236}">
                  <a16:creationId xmlns:a16="http://schemas.microsoft.com/office/drawing/2014/main" id="{A34077AD-8EBE-567C-7690-9204489D0529}"/>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88" name="Oval 687">
              <a:extLst>
                <a:ext uri="{FF2B5EF4-FFF2-40B4-BE49-F238E27FC236}">
                  <a16:creationId xmlns:a16="http://schemas.microsoft.com/office/drawing/2014/main" id="{72D34CB8-415D-208F-F4B2-5FEFFC75AC88}"/>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89" name="Freeform 30">
              <a:extLst>
                <a:ext uri="{FF2B5EF4-FFF2-40B4-BE49-F238E27FC236}">
                  <a16:creationId xmlns:a16="http://schemas.microsoft.com/office/drawing/2014/main" id="{9098762C-05A3-05B6-14F5-9F6BC3CFD958}"/>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90" name="Freeform 31">
              <a:extLst>
                <a:ext uri="{FF2B5EF4-FFF2-40B4-BE49-F238E27FC236}">
                  <a16:creationId xmlns:a16="http://schemas.microsoft.com/office/drawing/2014/main" id="{71DBF6CF-9A28-D0F2-F58B-E1A7341EC77E}"/>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91" name="Rectangle 690">
              <a:extLst>
                <a:ext uri="{FF2B5EF4-FFF2-40B4-BE49-F238E27FC236}">
                  <a16:creationId xmlns:a16="http://schemas.microsoft.com/office/drawing/2014/main" id="{BFA986BA-2EB1-EEC4-72B6-12517D56198C}"/>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692" name="TextBox 691">
            <a:extLst>
              <a:ext uri="{FF2B5EF4-FFF2-40B4-BE49-F238E27FC236}">
                <a16:creationId xmlns:a16="http://schemas.microsoft.com/office/drawing/2014/main" id="{8C69E19B-3934-03AC-3D3A-B72238ED9354}"/>
              </a:ext>
            </a:extLst>
          </p:cNvPr>
          <p:cNvSpPr txBox="1"/>
          <p:nvPr/>
        </p:nvSpPr>
        <p:spPr>
          <a:xfrm>
            <a:off x="3051318" y="444868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RC/RS</a:t>
            </a:r>
          </a:p>
        </p:txBody>
      </p:sp>
      <p:grpSp>
        <p:nvGrpSpPr>
          <p:cNvPr id="693" name="Group 692">
            <a:extLst>
              <a:ext uri="{FF2B5EF4-FFF2-40B4-BE49-F238E27FC236}">
                <a16:creationId xmlns:a16="http://schemas.microsoft.com/office/drawing/2014/main" id="{AB3FE00F-F35F-0218-A868-99051EDF3757}"/>
              </a:ext>
            </a:extLst>
          </p:cNvPr>
          <p:cNvGrpSpPr/>
          <p:nvPr/>
        </p:nvGrpSpPr>
        <p:grpSpPr>
          <a:xfrm>
            <a:off x="2985837" y="5041854"/>
            <a:ext cx="327403" cy="533252"/>
            <a:chOff x="3901731" y="3694181"/>
            <a:chExt cx="635000" cy="965200"/>
          </a:xfrm>
        </p:grpSpPr>
        <p:grpSp>
          <p:nvGrpSpPr>
            <p:cNvPr id="694" name="Group 693">
              <a:extLst>
                <a:ext uri="{FF2B5EF4-FFF2-40B4-BE49-F238E27FC236}">
                  <a16:creationId xmlns:a16="http://schemas.microsoft.com/office/drawing/2014/main" id="{AAF7CFF6-2408-D2E7-2946-D9E2164FB9B9}"/>
                </a:ext>
              </a:extLst>
            </p:cNvPr>
            <p:cNvGrpSpPr>
              <a:grpSpLocks noChangeAspect="1"/>
            </p:cNvGrpSpPr>
            <p:nvPr/>
          </p:nvGrpSpPr>
          <p:grpSpPr bwMode="auto">
            <a:xfrm>
              <a:off x="3901731" y="3694181"/>
              <a:ext cx="635000" cy="965200"/>
              <a:chOff x="1762" y="1325"/>
              <a:chExt cx="300" cy="456"/>
            </a:xfrm>
          </p:grpSpPr>
          <p:sp>
            <p:nvSpPr>
              <p:cNvPr id="699" name="Freeform 28">
                <a:extLst>
                  <a:ext uri="{FF2B5EF4-FFF2-40B4-BE49-F238E27FC236}">
                    <a16:creationId xmlns:a16="http://schemas.microsoft.com/office/drawing/2014/main" id="{B0BBC418-0D53-A109-7E31-B56A3EECFCF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700" name="Oval 699">
                <a:extLst>
                  <a:ext uri="{FF2B5EF4-FFF2-40B4-BE49-F238E27FC236}">
                    <a16:creationId xmlns:a16="http://schemas.microsoft.com/office/drawing/2014/main" id="{DB443EA1-9531-EFCD-DAD9-D2992A66B20D}"/>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95" name="Group 360">
              <a:extLst>
                <a:ext uri="{FF2B5EF4-FFF2-40B4-BE49-F238E27FC236}">
                  <a16:creationId xmlns:a16="http://schemas.microsoft.com/office/drawing/2014/main" id="{13DD45D7-8F8A-730F-4730-FB970E7D06FE}"/>
                </a:ext>
              </a:extLst>
            </p:cNvPr>
            <p:cNvGrpSpPr>
              <a:grpSpLocks noChangeAspect="1"/>
            </p:cNvGrpSpPr>
            <p:nvPr/>
          </p:nvGrpSpPr>
          <p:grpSpPr bwMode="auto">
            <a:xfrm>
              <a:off x="4224797" y="4279790"/>
              <a:ext cx="200873" cy="197541"/>
              <a:chOff x="6333580" y="2334557"/>
              <a:chExt cx="545984" cy="536983"/>
            </a:xfrm>
          </p:grpSpPr>
          <p:sp>
            <p:nvSpPr>
              <p:cNvPr id="696" name="Freeform 251">
                <a:extLst>
                  <a:ext uri="{FF2B5EF4-FFF2-40B4-BE49-F238E27FC236}">
                    <a16:creationId xmlns:a16="http://schemas.microsoft.com/office/drawing/2014/main" id="{CF31738D-377F-1799-AC05-94B9DC54AC4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7" name="Freeform 256">
                <a:extLst>
                  <a:ext uri="{FF2B5EF4-FFF2-40B4-BE49-F238E27FC236}">
                    <a16:creationId xmlns:a16="http://schemas.microsoft.com/office/drawing/2014/main" id="{E59A61C6-699A-C50F-64D6-06573A27490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8" name="Freeform 260">
                <a:extLst>
                  <a:ext uri="{FF2B5EF4-FFF2-40B4-BE49-F238E27FC236}">
                    <a16:creationId xmlns:a16="http://schemas.microsoft.com/office/drawing/2014/main" id="{CEBA55E3-B03A-7E1F-16B1-2B906AA917D7}"/>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701" name="Straight Arrow Connector 700">
            <a:extLst>
              <a:ext uri="{FF2B5EF4-FFF2-40B4-BE49-F238E27FC236}">
                <a16:creationId xmlns:a16="http://schemas.microsoft.com/office/drawing/2014/main" id="{CBADD41D-3159-2E29-3049-2D19BDE8C5A6}"/>
              </a:ext>
            </a:extLst>
          </p:cNvPr>
          <p:cNvCxnSpPr>
            <a:cxnSpLocks/>
          </p:cNvCxnSpPr>
          <p:nvPr/>
        </p:nvCxnSpPr>
        <p:spPr>
          <a:xfrm>
            <a:off x="3943355" y="3596915"/>
            <a:ext cx="1473120" cy="2474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2" name="Straight Arrow Connector 701">
            <a:extLst>
              <a:ext uri="{FF2B5EF4-FFF2-40B4-BE49-F238E27FC236}">
                <a16:creationId xmlns:a16="http://schemas.microsoft.com/office/drawing/2014/main" id="{EEA7133B-97FF-ADB6-9607-BEFD892FA7F6}"/>
              </a:ext>
            </a:extLst>
          </p:cNvPr>
          <p:cNvCxnSpPr>
            <a:cxnSpLocks/>
          </p:cNvCxnSpPr>
          <p:nvPr/>
        </p:nvCxnSpPr>
        <p:spPr>
          <a:xfrm>
            <a:off x="3978704" y="5215681"/>
            <a:ext cx="1473120" cy="2474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3" name="Straight Arrow Connector 702">
            <a:extLst>
              <a:ext uri="{FF2B5EF4-FFF2-40B4-BE49-F238E27FC236}">
                <a16:creationId xmlns:a16="http://schemas.microsoft.com/office/drawing/2014/main" id="{F0319546-E8CD-254E-507D-08C8E2050CFA}"/>
              </a:ext>
            </a:extLst>
          </p:cNvPr>
          <p:cNvCxnSpPr>
            <a:cxnSpLocks/>
          </p:cNvCxnSpPr>
          <p:nvPr/>
        </p:nvCxnSpPr>
        <p:spPr>
          <a:xfrm flipV="1">
            <a:off x="3972318" y="3864563"/>
            <a:ext cx="1358127" cy="111755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4" name="Straight Arrow Connector 703">
            <a:extLst>
              <a:ext uri="{FF2B5EF4-FFF2-40B4-BE49-F238E27FC236}">
                <a16:creationId xmlns:a16="http://schemas.microsoft.com/office/drawing/2014/main" id="{C871B240-8DB5-78A5-54D3-0FF5CCBA4D15}"/>
              </a:ext>
            </a:extLst>
          </p:cNvPr>
          <p:cNvCxnSpPr>
            <a:cxnSpLocks/>
          </p:cNvCxnSpPr>
          <p:nvPr/>
        </p:nvCxnSpPr>
        <p:spPr>
          <a:xfrm flipV="1">
            <a:off x="5911210" y="4197916"/>
            <a:ext cx="0" cy="59383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5" name="Straight Arrow Connector 704">
            <a:extLst>
              <a:ext uri="{FF2B5EF4-FFF2-40B4-BE49-F238E27FC236}">
                <a16:creationId xmlns:a16="http://schemas.microsoft.com/office/drawing/2014/main" id="{35AEBFE8-0380-F31A-A2C8-8796AE7E636B}"/>
              </a:ext>
            </a:extLst>
          </p:cNvPr>
          <p:cNvCxnSpPr>
            <a:cxnSpLocks/>
          </p:cNvCxnSpPr>
          <p:nvPr/>
        </p:nvCxnSpPr>
        <p:spPr>
          <a:xfrm flipV="1">
            <a:off x="6390319" y="3491123"/>
            <a:ext cx="1807996" cy="2586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6" name="Straight Arrow Connector 705">
            <a:extLst>
              <a:ext uri="{FF2B5EF4-FFF2-40B4-BE49-F238E27FC236}">
                <a16:creationId xmlns:a16="http://schemas.microsoft.com/office/drawing/2014/main" id="{FCCBF1B1-5548-06DF-6F1B-7ED372F0399C}"/>
              </a:ext>
            </a:extLst>
          </p:cNvPr>
          <p:cNvCxnSpPr>
            <a:cxnSpLocks/>
          </p:cNvCxnSpPr>
          <p:nvPr/>
        </p:nvCxnSpPr>
        <p:spPr>
          <a:xfrm>
            <a:off x="6467809" y="3789491"/>
            <a:ext cx="1501851" cy="132346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7" name="Straight Arrow Connector 706">
            <a:extLst>
              <a:ext uri="{FF2B5EF4-FFF2-40B4-BE49-F238E27FC236}">
                <a16:creationId xmlns:a16="http://schemas.microsoft.com/office/drawing/2014/main" id="{ED1F73C0-3287-6B05-7A2A-D736E3AE825F}"/>
              </a:ext>
            </a:extLst>
          </p:cNvPr>
          <p:cNvCxnSpPr>
            <a:cxnSpLocks/>
          </p:cNvCxnSpPr>
          <p:nvPr/>
        </p:nvCxnSpPr>
        <p:spPr>
          <a:xfrm flipV="1">
            <a:off x="5885593" y="2644505"/>
            <a:ext cx="0" cy="593833"/>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8" name="Straight Arrow Connector 707">
            <a:extLst>
              <a:ext uri="{FF2B5EF4-FFF2-40B4-BE49-F238E27FC236}">
                <a16:creationId xmlns:a16="http://schemas.microsoft.com/office/drawing/2014/main" id="{60A582D1-DB0C-7072-534A-2B553224114F}"/>
              </a:ext>
            </a:extLst>
          </p:cNvPr>
          <p:cNvCxnSpPr>
            <a:cxnSpLocks/>
          </p:cNvCxnSpPr>
          <p:nvPr/>
        </p:nvCxnSpPr>
        <p:spPr>
          <a:xfrm flipV="1">
            <a:off x="5959504" y="5513338"/>
            <a:ext cx="0" cy="593833"/>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9" name="Straight Arrow Connector 708">
            <a:extLst>
              <a:ext uri="{FF2B5EF4-FFF2-40B4-BE49-F238E27FC236}">
                <a16:creationId xmlns:a16="http://schemas.microsoft.com/office/drawing/2014/main" id="{DD75ADC6-355F-EA91-792B-E7228A9313A9}"/>
              </a:ext>
            </a:extLst>
          </p:cNvPr>
          <p:cNvCxnSpPr>
            <a:cxnSpLocks/>
          </p:cNvCxnSpPr>
          <p:nvPr/>
        </p:nvCxnSpPr>
        <p:spPr>
          <a:xfrm flipH="1">
            <a:off x="3492698" y="5812448"/>
            <a:ext cx="379973" cy="0"/>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470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5</a:t>
            </a:r>
          </a:p>
        </p:txBody>
      </p:sp>
      <p:pic>
        <p:nvPicPr>
          <p:cNvPr id="452" name="Picture 451">
            <a:extLst>
              <a:ext uri="{FF2B5EF4-FFF2-40B4-BE49-F238E27FC236}">
                <a16:creationId xmlns:a16="http://schemas.microsoft.com/office/drawing/2014/main" id="{89FFD9E2-822D-8CBF-D57E-76EB4E23F820}"/>
              </a:ext>
            </a:extLst>
          </p:cNvPr>
          <p:cNvPicPr>
            <a:picLocks noChangeAspect="1"/>
          </p:cNvPicPr>
          <p:nvPr/>
        </p:nvPicPr>
        <p:blipFill>
          <a:blip r:embed="rId2"/>
          <a:stretch>
            <a:fillRect/>
          </a:stretch>
        </p:blipFill>
        <p:spPr>
          <a:xfrm>
            <a:off x="8308403" y="-127240"/>
            <a:ext cx="3863037" cy="1835188"/>
          </a:xfrm>
          <a:prstGeom prst="rect">
            <a:avLst/>
          </a:prstGeom>
        </p:spPr>
      </p:pic>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8247868" cy="1528945"/>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Multiple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graphicFrame>
        <p:nvGraphicFramePr>
          <p:cNvPr id="453" name="Table Placeholder 7">
            <a:extLst>
              <a:ext uri="{FF2B5EF4-FFF2-40B4-BE49-F238E27FC236}">
                <a16:creationId xmlns:a16="http://schemas.microsoft.com/office/drawing/2014/main" id="{1FE98C36-124C-E9B7-0FD6-6A33556FFEF4}"/>
              </a:ext>
            </a:extLst>
          </p:cNvPr>
          <p:cNvGraphicFramePr>
            <a:graphicFrameLocks/>
          </p:cNvGraphicFramePr>
          <p:nvPr>
            <p:extLst>
              <p:ext uri="{D42A27DB-BD31-4B8C-83A1-F6EECF244321}">
                <p14:modId xmlns:p14="http://schemas.microsoft.com/office/powerpoint/2010/main" val="2664028500"/>
              </p:ext>
            </p:extLst>
          </p:nvPr>
        </p:nvGraphicFramePr>
        <p:xfrm>
          <a:off x="3478366" y="3399746"/>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5</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92" name="Picture 4">
            <a:extLst>
              <a:ext uri="{FF2B5EF4-FFF2-40B4-BE49-F238E27FC236}">
                <a16:creationId xmlns:a16="http://schemas.microsoft.com/office/drawing/2014/main" id="{509BB324-B77D-81D1-1C33-F71CCF169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38813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 name="Picture 4">
            <a:extLst>
              <a:ext uri="{FF2B5EF4-FFF2-40B4-BE49-F238E27FC236}">
                <a16:creationId xmlns:a16="http://schemas.microsoft.com/office/drawing/2014/main" id="{A45AF14D-3B55-1509-9F4D-1B1F77623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558" y="521167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 name="Picture 59">
            <a:extLst>
              <a:ext uri="{FF2B5EF4-FFF2-40B4-BE49-F238E27FC236}">
                <a16:creationId xmlns:a16="http://schemas.microsoft.com/office/drawing/2014/main" id="{E096AAEC-AE32-2708-A85F-FC1C7896E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757" y="3822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5" name="Picture 59">
            <a:extLst>
              <a:ext uri="{FF2B5EF4-FFF2-40B4-BE49-F238E27FC236}">
                <a16:creationId xmlns:a16="http://schemas.microsoft.com/office/drawing/2014/main" id="{75413B79-5D03-B906-6157-4E16AE0CD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2239" y="465580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 name="Picture 59">
            <a:extLst>
              <a:ext uri="{FF2B5EF4-FFF2-40B4-BE49-F238E27FC236}">
                <a16:creationId xmlns:a16="http://schemas.microsoft.com/office/drawing/2014/main" id="{E205749C-89BA-EA0D-682D-D0CB290C6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8075" y="547546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 name="Picture 59">
            <a:extLst>
              <a:ext uri="{FF2B5EF4-FFF2-40B4-BE49-F238E27FC236}">
                <a16:creationId xmlns:a16="http://schemas.microsoft.com/office/drawing/2014/main" id="{9F8A6B4C-BCFE-3A47-858F-0CB463D11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23" y="57500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8" name="Picture 4">
            <a:extLst>
              <a:ext uri="{FF2B5EF4-FFF2-40B4-BE49-F238E27FC236}">
                <a16:creationId xmlns:a16="http://schemas.microsoft.com/office/drawing/2014/main" id="{6C40AF58-CCA6-6F86-64DB-2BD3C9848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757" y="6041333"/>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 name="Picture 4">
            <a:extLst>
              <a:ext uri="{FF2B5EF4-FFF2-40B4-BE49-F238E27FC236}">
                <a16:creationId xmlns:a16="http://schemas.microsoft.com/office/drawing/2014/main" id="{EF5E640E-8956-7699-2492-5E0BA67E1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09059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0" name="Picture 4">
            <a:extLst>
              <a:ext uri="{FF2B5EF4-FFF2-40B4-BE49-F238E27FC236}">
                <a16:creationId xmlns:a16="http://schemas.microsoft.com/office/drawing/2014/main" id="{2EE595EE-18B4-57B5-35BE-123ECC7F8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93283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123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of one or more objects</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4038928" y="372956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4081392" y="452098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902257" y="493888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Management Platform</a:t>
            </a:r>
          </a:p>
        </p:txBody>
      </p:sp>
      <p:sp>
        <p:nvSpPr>
          <p:cNvPr id="47" name="TextBox 46">
            <a:extLst>
              <a:ext uri="{FF2B5EF4-FFF2-40B4-BE49-F238E27FC236}">
                <a16:creationId xmlns:a16="http://schemas.microsoft.com/office/drawing/2014/main" id="{4CB77382-DBC9-7FDC-E6CB-BCB195A9FA2D}"/>
              </a:ext>
            </a:extLst>
          </p:cNvPr>
          <p:cNvSpPr txBox="1"/>
          <p:nvPr/>
        </p:nvSpPr>
        <p:spPr>
          <a:xfrm>
            <a:off x="8140692" y="427859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5080308" y="340845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9281535" y="367839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Device/Service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4051371" y="344868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8215821" y="341733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8277627" y="363205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785254" y="394686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80645" y="515651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6268810" y="467870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
        <p:nvSpPr>
          <p:cNvPr id="48" name="TextBox 47">
            <a:extLst>
              <a:ext uri="{FF2B5EF4-FFF2-40B4-BE49-F238E27FC236}">
                <a16:creationId xmlns:a16="http://schemas.microsoft.com/office/drawing/2014/main" id="{ED0E38C2-9751-52E7-0921-A1B797EAC797}"/>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management platform pull of one or more objects.</a:t>
            </a:r>
            <a:endParaRPr lang="en-GB" sz="1867"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7705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management platform pull of one or more objects.</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of one or more objects</a:t>
            </a:r>
          </a:p>
        </p:txBody>
      </p:sp>
      <p:pic>
        <p:nvPicPr>
          <p:cNvPr id="49" name="Picture 48">
            <a:extLst>
              <a:ext uri="{FF2B5EF4-FFF2-40B4-BE49-F238E27FC236}">
                <a16:creationId xmlns:a16="http://schemas.microsoft.com/office/drawing/2014/main" id="{69526A69-A9CF-DC08-0CB6-1E6E6E287E3B}"/>
              </a:ext>
            </a:extLst>
          </p:cNvPr>
          <p:cNvPicPr>
            <a:picLocks noChangeAspect="1"/>
          </p:cNvPicPr>
          <p:nvPr/>
        </p:nvPicPr>
        <p:blipFill>
          <a:blip r:embed="rId2"/>
          <a:stretch>
            <a:fillRect/>
          </a:stretch>
        </p:blipFill>
        <p:spPr>
          <a:xfrm>
            <a:off x="7451147" y="45586"/>
            <a:ext cx="4740853" cy="1328092"/>
          </a:xfrm>
          <a:prstGeom prst="rect">
            <a:avLst/>
          </a:prstGeom>
        </p:spPr>
      </p:pic>
      <p:graphicFrame>
        <p:nvGraphicFramePr>
          <p:cNvPr id="55" name="Table Placeholder 7">
            <a:extLst>
              <a:ext uri="{FF2B5EF4-FFF2-40B4-BE49-F238E27FC236}">
                <a16:creationId xmlns:a16="http://schemas.microsoft.com/office/drawing/2014/main" id="{4A832C9D-B9B1-3ED2-1932-DB69AD9EA537}"/>
              </a:ext>
            </a:extLst>
          </p:cNvPr>
          <p:cNvGraphicFramePr>
            <a:graphicFrameLocks/>
          </p:cNvGraphicFramePr>
          <p:nvPr>
            <p:extLst>
              <p:ext uri="{D42A27DB-BD31-4B8C-83A1-F6EECF244321}">
                <p14:modId xmlns:p14="http://schemas.microsoft.com/office/powerpoint/2010/main" val="518375653"/>
              </p:ext>
            </p:extLst>
          </p:nvPr>
        </p:nvGraphicFramePr>
        <p:xfrm>
          <a:off x="2767999" y="2854335"/>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6.1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6.2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57" name="Picture 59">
            <a:extLst>
              <a:ext uri="{FF2B5EF4-FFF2-40B4-BE49-F238E27FC236}">
                <a16:creationId xmlns:a16="http://schemas.microsoft.com/office/drawing/2014/main" id="{A27C8B17-F7ED-538C-BE71-E667368FC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438077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9">
            <a:extLst>
              <a:ext uri="{FF2B5EF4-FFF2-40B4-BE49-F238E27FC236}">
                <a16:creationId xmlns:a16="http://schemas.microsoft.com/office/drawing/2014/main" id="{AF5222C2-DB1F-994B-5C75-2019ADA2E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492982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9">
            <a:extLst>
              <a:ext uri="{FF2B5EF4-FFF2-40B4-BE49-F238E27FC236}">
                <a16:creationId xmlns:a16="http://schemas.microsoft.com/office/drawing/2014/main" id="{D1569ED8-16A7-1756-62DF-37160698A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5204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9" name="Picture 59">
            <a:extLst>
              <a:ext uri="{FF2B5EF4-FFF2-40B4-BE49-F238E27FC236}">
                <a16:creationId xmlns:a16="http://schemas.microsoft.com/office/drawing/2014/main" id="{F79C042D-539F-953A-4F30-89DBDA44B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492982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0" name="Picture 59">
            <a:extLst>
              <a:ext uri="{FF2B5EF4-FFF2-40B4-BE49-F238E27FC236}">
                <a16:creationId xmlns:a16="http://schemas.microsoft.com/office/drawing/2014/main" id="{3FAC7C95-6504-237A-804D-A33E100D2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5204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 name="Picture 59">
            <a:extLst>
              <a:ext uri="{FF2B5EF4-FFF2-40B4-BE49-F238E27FC236}">
                <a16:creationId xmlns:a16="http://schemas.microsoft.com/office/drawing/2014/main" id="{B055728A-82AA-0EBB-AB31-9D9AC4245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3542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0" name="Picture 59">
            <a:extLst>
              <a:ext uri="{FF2B5EF4-FFF2-40B4-BE49-F238E27FC236}">
                <a16:creationId xmlns:a16="http://schemas.microsoft.com/office/drawing/2014/main" id="{7260DFCF-4ADB-1AE5-127F-FC41AF894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3816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 name="Picture 59">
            <a:extLst>
              <a:ext uri="{FF2B5EF4-FFF2-40B4-BE49-F238E27FC236}">
                <a16:creationId xmlns:a16="http://schemas.microsoft.com/office/drawing/2014/main" id="{90460062-DF06-BA08-F2EB-3B9BD47E6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3542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 name="Picture 59">
            <a:extLst>
              <a:ext uri="{FF2B5EF4-FFF2-40B4-BE49-F238E27FC236}">
                <a16:creationId xmlns:a16="http://schemas.microsoft.com/office/drawing/2014/main" id="{C000F6DC-6F13-6F9D-46BF-9AC339F6D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3816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3" name="Picture 59">
            <a:extLst>
              <a:ext uri="{FF2B5EF4-FFF2-40B4-BE49-F238E27FC236}">
                <a16:creationId xmlns:a16="http://schemas.microsoft.com/office/drawing/2014/main" id="{EA0B4C62-197A-536E-292B-62BB551C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546" y="438833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4" name="Picture 59">
            <a:extLst>
              <a:ext uri="{FF2B5EF4-FFF2-40B4-BE49-F238E27FC236}">
                <a16:creationId xmlns:a16="http://schemas.microsoft.com/office/drawing/2014/main" id="{142BA305-EB0C-835E-1FE6-44E1EF36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204" y="464645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5" name="Picture 59">
            <a:extLst>
              <a:ext uri="{FF2B5EF4-FFF2-40B4-BE49-F238E27FC236}">
                <a16:creationId xmlns:a16="http://schemas.microsoft.com/office/drawing/2014/main" id="{91533A9F-0D79-8BB6-B6AA-3C11E175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465401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6" name="Picture 4">
            <a:extLst>
              <a:ext uri="{FF2B5EF4-FFF2-40B4-BE49-F238E27FC236}">
                <a16:creationId xmlns:a16="http://schemas.microsoft.com/office/drawing/2014/main" id="{6F845FD5-F8E0-FB0D-BC7A-23D7A9E6D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963" y="326745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7" name="Picture 4">
            <a:extLst>
              <a:ext uri="{FF2B5EF4-FFF2-40B4-BE49-F238E27FC236}">
                <a16:creationId xmlns:a16="http://schemas.microsoft.com/office/drawing/2014/main" id="{D0DDB6E2-EFCC-EF6F-0225-D082355DB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5787" y="326704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4">
            <a:extLst>
              <a:ext uri="{FF2B5EF4-FFF2-40B4-BE49-F238E27FC236}">
                <a16:creationId xmlns:a16="http://schemas.microsoft.com/office/drawing/2014/main" id="{A0E07085-70C6-8E9D-EFC3-DB14E05CA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686" y="408731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9" name="Picture 4">
            <a:extLst>
              <a:ext uri="{FF2B5EF4-FFF2-40B4-BE49-F238E27FC236}">
                <a16:creationId xmlns:a16="http://schemas.microsoft.com/office/drawing/2014/main" id="{566A8029-E82F-A25A-136F-CCF3D7CE74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5510" y="4086915"/>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0" name="Picture 59">
            <a:extLst>
              <a:ext uri="{FF2B5EF4-FFF2-40B4-BE49-F238E27FC236}">
                <a16:creationId xmlns:a16="http://schemas.microsoft.com/office/drawing/2014/main" id="{8F743FB5-D3AE-D30D-7080-9382B5C8E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481" y="5483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1" name="Picture 59">
            <a:extLst>
              <a:ext uri="{FF2B5EF4-FFF2-40B4-BE49-F238E27FC236}">
                <a16:creationId xmlns:a16="http://schemas.microsoft.com/office/drawing/2014/main" id="{2107F1FB-EBC8-5042-CE23-41A25FA4B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305" y="5483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12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Actions</a:t>
            </a:r>
          </a:p>
        </p:txBody>
      </p:sp>
      <p:sp>
        <p:nvSpPr>
          <p:cNvPr id="3" name="Text Placeholder 2">
            <a:extLst>
              <a:ext uri="{FF2B5EF4-FFF2-40B4-BE49-F238E27FC236}">
                <a16:creationId xmlns:a16="http://schemas.microsoft.com/office/drawing/2014/main" id="{A94DAFE8-0F0D-4059-8C63-3871BB42598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99762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6.1</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device management platform pull a single resource object from a Device. </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from a specific a device</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4038928" y="372956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4081392" y="452098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902257" y="4938882"/>
            <a:ext cx="1383164"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 Manager</a:t>
            </a:r>
          </a:p>
        </p:txBody>
      </p:sp>
      <p:sp>
        <p:nvSpPr>
          <p:cNvPr id="47" name="TextBox 46">
            <a:extLst>
              <a:ext uri="{FF2B5EF4-FFF2-40B4-BE49-F238E27FC236}">
                <a16:creationId xmlns:a16="http://schemas.microsoft.com/office/drawing/2014/main" id="{4CB77382-DBC9-7FDC-E6CB-BCB195A9FA2D}"/>
              </a:ext>
            </a:extLst>
          </p:cNvPr>
          <p:cNvSpPr txBox="1"/>
          <p:nvPr/>
        </p:nvSpPr>
        <p:spPr>
          <a:xfrm>
            <a:off x="8140692" y="427859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5080308" y="340845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9281535" y="367839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4051371" y="344868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8215821" y="341733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8277627" y="363205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785254" y="394686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80645" y="515651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6268810" y="467870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1624200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6.2</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Cloud Directory Service does synchronization of all the objects from multiple Contacts services, the reply is paginated.</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multiple records from a service </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3635331" y="349623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3677795" y="428765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498660" y="470555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Cloud Directory Service</a:t>
            </a:r>
          </a:p>
        </p:txBody>
      </p:sp>
      <p:sp>
        <p:nvSpPr>
          <p:cNvPr id="47" name="TextBox 46">
            <a:extLst>
              <a:ext uri="{FF2B5EF4-FFF2-40B4-BE49-F238E27FC236}">
                <a16:creationId xmlns:a16="http://schemas.microsoft.com/office/drawing/2014/main" id="{4CB77382-DBC9-7FDC-E6CB-BCB195A9FA2D}"/>
              </a:ext>
            </a:extLst>
          </p:cNvPr>
          <p:cNvSpPr txBox="1"/>
          <p:nvPr/>
        </p:nvSpPr>
        <p:spPr>
          <a:xfrm>
            <a:off x="7737095" y="404526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/Directory</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4676711" y="317512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/contacts</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8877938" y="344506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Service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3647774" y="321535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7812224" y="318400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7874030" y="339872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381657" y="371353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34341" y="5396863"/>
            <a:ext cx="1435158" cy="46166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all records from a service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5865213" y="444537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8" name="Group 107">
            <a:extLst>
              <a:ext uri="{FF2B5EF4-FFF2-40B4-BE49-F238E27FC236}">
                <a16:creationId xmlns:a16="http://schemas.microsoft.com/office/drawing/2014/main" id="{44CEC091-62F4-4AAF-2610-C80F09C4D947}"/>
              </a:ext>
            </a:extLst>
          </p:cNvPr>
          <p:cNvGrpSpPr>
            <a:grpSpLocks noChangeAspect="1"/>
          </p:cNvGrpSpPr>
          <p:nvPr/>
        </p:nvGrpSpPr>
        <p:grpSpPr bwMode="auto">
          <a:xfrm>
            <a:off x="6017613" y="4597774"/>
            <a:ext cx="800299" cy="461020"/>
            <a:chOff x="980" y="1435"/>
            <a:chExt cx="602" cy="346"/>
          </a:xfrm>
        </p:grpSpPr>
        <p:sp>
          <p:nvSpPr>
            <p:cNvPr id="49" name="AutoShape 106">
              <a:extLst>
                <a:ext uri="{FF2B5EF4-FFF2-40B4-BE49-F238E27FC236}">
                  <a16:creationId xmlns:a16="http://schemas.microsoft.com/office/drawing/2014/main" id="{8891CA0B-414E-FE36-4E71-2D1B225C88F6}"/>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55" name="Freeform 108">
              <a:extLst>
                <a:ext uri="{FF2B5EF4-FFF2-40B4-BE49-F238E27FC236}">
                  <a16:creationId xmlns:a16="http://schemas.microsoft.com/office/drawing/2014/main" id="{49A00DC7-2A90-C5D4-6DD5-1C812DCF71BE}"/>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7" name="Freeform 109">
              <a:extLst>
                <a:ext uri="{FF2B5EF4-FFF2-40B4-BE49-F238E27FC236}">
                  <a16:creationId xmlns:a16="http://schemas.microsoft.com/office/drawing/2014/main" id="{9EC86DD6-307B-8E0D-4733-9030C513BA0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8" name="Freeform 110">
              <a:extLst>
                <a:ext uri="{FF2B5EF4-FFF2-40B4-BE49-F238E27FC236}">
                  <a16:creationId xmlns:a16="http://schemas.microsoft.com/office/drawing/2014/main" id="{5B5C0D4F-7647-3233-7368-8607E592C86B}"/>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9" name="Freeform 111">
              <a:extLst>
                <a:ext uri="{FF2B5EF4-FFF2-40B4-BE49-F238E27FC236}">
                  <a16:creationId xmlns:a16="http://schemas.microsoft.com/office/drawing/2014/main" id="{AD6DA28A-DA1B-11A2-EB48-315501DEA92E}"/>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60" name="Oval 112">
              <a:extLst>
                <a:ext uri="{FF2B5EF4-FFF2-40B4-BE49-F238E27FC236}">
                  <a16:creationId xmlns:a16="http://schemas.microsoft.com/office/drawing/2014/main" id="{0FB0BE84-653C-48C3-7E06-24C8C3FBD49B}"/>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61" name="Freeform 113">
              <a:extLst>
                <a:ext uri="{FF2B5EF4-FFF2-40B4-BE49-F238E27FC236}">
                  <a16:creationId xmlns:a16="http://schemas.microsoft.com/office/drawing/2014/main" id="{62A247F6-A401-BA31-E675-65F2382DA12C}"/>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448" name="Freeform 114">
              <a:extLst>
                <a:ext uri="{FF2B5EF4-FFF2-40B4-BE49-F238E27FC236}">
                  <a16:creationId xmlns:a16="http://schemas.microsoft.com/office/drawing/2014/main" id="{7C401D27-5DFA-F957-C7D2-904B3AE7C975}"/>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450" name="Freeform 115">
              <a:extLst>
                <a:ext uri="{FF2B5EF4-FFF2-40B4-BE49-F238E27FC236}">
                  <a16:creationId xmlns:a16="http://schemas.microsoft.com/office/drawing/2014/main" id="{EE7D5C72-C7A4-AE56-9801-8FCD47F9F459}"/>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88" name="Group 107">
            <a:extLst>
              <a:ext uri="{FF2B5EF4-FFF2-40B4-BE49-F238E27FC236}">
                <a16:creationId xmlns:a16="http://schemas.microsoft.com/office/drawing/2014/main" id="{7C111792-99CD-6416-1D94-5DA2F15D4909}"/>
              </a:ext>
            </a:extLst>
          </p:cNvPr>
          <p:cNvGrpSpPr>
            <a:grpSpLocks noChangeAspect="1"/>
          </p:cNvGrpSpPr>
          <p:nvPr/>
        </p:nvGrpSpPr>
        <p:grpSpPr bwMode="auto">
          <a:xfrm>
            <a:off x="6170013" y="4750174"/>
            <a:ext cx="800299" cy="461020"/>
            <a:chOff x="980" y="1435"/>
            <a:chExt cx="602" cy="346"/>
          </a:xfrm>
        </p:grpSpPr>
        <p:sp>
          <p:nvSpPr>
            <p:cNvPr id="489" name="AutoShape 106">
              <a:extLst>
                <a:ext uri="{FF2B5EF4-FFF2-40B4-BE49-F238E27FC236}">
                  <a16:creationId xmlns:a16="http://schemas.microsoft.com/office/drawing/2014/main" id="{CA11A231-7430-E333-B1E3-E3DDBAB55D46}"/>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490" name="Freeform 108">
              <a:extLst>
                <a:ext uri="{FF2B5EF4-FFF2-40B4-BE49-F238E27FC236}">
                  <a16:creationId xmlns:a16="http://schemas.microsoft.com/office/drawing/2014/main" id="{1F82195E-901A-EB31-0114-B8AC376A741C}"/>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1" name="Freeform 109">
              <a:extLst>
                <a:ext uri="{FF2B5EF4-FFF2-40B4-BE49-F238E27FC236}">
                  <a16:creationId xmlns:a16="http://schemas.microsoft.com/office/drawing/2014/main" id="{8C1E35B5-EB68-318B-B4D1-8D37E4C8B0E8}"/>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2" name="Freeform 110">
              <a:extLst>
                <a:ext uri="{FF2B5EF4-FFF2-40B4-BE49-F238E27FC236}">
                  <a16:creationId xmlns:a16="http://schemas.microsoft.com/office/drawing/2014/main" id="{B3A7C7FD-8A9C-32C1-9475-9BA8684CCEA1}"/>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3" name="Freeform 111">
              <a:extLst>
                <a:ext uri="{FF2B5EF4-FFF2-40B4-BE49-F238E27FC236}">
                  <a16:creationId xmlns:a16="http://schemas.microsoft.com/office/drawing/2014/main" id="{A1151EE5-1CE4-1D3A-B68B-F7B5A17F46E2}"/>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494" name="Oval 112">
              <a:extLst>
                <a:ext uri="{FF2B5EF4-FFF2-40B4-BE49-F238E27FC236}">
                  <a16:creationId xmlns:a16="http://schemas.microsoft.com/office/drawing/2014/main" id="{E3B9EA80-667B-2C05-BC40-909252038C85}"/>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495" name="Freeform 113">
              <a:extLst>
                <a:ext uri="{FF2B5EF4-FFF2-40B4-BE49-F238E27FC236}">
                  <a16:creationId xmlns:a16="http://schemas.microsoft.com/office/drawing/2014/main" id="{3314397C-A9CC-95A5-425E-F54555DFE0B8}"/>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496" name="Freeform 114">
              <a:extLst>
                <a:ext uri="{FF2B5EF4-FFF2-40B4-BE49-F238E27FC236}">
                  <a16:creationId xmlns:a16="http://schemas.microsoft.com/office/drawing/2014/main" id="{40A1FD18-AC77-1FC7-777B-E06526092AA6}"/>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497" name="Freeform 115">
              <a:extLst>
                <a:ext uri="{FF2B5EF4-FFF2-40B4-BE49-F238E27FC236}">
                  <a16:creationId xmlns:a16="http://schemas.microsoft.com/office/drawing/2014/main" id="{C2F61FB1-5EB8-A76D-5EB4-2ED41FC9D44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grpSp>
        <p:nvGrpSpPr>
          <p:cNvPr id="498" name="Group 107">
            <a:extLst>
              <a:ext uri="{FF2B5EF4-FFF2-40B4-BE49-F238E27FC236}">
                <a16:creationId xmlns:a16="http://schemas.microsoft.com/office/drawing/2014/main" id="{00D3D791-4805-3D18-DBE2-0632C11A4D0A}"/>
              </a:ext>
            </a:extLst>
          </p:cNvPr>
          <p:cNvGrpSpPr>
            <a:grpSpLocks noChangeAspect="1"/>
          </p:cNvGrpSpPr>
          <p:nvPr/>
        </p:nvGrpSpPr>
        <p:grpSpPr bwMode="auto">
          <a:xfrm>
            <a:off x="6322413" y="4902574"/>
            <a:ext cx="800299" cy="461020"/>
            <a:chOff x="980" y="1435"/>
            <a:chExt cx="602" cy="346"/>
          </a:xfrm>
        </p:grpSpPr>
        <p:sp>
          <p:nvSpPr>
            <p:cNvPr id="499" name="AutoShape 106">
              <a:extLst>
                <a:ext uri="{FF2B5EF4-FFF2-40B4-BE49-F238E27FC236}">
                  <a16:creationId xmlns:a16="http://schemas.microsoft.com/office/drawing/2014/main" id="{0DAA1A5D-10B0-C7B8-335D-0AA41D828183}"/>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500" name="Freeform 108">
              <a:extLst>
                <a:ext uri="{FF2B5EF4-FFF2-40B4-BE49-F238E27FC236}">
                  <a16:creationId xmlns:a16="http://schemas.microsoft.com/office/drawing/2014/main" id="{F079E26F-74DF-049C-C596-7BB2D2D7D686}"/>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1" name="Freeform 109">
              <a:extLst>
                <a:ext uri="{FF2B5EF4-FFF2-40B4-BE49-F238E27FC236}">
                  <a16:creationId xmlns:a16="http://schemas.microsoft.com/office/drawing/2014/main" id="{70B01411-ABCA-7F70-729E-E31EAB676C24}"/>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2" name="Freeform 110">
              <a:extLst>
                <a:ext uri="{FF2B5EF4-FFF2-40B4-BE49-F238E27FC236}">
                  <a16:creationId xmlns:a16="http://schemas.microsoft.com/office/drawing/2014/main" id="{9D00237A-ED35-6D95-96E4-0C52CCC936BC}"/>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3" name="Freeform 111">
              <a:extLst>
                <a:ext uri="{FF2B5EF4-FFF2-40B4-BE49-F238E27FC236}">
                  <a16:creationId xmlns:a16="http://schemas.microsoft.com/office/drawing/2014/main" id="{5F1698F4-1D6C-1B4F-2181-DB4F203E8BD7}"/>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504" name="Oval 112">
              <a:extLst>
                <a:ext uri="{FF2B5EF4-FFF2-40B4-BE49-F238E27FC236}">
                  <a16:creationId xmlns:a16="http://schemas.microsoft.com/office/drawing/2014/main" id="{3196BE1D-D466-FF8C-EC4F-D43A002C7FFE}"/>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505" name="Freeform 113">
              <a:extLst>
                <a:ext uri="{FF2B5EF4-FFF2-40B4-BE49-F238E27FC236}">
                  <a16:creationId xmlns:a16="http://schemas.microsoft.com/office/drawing/2014/main" id="{6C08B3AF-6EE1-BE5F-FAA1-3C741BFF522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506" name="Freeform 114">
              <a:extLst>
                <a:ext uri="{FF2B5EF4-FFF2-40B4-BE49-F238E27FC236}">
                  <a16:creationId xmlns:a16="http://schemas.microsoft.com/office/drawing/2014/main" id="{D549822F-B3AD-C6E9-102A-B8DAD32F3DD0}"/>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507" name="Freeform 115">
              <a:extLst>
                <a:ext uri="{FF2B5EF4-FFF2-40B4-BE49-F238E27FC236}">
                  <a16:creationId xmlns:a16="http://schemas.microsoft.com/office/drawing/2014/main" id="{8B94BBA4-2579-64EC-8A40-C88542E5C06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3964801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75966" y="1726956"/>
            <a:ext cx="11558985" cy="1364541"/>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For some reason, the RO and its RA’s that was push by the Client was change in the Server (by some mechanism that was outside the SCIM agreement), which means that until the RO or one of its RA’s changes in the Client, there will be no “fix” to the RO and its RA that are in the Server.</a:t>
            </a:r>
          </a:p>
          <a:p>
            <a:r>
              <a:rPr lang="en-GB" sz="1867" dirty="0">
                <a:latin typeface="Courier New" panose="02070309020205020404" pitchFamily="49" charset="0"/>
                <a:cs typeface="Courier New" panose="02070309020205020404" pitchFamily="49" charset="0"/>
              </a:rPr>
              <a:t>   </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4015568" y="4066074"/>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3981297" y="4299767"/>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6829579" y="4051451"/>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5049902" y="4530453"/>
            <a:ext cx="1720147" cy="177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3905036" y="370122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6727586" y="3709076"/>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990235" y="4381047"/>
            <a:ext cx="1737351" cy="0"/>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427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pic>
        <p:nvPicPr>
          <p:cNvPr id="46" name="Picture 45">
            <a:extLst>
              <a:ext uri="{FF2B5EF4-FFF2-40B4-BE49-F238E27FC236}">
                <a16:creationId xmlns:a16="http://schemas.microsoft.com/office/drawing/2014/main" id="{85B6E12B-A7DE-BAB9-DA9C-9351BF1A9C63}"/>
              </a:ext>
            </a:extLst>
          </p:cNvPr>
          <p:cNvPicPr>
            <a:picLocks noChangeAspect="1"/>
          </p:cNvPicPr>
          <p:nvPr/>
        </p:nvPicPr>
        <p:blipFill>
          <a:blip r:embed="rId2"/>
          <a:stretch>
            <a:fillRect/>
          </a:stretch>
        </p:blipFill>
        <p:spPr>
          <a:xfrm>
            <a:off x="8077635" y="52625"/>
            <a:ext cx="3995162" cy="1518597"/>
          </a:xfrm>
          <a:prstGeom prst="rect">
            <a:avLst/>
          </a:prstGeom>
        </p:spPr>
      </p:pic>
      <p:graphicFrame>
        <p:nvGraphicFramePr>
          <p:cNvPr id="451" name="Table Placeholder 7">
            <a:extLst>
              <a:ext uri="{FF2B5EF4-FFF2-40B4-BE49-F238E27FC236}">
                <a16:creationId xmlns:a16="http://schemas.microsoft.com/office/drawing/2014/main" id="{DB11237F-2D2F-53CF-49CD-7F3B7CF8D4C5}"/>
              </a:ext>
            </a:extLst>
          </p:cNvPr>
          <p:cNvGraphicFramePr>
            <a:graphicFrameLocks/>
          </p:cNvGraphicFramePr>
          <p:nvPr>
            <p:extLst>
              <p:ext uri="{D42A27DB-BD31-4B8C-83A1-F6EECF244321}">
                <p14:modId xmlns:p14="http://schemas.microsoft.com/office/powerpoint/2010/main" val="1762116509"/>
              </p:ext>
            </p:extLst>
          </p:nvPr>
        </p:nvGraphicFramePr>
        <p:xfrm>
          <a:off x="3058084" y="2662957"/>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52" name="Picture 59">
            <a:extLst>
              <a:ext uri="{FF2B5EF4-FFF2-40B4-BE49-F238E27FC236}">
                <a16:creationId xmlns:a16="http://schemas.microsoft.com/office/drawing/2014/main" id="{3A375D0F-95EE-F86C-4401-7B3D3FAE9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418940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 name="Picture 59">
            <a:extLst>
              <a:ext uri="{FF2B5EF4-FFF2-40B4-BE49-F238E27FC236}">
                <a16:creationId xmlns:a16="http://schemas.microsoft.com/office/drawing/2014/main" id="{7FB06D8B-504D-3435-07FB-45625D748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473845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59">
            <a:extLst>
              <a:ext uri="{FF2B5EF4-FFF2-40B4-BE49-F238E27FC236}">
                <a16:creationId xmlns:a16="http://schemas.microsoft.com/office/drawing/2014/main" id="{437DA4E1-A71F-E1B2-3170-9646F5D56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501303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 name="Picture 4">
            <a:extLst>
              <a:ext uri="{FF2B5EF4-FFF2-40B4-BE49-F238E27FC236}">
                <a16:creationId xmlns:a16="http://schemas.microsoft.com/office/drawing/2014/main" id="{3FADB7B8-DD6F-9DCE-ADDD-C23DC8B8C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289" y="446513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 name="Picture 4">
            <a:extLst>
              <a:ext uri="{FF2B5EF4-FFF2-40B4-BE49-F238E27FC236}">
                <a16:creationId xmlns:a16="http://schemas.microsoft.com/office/drawing/2014/main" id="{C00BCCB5-7391-A72D-03CE-D82F1A773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289" y="365215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 name="Picture 4">
            <a:extLst>
              <a:ext uri="{FF2B5EF4-FFF2-40B4-BE49-F238E27FC236}">
                <a16:creationId xmlns:a16="http://schemas.microsoft.com/office/drawing/2014/main" id="{CA813AAA-1E1E-E7EE-ECCC-5E0F68596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335954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9" name="Picture 59">
            <a:extLst>
              <a:ext uri="{FF2B5EF4-FFF2-40B4-BE49-F238E27FC236}">
                <a16:creationId xmlns:a16="http://schemas.microsoft.com/office/drawing/2014/main" id="{51834381-6890-C608-5743-ECF803B35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37481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 name="Picture 59">
            <a:extLst>
              <a:ext uri="{FF2B5EF4-FFF2-40B4-BE49-F238E27FC236}">
                <a16:creationId xmlns:a16="http://schemas.microsoft.com/office/drawing/2014/main" id="{81FD3A6E-B140-18F6-4E11-7B8336050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473845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 name="Picture 59">
            <a:extLst>
              <a:ext uri="{FF2B5EF4-FFF2-40B4-BE49-F238E27FC236}">
                <a16:creationId xmlns:a16="http://schemas.microsoft.com/office/drawing/2014/main" id="{3488E562-38D8-E67F-32FE-F7693349D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501303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4">
            <a:extLst>
              <a:ext uri="{FF2B5EF4-FFF2-40B4-BE49-F238E27FC236}">
                <a16:creationId xmlns:a16="http://schemas.microsoft.com/office/drawing/2014/main" id="{AA1D8428-8642-AD8A-9BF5-76650820D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446513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4">
            <a:extLst>
              <a:ext uri="{FF2B5EF4-FFF2-40B4-BE49-F238E27FC236}">
                <a16:creationId xmlns:a16="http://schemas.microsoft.com/office/drawing/2014/main" id="{31CF4B6B-4E5C-C819-1EA3-685560619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419581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5" name="Picture 59">
            <a:extLst>
              <a:ext uri="{FF2B5EF4-FFF2-40B4-BE49-F238E27FC236}">
                <a16:creationId xmlns:a16="http://schemas.microsoft.com/office/drawing/2014/main" id="{7C51FFC1-F221-D646-C96C-5B6DB756C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91608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6" name="Picture 4">
            <a:extLst>
              <a:ext uri="{FF2B5EF4-FFF2-40B4-BE49-F238E27FC236}">
                <a16:creationId xmlns:a16="http://schemas.microsoft.com/office/drawing/2014/main" id="{944DE47C-F57E-49B0-2394-EF49A7A37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362652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7" name="Picture 59">
            <a:extLst>
              <a:ext uri="{FF2B5EF4-FFF2-40B4-BE49-F238E27FC236}">
                <a16:creationId xmlns:a16="http://schemas.microsoft.com/office/drawing/2014/main" id="{20B6234B-4570-250A-A4E2-70EE7F627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391608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8" name="Picture 59">
            <a:extLst>
              <a:ext uri="{FF2B5EF4-FFF2-40B4-BE49-F238E27FC236}">
                <a16:creationId xmlns:a16="http://schemas.microsoft.com/office/drawing/2014/main" id="{6D7B06FE-FFC5-F269-EF13-1BBA04D25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076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9" name="Picture 59">
            <a:extLst>
              <a:ext uri="{FF2B5EF4-FFF2-40B4-BE49-F238E27FC236}">
                <a16:creationId xmlns:a16="http://schemas.microsoft.com/office/drawing/2014/main" id="{5E9020AA-EE1E-747F-348C-594F62DBD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3076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59">
            <a:extLst>
              <a:ext uri="{FF2B5EF4-FFF2-40B4-BE49-F238E27FC236}">
                <a16:creationId xmlns:a16="http://schemas.microsoft.com/office/drawing/2014/main" id="{FE035F97-7669-E103-B268-A5923C68D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807" y="5300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59">
            <a:extLst>
              <a:ext uri="{FF2B5EF4-FFF2-40B4-BE49-F238E27FC236}">
                <a16:creationId xmlns:a16="http://schemas.microsoft.com/office/drawing/2014/main" id="{A90ADE0B-A72E-3E77-ED4E-BE0A6E843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631" y="5300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674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7.1</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3022883" y="4081809"/>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2988612" y="4315502"/>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7973692" y="3971837"/>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4124646" y="4514183"/>
            <a:ext cx="3674308" cy="13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2912351" y="3716964"/>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7871699" y="3629462"/>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042279" y="4130768"/>
            <a:ext cx="3738444" cy="950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2F51FE-3EDE-A077-E549-57BC316F923C}"/>
              </a:ext>
            </a:extLst>
          </p:cNvPr>
          <p:cNvSpPr txBox="1"/>
          <p:nvPr/>
        </p:nvSpPr>
        <p:spPr>
          <a:xfrm>
            <a:off x="3518298" y="4806129"/>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49" name="TextBox 48">
            <a:extLst>
              <a:ext uri="{FF2B5EF4-FFF2-40B4-BE49-F238E27FC236}">
                <a16:creationId xmlns:a16="http://schemas.microsoft.com/office/drawing/2014/main" id="{17F8D9CB-F534-8BFC-C2B6-BC3B454C8A0F}"/>
              </a:ext>
            </a:extLst>
          </p:cNvPr>
          <p:cNvSpPr txBox="1"/>
          <p:nvPr/>
        </p:nvSpPr>
        <p:spPr>
          <a:xfrm>
            <a:off x="7296867" y="46729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0" name="TextBox 49">
            <a:extLst>
              <a:ext uri="{FF2B5EF4-FFF2-40B4-BE49-F238E27FC236}">
                <a16:creationId xmlns:a16="http://schemas.microsoft.com/office/drawing/2014/main" id="{339040ED-D69C-A084-1517-9F14449A6DD4}"/>
              </a:ext>
            </a:extLst>
          </p:cNvPr>
          <p:cNvSpPr txBox="1"/>
          <p:nvPr/>
        </p:nvSpPr>
        <p:spPr>
          <a:xfrm>
            <a:off x="7135231" y="377328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51" name="TextBox 50">
            <a:extLst>
              <a:ext uri="{FF2B5EF4-FFF2-40B4-BE49-F238E27FC236}">
                <a16:creationId xmlns:a16="http://schemas.microsoft.com/office/drawing/2014/main" id="{D666CFEE-F3AD-3F3A-563C-A29E63AB5309}"/>
              </a:ext>
            </a:extLst>
          </p:cNvPr>
          <p:cNvSpPr txBox="1"/>
          <p:nvPr/>
        </p:nvSpPr>
        <p:spPr>
          <a:xfrm>
            <a:off x="3517727" y="38543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2" name="TextBox 51">
            <a:extLst>
              <a:ext uri="{FF2B5EF4-FFF2-40B4-BE49-F238E27FC236}">
                <a16:creationId xmlns:a16="http://schemas.microsoft.com/office/drawing/2014/main" id="{2E6016A0-8C35-E7BE-D3D6-A60F18762141}"/>
              </a:ext>
            </a:extLst>
          </p:cNvPr>
          <p:cNvSpPr txBox="1"/>
          <p:nvPr/>
        </p:nvSpPr>
        <p:spPr>
          <a:xfrm>
            <a:off x="75966" y="1726956"/>
            <a:ext cx="11558985" cy="872098"/>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Both services will have both roles of SCIM Client and Server and if something changes in their own changes local database, in the next trigger they will get in sync again.</a:t>
            </a:r>
          </a:p>
          <a:p>
            <a:r>
              <a:rPr lang="en-GB" sz="1867" dirty="0">
                <a:latin typeface="Courier New" panose="02070309020205020404" pitchFamily="49" charset="0"/>
                <a:cs typeface="Courier New" panose="02070309020205020404" pitchFamily="49" charset="0"/>
              </a:rPr>
              <a:t>   </a:t>
            </a:r>
          </a:p>
        </p:txBody>
      </p:sp>
      <p:sp>
        <p:nvSpPr>
          <p:cNvPr id="53" name="TextBox 52">
            <a:extLst>
              <a:ext uri="{FF2B5EF4-FFF2-40B4-BE49-F238E27FC236}">
                <a16:creationId xmlns:a16="http://schemas.microsoft.com/office/drawing/2014/main" id="{80F02A9A-6B55-362E-B54E-229F66AC1837}"/>
              </a:ext>
            </a:extLst>
          </p:cNvPr>
          <p:cNvSpPr txBox="1"/>
          <p:nvPr/>
        </p:nvSpPr>
        <p:spPr>
          <a:xfrm>
            <a:off x="2320337" y="4055518"/>
            <a:ext cx="676194" cy="307777"/>
          </a:xfrm>
          <a:prstGeom prst="rect">
            <a:avLst/>
          </a:prstGeom>
          <a:noFill/>
        </p:spPr>
        <p:txBody>
          <a:bodyPr wrap="square" rtlCol="0">
            <a:spAutoFit/>
          </a:bodyPr>
          <a:lstStyle/>
          <a:p>
            <a:r>
              <a:rPr lang="en-GB" sz="1400" b="1" dirty="0" err="1">
                <a:latin typeface="Courier New" panose="02070309020205020404" pitchFamily="49" charset="0"/>
                <a:cs typeface="Courier New" panose="02070309020205020404" pitchFamily="49" charset="0"/>
              </a:rPr>
              <a:t>IdM</a:t>
            </a:r>
            <a:endParaRPr lang="en-GB" sz="1400" b="1" dirty="0">
              <a:latin typeface="Courier New" panose="02070309020205020404" pitchFamily="49" charset="0"/>
              <a:cs typeface="Courier New" panose="02070309020205020404" pitchFamily="49" charset="0"/>
            </a:endParaRPr>
          </a:p>
        </p:txBody>
      </p:sp>
      <p:sp>
        <p:nvSpPr>
          <p:cNvPr id="54" name="TextBox 53">
            <a:extLst>
              <a:ext uri="{FF2B5EF4-FFF2-40B4-BE49-F238E27FC236}">
                <a16:creationId xmlns:a16="http://schemas.microsoft.com/office/drawing/2014/main" id="{97A82CD5-3A54-9004-5A00-7DDC102F9672}"/>
              </a:ext>
            </a:extLst>
          </p:cNvPr>
          <p:cNvSpPr txBox="1"/>
          <p:nvPr/>
        </p:nvSpPr>
        <p:spPr>
          <a:xfrm>
            <a:off x="8882078" y="3981647"/>
            <a:ext cx="1357821" cy="523220"/>
          </a:xfrm>
          <a:prstGeom prst="rect">
            <a:avLst/>
          </a:prstGeom>
          <a:noFill/>
        </p:spPr>
        <p:txBody>
          <a:bodyPr wrap="square" rtlCol="0">
            <a:spAutoFit/>
          </a:bodyPr>
          <a:lstStyle/>
          <a:p>
            <a:r>
              <a:rPr lang="en-GB" sz="1400" b="1" dirty="0">
                <a:latin typeface="Courier New" panose="02070309020205020404" pitchFamily="49" charset="0"/>
                <a:cs typeface="Courier New" panose="02070309020205020404" pitchFamily="49" charset="0"/>
              </a:rPr>
              <a:t>SaaS Application</a:t>
            </a:r>
          </a:p>
        </p:txBody>
      </p:sp>
    </p:spTree>
    <p:extLst>
      <p:ext uri="{BB962C8B-B14F-4D97-AF65-F5344CB8AC3E}">
        <p14:creationId xmlns:p14="http://schemas.microsoft.com/office/powerpoint/2010/main" val="3036759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7.2</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3022883" y="4081809"/>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2988612" y="4315502"/>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7973692" y="3971837"/>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4124646" y="4514183"/>
            <a:ext cx="3674308" cy="13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2912351" y="3716964"/>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7871699" y="3629462"/>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042279" y="4130768"/>
            <a:ext cx="3738444" cy="950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2F51FE-3EDE-A077-E549-57BC316F923C}"/>
              </a:ext>
            </a:extLst>
          </p:cNvPr>
          <p:cNvSpPr txBox="1"/>
          <p:nvPr/>
        </p:nvSpPr>
        <p:spPr>
          <a:xfrm>
            <a:off x="3518298" y="4806129"/>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49" name="TextBox 48">
            <a:extLst>
              <a:ext uri="{FF2B5EF4-FFF2-40B4-BE49-F238E27FC236}">
                <a16:creationId xmlns:a16="http://schemas.microsoft.com/office/drawing/2014/main" id="{17F8D9CB-F534-8BFC-C2B6-BC3B454C8A0F}"/>
              </a:ext>
            </a:extLst>
          </p:cNvPr>
          <p:cNvSpPr txBox="1"/>
          <p:nvPr/>
        </p:nvSpPr>
        <p:spPr>
          <a:xfrm>
            <a:off x="7296867" y="46729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2" name="TextBox 51">
            <a:extLst>
              <a:ext uri="{FF2B5EF4-FFF2-40B4-BE49-F238E27FC236}">
                <a16:creationId xmlns:a16="http://schemas.microsoft.com/office/drawing/2014/main" id="{2E6016A0-8C35-E7BE-D3D6-A60F18762141}"/>
              </a:ext>
            </a:extLst>
          </p:cNvPr>
          <p:cNvSpPr txBox="1"/>
          <p:nvPr/>
        </p:nvSpPr>
        <p:spPr>
          <a:xfrm>
            <a:off x="75966" y="1726956"/>
            <a:ext cx="11558985" cy="872098"/>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Both services will have both roles of SCIM Client and Server and if something changes in their own changes local database, in the next trigger they will get in sync again.</a:t>
            </a:r>
          </a:p>
          <a:p>
            <a:r>
              <a:rPr lang="en-GB" sz="1867" dirty="0">
                <a:latin typeface="Courier New" panose="02070309020205020404" pitchFamily="49" charset="0"/>
                <a:cs typeface="Courier New" panose="02070309020205020404" pitchFamily="49" charset="0"/>
              </a:rPr>
              <a:t>   </a:t>
            </a:r>
          </a:p>
        </p:txBody>
      </p:sp>
      <p:sp>
        <p:nvSpPr>
          <p:cNvPr id="45" name="TextBox 44">
            <a:extLst>
              <a:ext uri="{FF2B5EF4-FFF2-40B4-BE49-F238E27FC236}">
                <a16:creationId xmlns:a16="http://schemas.microsoft.com/office/drawing/2014/main" id="{E3A366F0-8DA4-EAAF-BAF4-209480953517}"/>
              </a:ext>
            </a:extLst>
          </p:cNvPr>
          <p:cNvSpPr txBox="1"/>
          <p:nvPr/>
        </p:nvSpPr>
        <p:spPr>
          <a:xfrm>
            <a:off x="2320337" y="4055518"/>
            <a:ext cx="676194" cy="307777"/>
          </a:xfrm>
          <a:prstGeom prst="rect">
            <a:avLst/>
          </a:prstGeom>
          <a:noFill/>
        </p:spPr>
        <p:txBody>
          <a:bodyPr wrap="square" rtlCol="0">
            <a:spAutoFit/>
          </a:bodyPr>
          <a:lstStyle/>
          <a:p>
            <a:r>
              <a:rPr lang="en-GB" sz="1400" b="1" dirty="0" err="1">
                <a:latin typeface="Courier New" panose="02070309020205020404" pitchFamily="49" charset="0"/>
                <a:cs typeface="Courier New" panose="02070309020205020404" pitchFamily="49" charset="0"/>
              </a:rPr>
              <a:t>IdM</a:t>
            </a:r>
            <a:endParaRPr lang="en-GB" sz="1400" b="1" dirty="0">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EA01647F-CC38-5E6E-E012-CA50D632F3CA}"/>
              </a:ext>
            </a:extLst>
          </p:cNvPr>
          <p:cNvSpPr txBox="1"/>
          <p:nvPr/>
        </p:nvSpPr>
        <p:spPr>
          <a:xfrm>
            <a:off x="8882078" y="3981647"/>
            <a:ext cx="1357821" cy="523220"/>
          </a:xfrm>
          <a:prstGeom prst="rect">
            <a:avLst/>
          </a:prstGeom>
          <a:noFill/>
        </p:spPr>
        <p:txBody>
          <a:bodyPr wrap="square" rtlCol="0">
            <a:spAutoFit/>
          </a:bodyPr>
          <a:lstStyle/>
          <a:p>
            <a:r>
              <a:rPr lang="en-GB" sz="1400" b="1" dirty="0">
                <a:latin typeface="Courier New" panose="02070309020205020404" pitchFamily="49" charset="0"/>
                <a:cs typeface="Courier New" panose="02070309020205020404" pitchFamily="49" charset="0"/>
              </a:rPr>
              <a:t>SaaS Application</a:t>
            </a:r>
          </a:p>
        </p:txBody>
      </p:sp>
      <p:sp>
        <p:nvSpPr>
          <p:cNvPr id="47" name="TextBox 46">
            <a:extLst>
              <a:ext uri="{FF2B5EF4-FFF2-40B4-BE49-F238E27FC236}">
                <a16:creationId xmlns:a16="http://schemas.microsoft.com/office/drawing/2014/main" id="{8CC7ADB4-9442-33AA-5721-885C28FA8562}"/>
              </a:ext>
            </a:extLst>
          </p:cNvPr>
          <p:cNvSpPr txBox="1"/>
          <p:nvPr/>
        </p:nvSpPr>
        <p:spPr>
          <a:xfrm>
            <a:off x="5633806" y="4506047"/>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53" name="TextBox 52">
            <a:extLst>
              <a:ext uri="{FF2B5EF4-FFF2-40B4-BE49-F238E27FC236}">
                <a16:creationId xmlns:a16="http://schemas.microsoft.com/office/drawing/2014/main" id="{BBA166C2-054C-1276-92A2-2FC602764136}"/>
              </a:ext>
            </a:extLst>
          </p:cNvPr>
          <p:cNvSpPr txBox="1"/>
          <p:nvPr/>
        </p:nvSpPr>
        <p:spPr>
          <a:xfrm>
            <a:off x="5413489" y="3752572"/>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Tree>
    <p:extLst>
      <p:ext uri="{BB962C8B-B14F-4D97-AF65-F5344CB8AC3E}">
        <p14:creationId xmlns:p14="http://schemas.microsoft.com/office/powerpoint/2010/main" val="307909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Action Push</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672145" y="3681856"/>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728763" y="473708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555767" y="3712111"/>
            <a:ext cx="1844219" cy="70769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grpSp>
        <p:nvGrpSpPr>
          <p:cNvPr id="120" name="Group 119">
            <a:extLst>
              <a:ext uri="{FF2B5EF4-FFF2-40B4-BE49-F238E27FC236}">
                <a16:creationId xmlns:a16="http://schemas.microsoft.com/office/drawing/2014/main" id="{53751420-DB36-ABED-6020-A65F863895AE}"/>
              </a:ext>
            </a:extLst>
          </p:cNvPr>
          <p:cNvGrpSpPr/>
          <p:nvPr/>
        </p:nvGrpSpPr>
        <p:grpSpPr>
          <a:xfrm>
            <a:off x="8376510" y="3609551"/>
            <a:ext cx="1110913" cy="916515"/>
            <a:chOff x="5794093" y="1672102"/>
            <a:chExt cx="833185" cy="687386"/>
          </a:xfrm>
        </p:grpSpPr>
        <p:grpSp>
          <p:nvGrpSpPr>
            <p:cNvPr id="88" name="Group 593">
              <a:extLst>
                <a:ext uri="{FF2B5EF4-FFF2-40B4-BE49-F238E27FC236}">
                  <a16:creationId xmlns:a16="http://schemas.microsoft.com/office/drawing/2014/main" id="{1BD22A27-1FC5-EB6E-0C24-165E73D7DE3B}"/>
                </a:ext>
              </a:extLst>
            </p:cNvPr>
            <p:cNvGrpSpPr>
              <a:grpSpLocks noChangeAspect="1"/>
            </p:cNvGrpSpPr>
            <p:nvPr/>
          </p:nvGrpSpPr>
          <p:grpSpPr bwMode="auto">
            <a:xfrm>
              <a:off x="5794093" y="1672102"/>
              <a:ext cx="664615" cy="584763"/>
              <a:chOff x="6146801" y="2133602"/>
              <a:chExt cx="644525" cy="566738"/>
            </a:xfrm>
          </p:grpSpPr>
          <p:sp>
            <p:nvSpPr>
              <p:cNvPr id="89" name="Freeform 278">
                <a:extLst>
                  <a:ext uri="{FF2B5EF4-FFF2-40B4-BE49-F238E27FC236}">
                    <a16:creationId xmlns:a16="http://schemas.microsoft.com/office/drawing/2014/main" id="{E9C43392-7E6E-E8A5-0959-9D990686F9F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0" name="Line 279">
                <a:extLst>
                  <a:ext uri="{FF2B5EF4-FFF2-40B4-BE49-F238E27FC236}">
                    <a16:creationId xmlns:a16="http://schemas.microsoft.com/office/drawing/2014/main" id="{9AF54A95-2908-A7C0-042C-F36ACD7E32F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1" name="Line 280">
                <a:extLst>
                  <a:ext uri="{FF2B5EF4-FFF2-40B4-BE49-F238E27FC236}">
                    <a16:creationId xmlns:a16="http://schemas.microsoft.com/office/drawing/2014/main" id="{B3B381E6-6EEB-4BD1-8F2D-4522142EFA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2" name="Line 281">
                <a:extLst>
                  <a:ext uri="{FF2B5EF4-FFF2-40B4-BE49-F238E27FC236}">
                    <a16:creationId xmlns:a16="http://schemas.microsoft.com/office/drawing/2014/main" id="{3A556472-962B-3287-CB37-7F28B20E150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3" name="Line 282">
                <a:extLst>
                  <a:ext uri="{FF2B5EF4-FFF2-40B4-BE49-F238E27FC236}">
                    <a16:creationId xmlns:a16="http://schemas.microsoft.com/office/drawing/2014/main" id="{D3611714-F331-CB0C-DCB0-E30DAF69A2A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4" name="Line 283">
                <a:extLst>
                  <a:ext uri="{FF2B5EF4-FFF2-40B4-BE49-F238E27FC236}">
                    <a16:creationId xmlns:a16="http://schemas.microsoft.com/office/drawing/2014/main" id="{B76EE4CA-3CCC-7726-0E8D-FFD2D833DE3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5" name="Freeform 284">
                <a:extLst>
                  <a:ext uri="{FF2B5EF4-FFF2-40B4-BE49-F238E27FC236}">
                    <a16:creationId xmlns:a16="http://schemas.microsoft.com/office/drawing/2014/main" id="{AA7AFB44-1E62-494B-0241-73863BE3EF3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6" name="Line 285">
                <a:extLst>
                  <a:ext uri="{FF2B5EF4-FFF2-40B4-BE49-F238E27FC236}">
                    <a16:creationId xmlns:a16="http://schemas.microsoft.com/office/drawing/2014/main" id="{2B052248-43DF-24A5-343E-0BD7D559505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7" name="Line 286">
                <a:extLst>
                  <a:ext uri="{FF2B5EF4-FFF2-40B4-BE49-F238E27FC236}">
                    <a16:creationId xmlns:a16="http://schemas.microsoft.com/office/drawing/2014/main" id="{896D679D-E855-BB73-6261-B302321A544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8" name="Line 287">
                <a:extLst>
                  <a:ext uri="{FF2B5EF4-FFF2-40B4-BE49-F238E27FC236}">
                    <a16:creationId xmlns:a16="http://schemas.microsoft.com/office/drawing/2014/main" id="{39A25A38-5A5C-396B-7058-E570781545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9" name="Line 288">
                <a:extLst>
                  <a:ext uri="{FF2B5EF4-FFF2-40B4-BE49-F238E27FC236}">
                    <a16:creationId xmlns:a16="http://schemas.microsoft.com/office/drawing/2014/main" id="{0EEFE112-43FE-85C8-EAE3-4C63BFEFA70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0" name="Line 289">
                <a:extLst>
                  <a:ext uri="{FF2B5EF4-FFF2-40B4-BE49-F238E27FC236}">
                    <a16:creationId xmlns:a16="http://schemas.microsoft.com/office/drawing/2014/main" id="{3774DF1D-4FCA-0A47-A9E1-0A6026B7E5C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1" name="Freeform 290">
                <a:extLst>
                  <a:ext uri="{FF2B5EF4-FFF2-40B4-BE49-F238E27FC236}">
                    <a16:creationId xmlns:a16="http://schemas.microsoft.com/office/drawing/2014/main" id="{8D110951-D662-CC95-CDE1-9CC9A8D5A1B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2" name="Line 291">
                <a:extLst>
                  <a:ext uri="{FF2B5EF4-FFF2-40B4-BE49-F238E27FC236}">
                    <a16:creationId xmlns:a16="http://schemas.microsoft.com/office/drawing/2014/main" id="{5BE28B3C-435F-873F-E3BC-748895F1A08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3" name="Line 292">
                <a:extLst>
                  <a:ext uri="{FF2B5EF4-FFF2-40B4-BE49-F238E27FC236}">
                    <a16:creationId xmlns:a16="http://schemas.microsoft.com/office/drawing/2014/main" id="{D2DBE49F-1E14-83B1-DE1C-AE8647AD641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4" name="Line 293">
                <a:extLst>
                  <a:ext uri="{FF2B5EF4-FFF2-40B4-BE49-F238E27FC236}">
                    <a16:creationId xmlns:a16="http://schemas.microsoft.com/office/drawing/2014/main" id="{2BF73E70-293C-232A-8E41-932E2E721D1F}"/>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5" name="Line 294">
                <a:extLst>
                  <a:ext uri="{FF2B5EF4-FFF2-40B4-BE49-F238E27FC236}">
                    <a16:creationId xmlns:a16="http://schemas.microsoft.com/office/drawing/2014/main" id="{2B8D31CD-2F6B-03ED-A935-188AE4F0C6C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6" name="Line 295">
                <a:extLst>
                  <a:ext uri="{FF2B5EF4-FFF2-40B4-BE49-F238E27FC236}">
                    <a16:creationId xmlns:a16="http://schemas.microsoft.com/office/drawing/2014/main" id="{AE57B5C7-2FBD-8062-3D00-100152D45B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7" name="Freeform 296">
                <a:extLst>
                  <a:ext uri="{FF2B5EF4-FFF2-40B4-BE49-F238E27FC236}">
                    <a16:creationId xmlns:a16="http://schemas.microsoft.com/office/drawing/2014/main" id="{A67F896E-409B-9B27-7E0C-FEC14722E4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8" name="Line 297">
                <a:extLst>
                  <a:ext uri="{FF2B5EF4-FFF2-40B4-BE49-F238E27FC236}">
                    <a16:creationId xmlns:a16="http://schemas.microsoft.com/office/drawing/2014/main" id="{4EF83E4D-2FDC-9679-EFC8-E424A55D83C4}"/>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9" name="Line 298">
                <a:extLst>
                  <a:ext uri="{FF2B5EF4-FFF2-40B4-BE49-F238E27FC236}">
                    <a16:creationId xmlns:a16="http://schemas.microsoft.com/office/drawing/2014/main" id="{A6E60008-8831-377D-A9E0-8386925FFCA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0" name="Line 299">
                <a:extLst>
                  <a:ext uri="{FF2B5EF4-FFF2-40B4-BE49-F238E27FC236}">
                    <a16:creationId xmlns:a16="http://schemas.microsoft.com/office/drawing/2014/main" id="{BC021563-F04E-4538-C24E-3A6CD7A0933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1" name="Line 300">
                <a:extLst>
                  <a:ext uri="{FF2B5EF4-FFF2-40B4-BE49-F238E27FC236}">
                    <a16:creationId xmlns:a16="http://schemas.microsoft.com/office/drawing/2014/main" id="{F5D931EE-9492-FBDA-1F48-DEEF201ABAC1}"/>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2" name="Line 301">
                <a:extLst>
                  <a:ext uri="{FF2B5EF4-FFF2-40B4-BE49-F238E27FC236}">
                    <a16:creationId xmlns:a16="http://schemas.microsoft.com/office/drawing/2014/main" id="{63C30208-B0E4-08DF-A21B-FF0B5EADE1F1}"/>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3" name="Freeform 302">
                <a:extLst>
                  <a:ext uri="{FF2B5EF4-FFF2-40B4-BE49-F238E27FC236}">
                    <a16:creationId xmlns:a16="http://schemas.microsoft.com/office/drawing/2014/main" id="{95221D8F-3BC5-5805-053C-1CE08D63693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4" name="Line 303">
                <a:extLst>
                  <a:ext uri="{FF2B5EF4-FFF2-40B4-BE49-F238E27FC236}">
                    <a16:creationId xmlns:a16="http://schemas.microsoft.com/office/drawing/2014/main" id="{CAFCF146-F0CC-F811-E1A1-C90FADDE18A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5" name="Line 304">
                <a:extLst>
                  <a:ext uri="{FF2B5EF4-FFF2-40B4-BE49-F238E27FC236}">
                    <a16:creationId xmlns:a16="http://schemas.microsoft.com/office/drawing/2014/main" id="{B372B1C8-1EBE-72E0-A631-C6FD2A519C1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6" name="Line 305">
                <a:extLst>
                  <a:ext uri="{FF2B5EF4-FFF2-40B4-BE49-F238E27FC236}">
                    <a16:creationId xmlns:a16="http://schemas.microsoft.com/office/drawing/2014/main" id="{4B56CED1-21B0-1049-B9E7-A04E688F9D1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7" name="Line 306">
                <a:extLst>
                  <a:ext uri="{FF2B5EF4-FFF2-40B4-BE49-F238E27FC236}">
                    <a16:creationId xmlns:a16="http://schemas.microsoft.com/office/drawing/2014/main" id="{BCBDDEA1-54BA-E47A-7D54-230079BC792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8" name="Line 307">
                <a:extLst>
                  <a:ext uri="{FF2B5EF4-FFF2-40B4-BE49-F238E27FC236}">
                    <a16:creationId xmlns:a16="http://schemas.microsoft.com/office/drawing/2014/main" id="{0E33890D-146D-95BB-7FAC-11467600CDC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119" name="Freeform 594">
              <a:extLst>
                <a:ext uri="{FF2B5EF4-FFF2-40B4-BE49-F238E27FC236}">
                  <a16:creationId xmlns:a16="http://schemas.microsoft.com/office/drawing/2014/main" id="{97A29963-0A25-49E4-7F93-2DB215C4A16D}"/>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sp>
        <p:nvSpPr>
          <p:cNvPr id="187" name="TextBox 186">
            <a:extLst>
              <a:ext uri="{FF2B5EF4-FFF2-40B4-BE49-F238E27FC236}">
                <a16:creationId xmlns:a16="http://schemas.microsoft.com/office/drawing/2014/main" id="{623D116E-5610-3C42-7C2D-079506BA4A60}"/>
              </a:ext>
            </a:extLst>
          </p:cNvPr>
          <p:cNvSpPr txBox="1"/>
          <p:nvPr/>
        </p:nvSpPr>
        <p:spPr>
          <a:xfrm>
            <a:off x="8287954" y="4419805"/>
            <a:ext cx="1231901" cy="666977"/>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7" name="Group 6">
            <a:extLst>
              <a:ext uri="{FF2B5EF4-FFF2-40B4-BE49-F238E27FC236}">
                <a16:creationId xmlns:a16="http://schemas.microsoft.com/office/drawing/2014/main" id="{4FD83A0D-0081-466E-F21C-862700D00E80}"/>
              </a:ext>
            </a:extLst>
          </p:cNvPr>
          <p:cNvGrpSpPr/>
          <p:nvPr/>
        </p:nvGrpSpPr>
        <p:grpSpPr>
          <a:xfrm rot="1514625">
            <a:off x="3980432" y="2924673"/>
            <a:ext cx="4067339" cy="2120440"/>
            <a:chOff x="3765923" y="1605525"/>
            <a:chExt cx="4067339" cy="2120440"/>
          </a:xfrm>
        </p:grpSpPr>
        <p:cxnSp>
          <p:nvCxnSpPr>
            <p:cNvPr id="191" name="Straight Arrow Connector 190">
              <a:extLst>
                <a:ext uri="{FF2B5EF4-FFF2-40B4-BE49-F238E27FC236}">
                  <a16:creationId xmlns:a16="http://schemas.microsoft.com/office/drawing/2014/main" id="{CD588490-F34D-5411-3F3D-25545AC31CFC}"/>
                </a:ext>
              </a:extLst>
            </p:cNvPr>
            <p:cNvCxnSpPr>
              <a:cxnSpLocks/>
            </p:cNvCxnSpPr>
            <p:nvPr/>
          </p:nvCxnSpPr>
          <p:spPr>
            <a:xfrm flipH="1">
              <a:off x="3765923" y="1605525"/>
              <a:ext cx="3846811" cy="17652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E20E1505-FF0E-5F17-D0E5-78D92EFCADC7}"/>
                </a:ext>
              </a:extLst>
            </p:cNvPr>
            <p:cNvSpPr txBox="1"/>
            <p:nvPr/>
          </p:nvSpPr>
          <p:spPr>
            <a:xfrm rot="20050093">
              <a:off x="5073378" y="2313674"/>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/users</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3822285" y="1708497"/>
              <a:ext cx="3846811" cy="176526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5129740" y="2416646"/>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sp>
          <p:nvSpPr>
            <p:cNvPr id="197" name="TextBox 196">
              <a:extLst>
                <a:ext uri="{FF2B5EF4-FFF2-40B4-BE49-F238E27FC236}">
                  <a16:creationId xmlns:a16="http://schemas.microsoft.com/office/drawing/2014/main" id="{8B7C769C-F227-510E-31A0-BD5A876F4898}"/>
                </a:ext>
              </a:extLst>
            </p:cNvPr>
            <p:cNvSpPr txBox="1"/>
            <p:nvPr/>
          </p:nvSpPr>
          <p:spPr>
            <a:xfrm rot="20050093">
              <a:off x="5206919" y="2552760"/>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POST /users</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3899463" y="1838887"/>
              <a:ext cx="3846811" cy="17652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7393FD5-D815-F28E-3116-8F0F93AEAE3F}"/>
                </a:ext>
              </a:extLst>
            </p:cNvPr>
            <p:cNvCxnSpPr>
              <a:cxnSpLocks/>
            </p:cNvCxnSpPr>
            <p:nvPr/>
          </p:nvCxnSpPr>
          <p:spPr>
            <a:xfrm flipH="1">
              <a:off x="3986451" y="1960697"/>
              <a:ext cx="3846811" cy="176526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21DA18A-9CF4-3D28-EAB9-160D76D78E5C}"/>
                </a:ext>
              </a:extLst>
            </p:cNvPr>
            <p:cNvSpPr txBox="1"/>
            <p:nvPr/>
          </p:nvSpPr>
          <p:spPr>
            <a:xfrm rot="20050093">
              <a:off x="5293906" y="2668846"/>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grpSp>
      <p:sp>
        <p:nvSpPr>
          <p:cNvPr id="213" name="TextBox 212">
            <a:extLst>
              <a:ext uri="{FF2B5EF4-FFF2-40B4-BE49-F238E27FC236}">
                <a16:creationId xmlns:a16="http://schemas.microsoft.com/office/drawing/2014/main" id="{64CA3D79-4809-762C-A846-0C65AA8FCF00}"/>
              </a:ext>
            </a:extLst>
          </p:cNvPr>
          <p:cNvSpPr txBox="1"/>
          <p:nvPr/>
        </p:nvSpPr>
        <p:spPr>
          <a:xfrm>
            <a:off x="9797461" y="3609551"/>
            <a:ext cx="1913544"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an SaaS application like Webex, Zoom, Slack</a:t>
            </a:r>
          </a:p>
        </p:txBody>
      </p:sp>
      <p:sp>
        <p:nvSpPr>
          <p:cNvPr id="2" name="TextBox 1">
            <a:extLst>
              <a:ext uri="{FF2B5EF4-FFF2-40B4-BE49-F238E27FC236}">
                <a16:creationId xmlns:a16="http://schemas.microsoft.com/office/drawing/2014/main" id="{F261E854-9A8E-7EAB-EBC7-7E931E652A6A}"/>
              </a:ext>
            </a:extLst>
          </p:cNvPr>
          <p:cNvSpPr txBox="1"/>
          <p:nvPr/>
        </p:nvSpPr>
        <p:spPr>
          <a:xfrm>
            <a:off x="2706842" y="3054536"/>
            <a:ext cx="1231901" cy="584775"/>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 / RU / RM</a:t>
            </a:r>
          </a:p>
        </p:txBody>
      </p:sp>
      <p:sp>
        <p:nvSpPr>
          <p:cNvPr id="4" name="TextBox 3">
            <a:extLst>
              <a:ext uri="{FF2B5EF4-FFF2-40B4-BE49-F238E27FC236}">
                <a16:creationId xmlns:a16="http://schemas.microsoft.com/office/drawing/2014/main" id="{D69757F5-F982-BF33-86B7-CDFDD49E6025}"/>
              </a:ext>
            </a:extLst>
          </p:cNvPr>
          <p:cNvSpPr txBox="1"/>
          <p:nvPr/>
        </p:nvSpPr>
        <p:spPr>
          <a:xfrm>
            <a:off x="8556928" y="3298480"/>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a:t>
            </a:r>
          </a:p>
        </p:txBody>
      </p:sp>
    </p:spTree>
    <p:extLst>
      <p:ext uri="{BB962C8B-B14F-4D97-AF65-F5344CB8AC3E}">
        <p14:creationId xmlns:p14="http://schemas.microsoft.com/office/powerpoint/2010/main" val="76542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Action Pull</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425525" y="3501305"/>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482143" y="4556532"/>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94763" y="3545936"/>
            <a:ext cx="1844219"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Manager or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sp>
        <p:nvSpPr>
          <p:cNvPr id="187" name="TextBox 186">
            <a:extLst>
              <a:ext uri="{FF2B5EF4-FFF2-40B4-BE49-F238E27FC236}">
                <a16:creationId xmlns:a16="http://schemas.microsoft.com/office/drawing/2014/main" id="{623D116E-5610-3C42-7C2D-079506BA4A60}"/>
              </a:ext>
            </a:extLst>
          </p:cNvPr>
          <p:cNvSpPr txBox="1"/>
          <p:nvPr/>
        </p:nvSpPr>
        <p:spPr>
          <a:xfrm>
            <a:off x="7906887" y="4288012"/>
            <a:ext cx="1231901" cy="831190"/>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/device</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13" name="Group 12">
            <a:extLst>
              <a:ext uri="{FF2B5EF4-FFF2-40B4-BE49-F238E27FC236}">
                <a16:creationId xmlns:a16="http://schemas.microsoft.com/office/drawing/2014/main" id="{43A1C42B-900D-FD9D-5442-91FE63D21456}"/>
              </a:ext>
            </a:extLst>
          </p:cNvPr>
          <p:cNvGrpSpPr/>
          <p:nvPr/>
        </p:nvGrpSpPr>
        <p:grpSpPr>
          <a:xfrm rot="1477943">
            <a:off x="3824718" y="2972536"/>
            <a:ext cx="3923988" cy="1890701"/>
            <a:chOff x="2866714" y="1281372"/>
            <a:chExt cx="2942991" cy="1418026"/>
          </a:xfrm>
        </p:grpSpPr>
        <p:sp>
          <p:nvSpPr>
            <p:cNvPr id="192" name="TextBox 191">
              <a:extLst>
                <a:ext uri="{FF2B5EF4-FFF2-40B4-BE49-F238E27FC236}">
                  <a16:creationId xmlns:a16="http://schemas.microsoft.com/office/drawing/2014/main" id="{E20E1505-FF0E-5F17-D0E5-78D92EFCADC7}"/>
                </a:ext>
              </a:extLst>
            </p:cNvPr>
            <p:cNvSpPr txBox="1"/>
            <p:nvPr/>
          </p:nvSpPr>
          <p:spPr>
            <a:xfrm rot="20050093">
              <a:off x="3796025" y="1786467"/>
              <a:ext cx="1104195"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/device</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941074"/>
              <a:ext cx="923926"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C753376-6804-ACAB-60A4-86FF21E9780A}"/>
              </a:ext>
            </a:extLst>
          </p:cNvPr>
          <p:cNvSpPr txBox="1"/>
          <p:nvPr/>
        </p:nvSpPr>
        <p:spPr>
          <a:xfrm>
            <a:off x="2442115" y="3126795"/>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RS/RM</a:t>
            </a:r>
          </a:p>
        </p:txBody>
      </p:sp>
      <p:sp>
        <p:nvSpPr>
          <p:cNvPr id="10" name="TextBox 9">
            <a:extLst>
              <a:ext uri="{FF2B5EF4-FFF2-40B4-BE49-F238E27FC236}">
                <a16:creationId xmlns:a16="http://schemas.microsoft.com/office/drawing/2014/main" id="{797CB5F2-9BCA-1132-10A0-FB0C9610F031}"/>
              </a:ext>
            </a:extLst>
          </p:cNvPr>
          <p:cNvSpPr txBox="1"/>
          <p:nvPr/>
        </p:nvSpPr>
        <p:spPr>
          <a:xfrm>
            <a:off x="8007059" y="3139663"/>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RC/RU</a:t>
            </a:r>
          </a:p>
        </p:txBody>
      </p:sp>
      <p:grpSp>
        <p:nvGrpSpPr>
          <p:cNvPr id="14" name="Group 593">
            <a:extLst>
              <a:ext uri="{FF2B5EF4-FFF2-40B4-BE49-F238E27FC236}">
                <a16:creationId xmlns:a16="http://schemas.microsoft.com/office/drawing/2014/main" id="{A8C4DB04-78BB-7B8C-F817-60529D144B9F}"/>
              </a:ext>
            </a:extLst>
          </p:cNvPr>
          <p:cNvGrpSpPr>
            <a:grpSpLocks noChangeAspect="1"/>
          </p:cNvGrpSpPr>
          <p:nvPr/>
        </p:nvGrpSpPr>
        <p:grpSpPr bwMode="auto">
          <a:xfrm>
            <a:off x="8089468" y="3425966"/>
            <a:ext cx="888924" cy="782123"/>
            <a:chOff x="6146801" y="2133602"/>
            <a:chExt cx="644525" cy="566738"/>
          </a:xfrm>
        </p:grpSpPr>
        <p:sp>
          <p:nvSpPr>
            <p:cNvPr id="15" name="Freeform 278">
              <a:extLst>
                <a:ext uri="{FF2B5EF4-FFF2-40B4-BE49-F238E27FC236}">
                  <a16:creationId xmlns:a16="http://schemas.microsoft.com/office/drawing/2014/main" id="{44B3DC5D-25C2-FD30-31EC-298C8BCB8AC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5AFC6A26-6D3B-554A-25D6-008E7C156B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AA1A551-E3D8-AADA-42F4-E60BFBC3C78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610DE956-39B7-3A92-5315-107F3979997F}"/>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8B3B5B11-084F-FE64-E169-79C777F9175F}"/>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01057B95-3D8F-5761-208F-7049FE3ACCB2}"/>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33E09C1E-0FCF-1039-3DCF-FD2336015DE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9BB51E8F-65CF-30DE-BF34-95A0FF96C6B5}"/>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0B2497E3-3F07-4FE7-AB73-C167EE9F787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945EDB7D-3C55-EAA2-A3AA-8423D561BD2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9AEC1D46-2983-42CC-B8DB-EF0B004176E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B24B3CC0-1842-53D1-2151-CEE2425977F5}"/>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277C338C-D604-E761-EC1D-15B229F90CD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154F22F9-AF5F-2D13-E61B-8A74687A426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39D285FD-FAEC-B8D7-2ADD-D8AA02879488}"/>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04C555C-0372-6A31-BD32-233BE00BF16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9F06B406-FC82-E0C9-31AD-03A6C1CE9F2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8ECA3A12-74EA-980F-C126-D3328CA9809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4BD029BD-95D9-760D-432B-B9A743ABE7C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18FC825D-4A51-0E4F-3298-9583964108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70F3AE7-98C7-862B-7E7C-DDEE4DC4885F}"/>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A4D3B5D0-A283-2C61-A35A-BF247D5F22E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F8BA9B7C-9A6D-752A-0A7F-EACA2EC53E3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3A813F0D-6253-9303-0E29-D48B737F4FF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ED645082-EF72-754A-34A7-67BB08B6143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84644693-2621-7506-A3E3-93C0F923548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E6F3898-2DB4-407B-6759-A429163B0E3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82595309-FE9A-81C3-E677-D37CB5254C2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FB6069F6-E61B-648C-92A4-4F8E4A764F2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307">
              <a:extLst>
                <a:ext uri="{FF2B5EF4-FFF2-40B4-BE49-F238E27FC236}">
                  <a16:creationId xmlns:a16="http://schemas.microsoft.com/office/drawing/2014/main" id="{5639CF28-7EFE-AD82-0CE8-BFA71565639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2" name="TextBox 1">
            <a:extLst>
              <a:ext uri="{FF2B5EF4-FFF2-40B4-BE49-F238E27FC236}">
                <a16:creationId xmlns:a16="http://schemas.microsoft.com/office/drawing/2014/main" id="{2B27B1B2-139F-CB96-6E14-BF459BD71625}"/>
              </a:ext>
            </a:extLst>
          </p:cNvPr>
          <p:cNvSpPr txBox="1"/>
          <p:nvPr/>
        </p:nvSpPr>
        <p:spPr>
          <a:xfrm>
            <a:off x="9343562" y="3176821"/>
            <a:ext cx="1913544" cy="1117935"/>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or an SaaS application like Webex, Zoom, Slack</a:t>
            </a:r>
          </a:p>
        </p:txBody>
      </p:sp>
      <p:sp>
        <p:nvSpPr>
          <p:cNvPr id="88" name="Freeform 594">
            <a:extLst>
              <a:ext uri="{FF2B5EF4-FFF2-40B4-BE49-F238E27FC236}">
                <a16:creationId xmlns:a16="http://schemas.microsoft.com/office/drawing/2014/main" id="{DFDAD907-2C7B-4F85-3429-847B6834F7E2}"/>
              </a:ext>
            </a:extLst>
          </p:cNvPr>
          <p:cNvSpPr>
            <a:spLocks noChangeAspect="1" noEditPoints="1"/>
          </p:cNvSpPr>
          <p:nvPr/>
        </p:nvSpPr>
        <p:spPr bwMode="auto">
          <a:xfrm>
            <a:off x="8798888" y="3907946"/>
            <a:ext cx="449520" cy="447635"/>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Tree>
    <p:extLst>
      <p:ext uri="{BB962C8B-B14F-4D97-AF65-F5344CB8AC3E}">
        <p14:creationId xmlns:p14="http://schemas.microsoft.com/office/powerpoint/2010/main" val="233021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Active Dynamic Query</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425525" y="3501305"/>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482143" y="4556532"/>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94763" y="3545936"/>
            <a:ext cx="1844219"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Manager or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sp>
        <p:nvSpPr>
          <p:cNvPr id="187" name="TextBox 186">
            <a:extLst>
              <a:ext uri="{FF2B5EF4-FFF2-40B4-BE49-F238E27FC236}">
                <a16:creationId xmlns:a16="http://schemas.microsoft.com/office/drawing/2014/main" id="{623D116E-5610-3C42-7C2D-079506BA4A60}"/>
              </a:ext>
            </a:extLst>
          </p:cNvPr>
          <p:cNvSpPr txBox="1"/>
          <p:nvPr/>
        </p:nvSpPr>
        <p:spPr>
          <a:xfrm>
            <a:off x="7906887" y="4288012"/>
            <a:ext cx="1231901" cy="831190"/>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/device</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13" name="Group 12">
            <a:extLst>
              <a:ext uri="{FF2B5EF4-FFF2-40B4-BE49-F238E27FC236}">
                <a16:creationId xmlns:a16="http://schemas.microsoft.com/office/drawing/2014/main" id="{43A1C42B-900D-FD9D-5442-91FE63D21456}"/>
              </a:ext>
            </a:extLst>
          </p:cNvPr>
          <p:cNvGrpSpPr/>
          <p:nvPr/>
        </p:nvGrpSpPr>
        <p:grpSpPr>
          <a:xfrm rot="1477943">
            <a:off x="3824718" y="2972536"/>
            <a:ext cx="3923988" cy="1890701"/>
            <a:chOff x="2866714" y="1281372"/>
            <a:chExt cx="2942991" cy="1418026"/>
          </a:xfrm>
        </p:grpSpPr>
        <p:sp>
          <p:nvSpPr>
            <p:cNvPr id="192" name="TextBox 191">
              <a:extLst>
                <a:ext uri="{FF2B5EF4-FFF2-40B4-BE49-F238E27FC236}">
                  <a16:creationId xmlns:a16="http://schemas.microsoft.com/office/drawing/2014/main" id="{E20E1505-FF0E-5F17-D0E5-78D92EFCADC7}"/>
                </a:ext>
              </a:extLst>
            </p:cNvPr>
            <p:cNvSpPr txBox="1"/>
            <p:nvPr/>
          </p:nvSpPr>
          <p:spPr>
            <a:xfrm rot="20050093">
              <a:off x="3796025" y="1786467"/>
              <a:ext cx="1104195"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/user?</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941074"/>
              <a:ext cx="923926"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C753376-6804-ACAB-60A4-86FF21E9780A}"/>
              </a:ext>
            </a:extLst>
          </p:cNvPr>
          <p:cNvSpPr txBox="1"/>
          <p:nvPr/>
        </p:nvSpPr>
        <p:spPr>
          <a:xfrm>
            <a:off x="2442115" y="3126795"/>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RS/RM</a:t>
            </a:r>
          </a:p>
        </p:txBody>
      </p:sp>
      <p:sp>
        <p:nvSpPr>
          <p:cNvPr id="10" name="TextBox 9">
            <a:extLst>
              <a:ext uri="{FF2B5EF4-FFF2-40B4-BE49-F238E27FC236}">
                <a16:creationId xmlns:a16="http://schemas.microsoft.com/office/drawing/2014/main" id="{797CB5F2-9BCA-1132-10A0-FB0C9610F031}"/>
              </a:ext>
            </a:extLst>
          </p:cNvPr>
          <p:cNvSpPr txBox="1"/>
          <p:nvPr/>
        </p:nvSpPr>
        <p:spPr>
          <a:xfrm>
            <a:off x="8007059" y="3139663"/>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RC/RU</a:t>
            </a:r>
          </a:p>
        </p:txBody>
      </p:sp>
      <p:grpSp>
        <p:nvGrpSpPr>
          <p:cNvPr id="14" name="Group 593">
            <a:extLst>
              <a:ext uri="{FF2B5EF4-FFF2-40B4-BE49-F238E27FC236}">
                <a16:creationId xmlns:a16="http://schemas.microsoft.com/office/drawing/2014/main" id="{A8C4DB04-78BB-7B8C-F817-60529D144B9F}"/>
              </a:ext>
            </a:extLst>
          </p:cNvPr>
          <p:cNvGrpSpPr>
            <a:grpSpLocks noChangeAspect="1"/>
          </p:cNvGrpSpPr>
          <p:nvPr/>
        </p:nvGrpSpPr>
        <p:grpSpPr bwMode="auto">
          <a:xfrm>
            <a:off x="8089468" y="3425966"/>
            <a:ext cx="888924" cy="782123"/>
            <a:chOff x="6146801" y="2133602"/>
            <a:chExt cx="644525" cy="566738"/>
          </a:xfrm>
        </p:grpSpPr>
        <p:sp>
          <p:nvSpPr>
            <p:cNvPr id="15" name="Freeform 278">
              <a:extLst>
                <a:ext uri="{FF2B5EF4-FFF2-40B4-BE49-F238E27FC236}">
                  <a16:creationId xmlns:a16="http://schemas.microsoft.com/office/drawing/2014/main" id="{44B3DC5D-25C2-FD30-31EC-298C8BCB8AC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5AFC6A26-6D3B-554A-25D6-008E7C156B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AA1A551-E3D8-AADA-42F4-E60BFBC3C78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610DE956-39B7-3A92-5315-107F3979997F}"/>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8B3B5B11-084F-FE64-E169-79C777F9175F}"/>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01057B95-3D8F-5761-208F-7049FE3ACCB2}"/>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33E09C1E-0FCF-1039-3DCF-FD2336015DE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9BB51E8F-65CF-30DE-BF34-95A0FF96C6B5}"/>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0B2497E3-3F07-4FE7-AB73-C167EE9F787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945EDB7D-3C55-EAA2-A3AA-8423D561BD2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9AEC1D46-2983-42CC-B8DB-EF0B004176E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B24B3CC0-1842-53D1-2151-CEE2425977F5}"/>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277C338C-D604-E761-EC1D-15B229F90CD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154F22F9-AF5F-2D13-E61B-8A74687A426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39D285FD-FAEC-B8D7-2ADD-D8AA02879488}"/>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04C555C-0372-6A31-BD32-233BE00BF16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9F06B406-FC82-E0C9-31AD-03A6C1CE9F2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8ECA3A12-74EA-980F-C126-D3328CA9809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4BD029BD-95D9-760D-432B-B9A743ABE7C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18FC825D-4A51-0E4F-3298-9583964108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70F3AE7-98C7-862B-7E7C-DDEE4DC4885F}"/>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A4D3B5D0-A283-2C61-A35A-BF247D5F22E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F8BA9B7C-9A6D-752A-0A7F-EACA2EC53E3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3A813F0D-6253-9303-0E29-D48B737F4FF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ED645082-EF72-754A-34A7-67BB08B6143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84644693-2621-7506-A3E3-93C0F923548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E6F3898-2DB4-407B-6759-A429163B0E3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82595309-FE9A-81C3-E677-D37CB5254C2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FB6069F6-E61B-648C-92A4-4F8E4A764F2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307">
              <a:extLst>
                <a:ext uri="{FF2B5EF4-FFF2-40B4-BE49-F238E27FC236}">
                  <a16:creationId xmlns:a16="http://schemas.microsoft.com/office/drawing/2014/main" id="{5639CF28-7EFE-AD82-0CE8-BFA71565639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2" name="TextBox 1">
            <a:extLst>
              <a:ext uri="{FF2B5EF4-FFF2-40B4-BE49-F238E27FC236}">
                <a16:creationId xmlns:a16="http://schemas.microsoft.com/office/drawing/2014/main" id="{2B27B1B2-139F-CB96-6E14-BF459BD71625}"/>
              </a:ext>
            </a:extLst>
          </p:cNvPr>
          <p:cNvSpPr txBox="1"/>
          <p:nvPr/>
        </p:nvSpPr>
        <p:spPr>
          <a:xfrm>
            <a:off x="9343562" y="3176821"/>
            <a:ext cx="1913544" cy="1117935"/>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or an SaaS application like Webex, Zoom, Slack</a:t>
            </a:r>
          </a:p>
        </p:txBody>
      </p:sp>
      <p:sp>
        <p:nvSpPr>
          <p:cNvPr id="88" name="Freeform 594">
            <a:extLst>
              <a:ext uri="{FF2B5EF4-FFF2-40B4-BE49-F238E27FC236}">
                <a16:creationId xmlns:a16="http://schemas.microsoft.com/office/drawing/2014/main" id="{DFDAD907-2C7B-4F85-3429-847B6834F7E2}"/>
              </a:ext>
            </a:extLst>
          </p:cNvPr>
          <p:cNvSpPr>
            <a:spLocks noChangeAspect="1" noEditPoints="1"/>
          </p:cNvSpPr>
          <p:nvPr/>
        </p:nvSpPr>
        <p:spPr bwMode="auto">
          <a:xfrm>
            <a:off x="8798888" y="3907946"/>
            <a:ext cx="449520" cy="447635"/>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Tree>
    <p:extLst>
      <p:ext uri="{BB962C8B-B14F-4D97-AF65-F5344CB8AC3E}">
        <p14:creationId xmlns:p14="http://schemas.microsoft.com/office/powerpoint/2010/main" val="411033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4FCA18-38C2-1B49-DDA6-F9E2DE19474A}"/>
              </a:ext>
            </a:extLst>
          </p:cNvPr>
          <p:cNvSpPr>
            <a:spLocks noGrp="1"/>
          </p:cNvSpPr>
          <p:nvPr>
            <p:ph type="title"/>
          </p:nvPr>
        </p:nvSpPr>
        <p:spPr/>
        <p:txBody>
          <a:bodyPr/>
          <a:lstStyle/>
          <a:p>
            <a:r>
              <a:rPr lang="en-GB" dirty="0"/>
              <a:t>Triggers</a:t>
            </a:r>
          </a:p>
        </p:txBody>
      </p:sp>
      <p:sp>
        <p:nvSpPr>
          <p:cNvPr id="4" name="Text Placeholder 3">
            <a:extLst>
              <a:ext uri="{FF2B5EF4-FFF2-40B4-BE49-F238E27FC236}">
                <a16:creationId xmlns:a16="http://schemas.microsoft.com/office/drawing/2014/main" id="{68979763-A92C-ABF9-6F8A-EC01CD5188B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4948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Time</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r>
              <a:rPr lang="en-GB" b="0" i="0" dirty="0">
                <a:solidFill>
                  <a:srgbClr val="1F2328"/>
                </a:solidFill>
                <a:effectLst/>
                <a:latin typeface="-apple-system"/>
              </a:rPr>
              <a:t>A periodic interval trigger is a configured-in-advance agreement where a SCIM client performs an action at a specific time. </a:t>
            </a:r>
            <a:endParaRPr lang="en-GB" dirty="0"/>
          </a:p>
        </p:txBody>
      </p:sp>
    </p:spTree>
    <p:extLst>
      <p:ext uri="{BB962C8B-B14F-4D97-AF65-F5344CB8AC3E}">
        <p14:creationId xmlns:p14="http://schemas.microsoft.com/office/powerpoint/2010/main" val="914688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11087</TotalTime>
  <Words>3390</Words>
  <Application>Microsoft Office PowerPoint</Application>
  <PresentationFormat>Widescreen</PresentationFormat>
  <Paragraphs>903</Paragraphs>
  <Slides>45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-apple-system</vt:lpstr>
      <vt:lpstr>Aptos</vt:lpstr>
      <vt:lpstr>Aptos Display</vt:lpstr>
      <vt:lpstr>Arial</vt:lpstr>
      <vt:lpstr>Calibri</vt:lpstr>
      <vt:lpstr>CiscoSansTT Light</vt:lpstr>
      <vt:lpstr>Courier New</vt:lpstr>
      <vt:lpstr>Office Theme</vt:lpstr>
      <vt:lpstr>Constructs</vt:lpstr>
      <vt:lpstr>SCIM Constructs </vt:lpstr>
      <vt:lpstr>SCIM Constructs </vt:lpstr>
      <vt:lpstr>Actions</vt:lpstr>
      <vt:lpstr>Action: Action Push</vt:lpstr>
      <vt:lpstr>Action: Action Pull</vt:lpstr>
      <vt:lpstr>Action: Active Dynamic Query</vt:lpstr>
      <vt:lpstr>Triggers</vt:lpstr>
      <vt:lpstr>Trigger : Time</vt:lpstr>
      <vt:lpstr>Time-based Active Push</vt:lpstr>
      <vt:lpstr>Time-based Active Pull</vt:lpstr>
      <vt:lpstr>Time-based Active Dynamic Query</vt:lpstr>
      <vt:lpstr>Trigger : Application</vt:lpstr>
      <vt:lpstr>Triggered Active Push</vt:lpstr>
      <vt:lpstr>Application Active Pull</vt:lpstr>
      <vt:lpstr>Triggered Active Dynamic Query</vt:lpstr>
      <vt:lpstr>Trigger : Events</vt:lpstr>
      <vt:lpstr>Event with Domain Replication Mode</vt:lpstr>
      <vt:lpstr>Event with Co-Ordinated Provision</vt:lpstr>
      <vt:lpstr>Trigger : SSO</vt:lpstr>
      <vt:lpstr>Triggered Single Sign-On</vt:lpstr>
      <vt:lpstr>Use Cases</vt:lpstr>
      <vt:lpstr>SCIM Use Case 1</vt:lpstr>
      <vt:lpstr>SCIM Use Case 1</vt:lpstr>
      <vt:lpstr>SCIM Use Case 2</vt:lpstr>
      <vt:lpstr>SCIM Use Case 2</vt:lpstr>
      <vt:lpstr>SCIM Use Case 2</vt:lpstr>
      <vt:lpstr>SCIM Use Cases 3</vt:lpstr>
      <vt:lpstr>SCIM Use Cases 3</vt:lpstr>
      <vt:lpstr>SCIM Use Cases 3.1</vt:lpstr>
      <vt:lpstr>SCIM Use Cases 3.2</vt:lpstr>
      <vt:lpstr>SCIM Use Cases 4</vt:lpstr>
      <vt:lpstr>SCIM Use Cases 4</vt:lpstr>
      <vt:lpstr>SCIM Use Cases 4.1</vt:lpstr>
      <vt:lpstr>SCIM Use Cases 4.2</vt:lpstr>
      <vt:lpstr>SCIM Use Cases 5</vt:lpstr>
      <vt:lpstr>SCIM Use Cases 5</vt:lpstr>
      <vt:lpstr>SCIM Use Cases 6</vt:lpstr>
      <vt:lpstr>SCIM Use Cases 6</vt:lpstr>
      <vt:lpstr>SCIM Use Cases 6.1</vt:lpstr>
      <vt:lpstr>SCIM Use Cases 6.2</vt:lpstr>
      <vt:lpstr>SCIM Use Cases 7</vt:lpstr>
      <vt:lpstr>SCIM Use Cases 7</vt:lpstr>
      <vt:lpstr>SCIM Use Cases 7.1</vt:lpstr>
      <vt:lpstr>SCIM Use Cases 7.2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Time-based Active Pull</dc:title>
  <dc:creator>Pamela Dingle</dc:creator>
  <cp:lastModifiedBy>Paulo Jorge N. Correia (paucorre)</cp:lastModifiedBy>
  <cp:revision>9</cp:revision>
  <dcterms:created xsi:type="dcterms:W3CDTF">2024-01-05T13:39:15Z</dcterms:created>
  <dcterms:modified xsi:type="dcterms:W3CDTF">2024-01-19T17:59:32Z</dcterms:modified>
</cp:coreProperties>
</file>