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98" r:id="rId2"/>
    <p:sldId id="399" r:id="rId3"/>
    <p:sldId id="400" r:id="rId4"/>
    <p:sldId id="401" r:id="rId5"/>
    <p:sldId id="402" r:id="rId6"/>
    <p:sldId id="403" r:id="rId7"/>
    <p:sldId id="39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B00"/>
    <a:srgbClr val="E9334C"/>
    <a:srgbClr val="F97E70"/>
    <a:srgbClr val="0C0C0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5" autoAdjust="0"/>
    <p:restoredTop sz="96705" autoAdjust="0"/>
  </p:normalViewPr>
  <p:slideViewPr>
    <p:cSldViewPr snapToGrid="0" snapToObjects="1">
      <p:cViewPr varScale="1">
        <p:scale>
          <a:sx n="95" d="100"/>
          <a:sy n="95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8F9D-5878-0C47-9ABB-0F9F979675A0}" type="datetime1">
              <a:rPr lang="pt-BR" smtClean="0"/>
              <a:t>13/05/18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E32DA-AF30-904B-859E-CE762902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7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E01E-1DE2-8E46-88E1-C43C98E54066}" type="datetime1">
              <a:rPr lang="pt-BR" smtClean="0"/>
              <a:t>13/05/18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C0F02-9920-7E47-82F3-97D91453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1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Foot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57439" y="404664"/>
            <a:ext cx="8164189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75557" y="1556792"/>
            <a:ext cx="8146071" cy="43924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indent="-28575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500">
                <a:solidFill>
                  <a:schemeClr val="bg1">
                    <a:lumMod val="95000"/>
                  </a:schemeClr>
                </a:solidFill>
              </a:defRPr>
            </a:lvl1pPr>
            <a:lvl2pPr marL="800100" marR="0" indent="-342900" algn="l" rtl="0">
              <a:lnSpc>
                <a:spcPct val="100000"/>
              </a:lnSpc>
              <a:spcBef>
                <a:spcPts val="2000"/>
              </a:spcBef>
              <a:buClr>
                <a:srgbClr val="888888"/>
              </a:buClr>
              <a:buFont typeface="Arial" pitchFamily="34" charset="0"/>
              <a:buChar char="•"/>
              <a:defRPr sz="2300">
                <a:solidFill>
                  <a:schemeClr val="bg1">
                    <a:lumMod val="95000"/>
                  </a:schemeClr>
                </a:solidFill>
              </a:defRPr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 lang="pt-BR" dirty="0" smtClean="0"/>
          </a:p>
          <a:p>
            <a:pPr lvl="1"/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2660753" y="6551769"/>
            <a:ext cx="3783457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Programa de </a:t>
            </a:r>
            <a:r>
              <a:rPr lang="pt-BR" sz="1100" b="0" i="0" u="none" strike="noStrike" cap="none" baseline="0" dirty="0" smtClean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pós-graduação </a:t>
            </a:r>
            <a:r>
              <a:rPr lang="pt-BR" sz="1100" b="0" i="0" u="none" strike="noStrike" cap="none" baseline="0" dirty="0">
                <a:solidFill>
                  <a:srgbClr val="94949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em Bioinformática da UFMG</a:t>
            </a:r>
          </a:p>
        </p:txBody>
      </p:sp>
      <p:sp>
        <p:nvSpPr>
          <p:cNvPr id="14" name="Shape 14"/>
          <p:cNvSpPr txBox="1"/>
          <p:nvPr/>
        </p:nvSpPr>
        <p:spPr>
          <a:xfrm>
            <a:off x="7596337" y="6597863"/>
            <a:ext cx="24237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900" b="0" i="0" u="none" strike="noStrike" cap="none" baseline="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169119" y="6560186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49967" y="6549271"/>
            <a:ext cx="223137" cy="2000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pt-BR" sz="7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77418" y="6561171"/>
            <a:ext cx="180020" cy="18002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43634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8631617" y="6561171"/>
            <a:ext cx="180020" cy="1800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0329"/>
            <a:ext cx="8229600" cy="4525963"/>
          </a:xfrm>
        </p:spPr>
        <p:txBody>
          <a:bodyPr/>
          <a:lstStyle>
            <a:lvl1pPr>
              <a:spcBef>
                <a:spcPts val="2500"/>
              </a:spcBef>
              <a:defRPr/>
            </a:lvl1pPr>
            <a:lvl2pPr>
              <a:spcBef>
                <a:spcPts val="2500"/>
              </a:spcBef>
              <a:defRPr/>
            </a:lvl2pPr>
            <a:lvl3pPr>
              <a:spcBef>
                <a:spcPts val="2500"/>
              </a:spcBef>
              <a:defRPr/>
            </a:lvl3pPr>
            <a:lvl4pPr>
              <a:spcBef>
                <a:spcPts val="2500"/>
              </a:spcBef>
              <a:defRPr/>
            </a:lvl4pPr>
            <a:lvl5pPr>
              <a:spcBef>
                <a:spcPts val="2500"/>
              </a:spcBef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71310" cy="296027"/>
          </a:xfrm>
          <a:prstGeom prst="rect">
            <a:avLst/>
          </a:prstGeom>
        </p:spPr>
      </p:pic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9601" y="643731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292100"/>
          </a:xfrm>
          <a:prstGeom prst="rect">
            <a:avLst/>
          </a:prstGeom>
        </p:spPr>
      </p:pic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9" y="32614"/>
            <a:ext cx="1073151" cy="2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/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27160" y="-1126800"/>
            <a:ext cx="6899040" cy="915300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 userDrawn="1"/>
        </p:nvSpPr>
        <p:spPr>
          <a:xfrm>
            <a:off x="-31500" y="-1"/>
            <a:ext cx="9143640" cy="6899221"/>
          </a:xfrm>
          <a:prstGeom prst="rect">
            <a:avLst/>
          </a:prstGeom>
          <a:solidFill>
            <a:srgbClr val="000000">
              <a:alpha val="77000"/>
            </a:srgbClr>
          </a:solidFill>
          <a:ln w="25560">
            <a:noFill/>
          </a:ln>
          <a:effectLst>
            <a:reflection blurRad="6350" stA="52000" endA="300" endPos="35000" dir="5400000" sy="-100000" algn="bl" rotWithShape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597"/>
            <a:ext cx="8229600" cy="1039091"/>
          </a:xfrm>
        </p:spPr>
        <p:txBody>
          <a:bodyPr>
            <a:normAutofit/>
          </a:bodyPr>
          <a:lstStyle>
            <a:lvl1pPr algn="r">
              <a:defRPr sz="3600" b="0">
                <a:solidFill>
                  <a:schemeClr val="accent5">
                    <a:lumMod val="20000"/>
                    <a:lumOff val="8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2118" y="6492876"/>
            <a:ext cx="46318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6534" y="645424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3B7258-F396-F14E-8A3D-069F52A32C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2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7313"/>
            <a:ext cx="2133600" cy="365125"/>
          </a:xfrm>
          <a:prstGeom prst="rect">
            <a:avLst/>
          </a:prstGeom>
        </p:spPr>
        <p:txBody>
          <a:bodyPr/>
          <a:lstStyle/>
          <a:p>
            <a:fld id="{3A3B7258-F396-F14E-8A3D-069F52A32CD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58" y="2692233"/>
            <a:ext cx="2566737" cy="17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Biopython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su</a:t>
            </a:r>
            <a:r>
              <a:rPr lang="en-US" dirty="0" err="1" smtClean="0"/>
              <a:t>íte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/>
              <a:t>ferramentas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facilitar</a:t>
            </a:r>
            <a:r>
              <a:rPr lang="en-US" dirty="0" smtClean="0"/>
              <a:t> o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Bioinformática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Python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5" y="3905328"/>
            <a:ext cx="3312695" cy="2207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0443" y="6036054"/>
            <a:ext cx="2504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Biopython logo - ©</a:t>
            </a:r>
            <a:r>
              <a:rPr lang="en-US" sz="1200" dirty="0" smtClean="0"/>
              <a:t>Patrick </a:t>
            </a:r>
            <a:r>
              <a:rPr lang="en-US" sz="1200" dirty="0" err="1" smtClean="0"/>
              <a:t>Kunzmann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70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oficial</a:t>
            </a:r>
            <a:r>
              <a:rPr lang="en-US" dirty="0"/>
              <a:t>: http://</a:t>
            </a:r>
            <a:r>
              <a:rPr lang="en-US" dirty="0" err="1"/>
              <a:t>www.biopython.org</a:t>
            </a:r>
            <a:endParaRPr lang="en-US" dirty="0"/>
          </a:p>
          <a:p>
            <a:r>
              <a:rPr lang="en-US" dirty="0" err="1"/>
              <a:t>Criador</a:t>
            </a:r>
            <a:r>
              <a:rPr lang="en-US" dirty="0"/>
              <a:t>: Chapman B, Chang J</a:t>
            </a:r>
          </a:p>
          <a:p>
            <a:r>
              <a:rPr lang="pt-BR" dirty="0"/>
              <a:t>Surgiu em: 2000</a:t>
            </a:r>
          </a:p>
          <a:p>
            <a:r>
              <a:rPr lang="pt-BR" dirty="0"/>
              <a:t>Mantido por: Open </a:t>
            </a:r>
            <a:r>
              <a:rPr lang="pt-BR" dirty="0" err="1"/>
              <a:t>Bioinformatics</a:t>
            </a:r>
            <a:r>
              <a:rPr lang="pt-BR" dirty="0"/>
              <a:t> Foundation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5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Bio* </a:t>
            </a:r>
            <a:r>
              <a:rPr lang="en-US" dirty="0" err="1"/>
              <a:t>projetos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BioPHP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BioPerl </a:t>
            </a:r>
          </a:p>
          <a:p>
            <a:r>
              <a:rPr lang="en-US" dirty="0" err="1" smtClean="0"/>
              <a:t>BioRuby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BioJS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BioJava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BioSQL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BioDAS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BioMOBY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0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Biopython </a:t>
            </a:r>
            <a:r>
              <a:rPr lang="en-US" dirty="0" err="1" smtClean="0"/>
              <a:t>permite</a:t>
            </a:r>
            <a:r>
              <a:rPr lang="en-US" dirty="0"/>
              <a:t> </a:t>
            </a:r>
            <a:r>
              <a:rPr lang="en-US" dirty="0" err="1" smtClean="0"/>
              <a:t>an</a:t>
            </a:r>
            <a:r>
              <a:rPr lang="en-US" dirty="0" err="1" smtClean="0"/>
              <a:t>álises</a:t>
            </a:r>
            <a:r>
              <a:rPr lang="en-US" dirty="0" smtClean="0"/>
              <a:t> 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linhamentos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sequências</a:t>
            </a:r>
            <a:endParaRPr lang="en-US" dirty="0"/>
          </a:p>
          <a:p>
            <a:r>
              <a:rPr lang="en-US" dirty="0" err="1"/>
              <a:t>E</a:t>
            </a:r>
            <a:r>
              <a:rPr lang="en-US" dirty="0" err="1" smtClean="0"/>
              <a:t>struturas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proteínas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enética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populações</a:t>
            </a:r>
            <a:endParaRPr lang="en-US" dirty="0"/>
          </a:p>
          <a:p>
            <a:r>
              <a:rPr lang="en-US" dirty="0" err="1"/>
              <a:t>F</a:t>
            </a:r>
            <a:r>
              <a:rPr lang="en-US" dirty="0" err="1" smtClean="0"/>
              <a:t>ilogenia</a:t>
            </a:r>
            <a:endParaRPr lang="en-US" dirty="0" smtClean="0"/>
          </a:p>
          <a:p>
            <a:r>
              <a:rPr lang="en-US" dirty="0" err="1" smtClean="0"/>
              <a:t>Visualização</a:t>
            </a:r>
            <a:r>
              <a:rPr lang="en-US" dirty="0" smtClean="0"/>
              <a:t> de </a:t>
            </a:r>
            <a:r>
              <a:rPr lang="en-US" dirty="0"/>
              <a:t>dados </a:t>
            </a:r>
            <a:r>
              <a:rPr lang="en-US" dirty="0" err="1" smtClean="0"/>
              <a:t>biológicos</a:t>
            </a:r>
            <a:endParaRPr lang="en-US" dirty="0" smtClean="0"/>
          </a:p>
          <a:p>
            <a:r>
              <a:rPr lang="en-US" dirty="0" err="1"/>
              <a:t>A</a:t>
            </a:r>
            <a:r>
              <a:rPr lang="en-US" dirty="0" err="1" smtClean="0"/>
              <a:t>cessar</a:t>
            </a:r>
            <a:r>
              <a:rPr lang="en-US" dirty="0" smtClean="0"/>
              <a:t> </a:t>
            </a:r>
            <a:r>
              <a:rPr lang="en-US" dirty="0" err="1"/>
              <a:t>bancos</a:t>
            </a:r>
            <a:r>
              <a:rPr lang="en-US" dirty="0"/>
              <a:t> de dados </a:t>
            </a:r>
            <a:r>
              <a:rPr lang="en-US" dirty="0" err="1"/>
              <a:t>biológicos</a:t>
            </a:r>
            <a:r>
              <a:rPr lang="en-US" dirty="0"/>
              <a:t>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obtidos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e </a:t>
            </a:r>
            <a:r>
              <a:rPr lang="en-US" dirty="0" err="1"/>
              <a:t>formatos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/>
              <a:t>de BLAST – local </a:t>
            </a:r>
            <a:r>
              <a:rPr lang="en-US" dirty="0" err="1"/>
              <a:t>ou</a:t>
            </a:r>
            <a:r>
              <a:rPr lang="en-US" dirty="0"/>
              <a:t> online</a:t>
            </a:r>
          </a:p>
          <a:p>
            <a:r>
              <a:rPr lang="en-US" dirty="0" err="1" smtClean="0"/>
              <a:t>Clustalw</a:t>
            </a:r>
            <a:endParaRPr lang="en-US" dirty="0"/>
          </a:p>
          <a:p>
            <a:r>
              <a:rPr lang="en-US" dirty="0" smtClean="0"/>
              <a:t>FASTA</a:t>
            </a:r>
            <a:endParaRPr lang="en-US" dirty="0"/>
          </a:p>
          <a:p>
            <a:r>
              <a:rPr lang="en-US" dirty="0" err="1" smtClean="0"/>
              <a:t>GenBank</a:t>
            </a:r>
            <a:endParaRPr lang="en-US" dirty="0"/>
          </a:p>
          <a:p>
            <a:r>
              <a:rPr lang="en-US" dirty="0" smtClean="0"/>
              <a:t>PubMed </a:t>
            </a:r>
            <a:r>
              <a:rPr lang="en-US" dirty="0"/>
              <a:t>and Medline</a:t>
            </a:r>
          </a:p>
          <a:p>
            <a:r>
              <a:rPr lang="en-US" dirty="0" err="1" smtClean="0"/>
              <a:t>ExPASy</a:t>
            </a:r>
            <a:endParaRPr lang="en-US" dirty="0"/>
          </a:p>
          <a:p>
            <a:r>
              <a:rPr lang="en-US" dirty="0" smtClean="0"/>
              <a:t>SCOP</a:t>
            </a:r>
            <a:endParaRPr lang="en-US" dirty="0"/>
          </a:p>
          <a:p>
            <a:r>
              <a:rPr lang="en-US" dirty="0" err="1" smtClean="0"/>
              <a:t>UniGene</a:t>
            </a:r>
            <a:endParaRPr lang="en-US" dirty="0"/>
          </a:p>
          <a:p>
            <a:r>
              <a:rPr lang="en-US" dirty="0" err="1" smtClean="0"/>
              <a:t>SwissProt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B7258-F396-F14E-8A3D-069F52A32C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3"/>
          <p:cNvSpPr txBox="1"/>
          <p:nvPr/>
        </p:nvSpPr>
        <p:spPr>
          <a:xfrm>
            <a:off x="7010280" y="645480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39AF4C5-C84E-4760-BE13-E60F02F945C3}" type="slidenum">
              <a:rPr lang="pt-BR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713"/>
          <a:stretch/>
        </p:blipFill>
        <p:spPr>
          <a:xfrm>
            <a:off x="-13368" y="2870201"/>
            <a:ext cx="9144000" cy="9932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4777" y="6193190"/>
            <a:ext cx="542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@diiegomariano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47" y="5913379"/>
            <a:ext cx="1082842" cy="1082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7368" y="2967792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Obrigado!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-1952797" y="3040930"/>
            <a:ext cx="542859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x-none" sz="2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.com</a:t>
            </a:r>
            <a:endParaRPr lang="en-US" sz="2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7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53023</TotalTime>
  <Words>132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Biopython</vt:lpstr>
      <vt:lpstr>Biopython</vt:lpstr>
      <vt:lpstr>Bio* projetos</vt:lpstr>
      <vt:lpstr>Biopython permite análises de:</vt:lpstr>
      <vt:lpstr> Análises de arquivos obtidos em diversos programas e formatos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ferramenta Web para gerenciamento de  montagens de genomas bacterianos </dc:title>
  <dc:creator>Diego Cesar</dc:creator>
  <cp:lastModifiedBy>Diego Cesar</cp:lastModifiedBy>
  <cp:revision>1351</cp:revision>
  <cp:lastPrinted>2018-02-24T14:34:49Z</cp:lastPrinted>
  <dcterms:created xsi:type="dcterms:W3CDTF">2014-12-19T17:20:08Z</dcterms:created>
  <dcterms:modified xsi:type="dcterms:W3CDTF">2018-05-13T14:20:30Z</dcterms:modified>
</cp:coreProperties>
</file>