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8" r:id="rId2"/>
    <p:sldId id="399" r:id="rId3"/>
    <p:sldId id="400" r:id="rId4"/>
    <p:sldId id="403" r:id="rId5"/>
    <p:sldId id="401" r:id="rId6"/>
    <p:sldId id="402" r:id="rId7"/>
    <p:sldId id="406" r:id="rId8"/>
    <p:sldId id="404" r:id="rId9"/>
    <p:sldId id="405" r:id="rId10"/>
    <p:sldId id="407" r:id="rId11"/>
    <p:sldId id="408" r:id="rId12"/>
    <p:sldId id="409" r:id="rId13"/>
    <p:sldId id="410" r:id="rId14"/>
    <p:sldId id="39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39" y="404664"/>
            <a:ext cx="8164189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7" y="1556792"/>
            <a:ext cx="8146071" cy="4392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3" y="6551769"/>
            <a:ext cx="37834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7" y="6597863"/>
            <a:ext cx="2423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6560186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7" y="6549271"/>
            <a:ext cx="223137" cy="20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6561171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329"/>
            <a:ext cx="8229600" cy="4525963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310" cy="296027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27160" y="-1126800"/>
            <a:ext cx="689904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689922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597"/>
            <a:ext cx="8229600" cy="1039091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64542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Listas</a:t>
            </a:r>
            <a:r>
              <a:rPr lang="en-US" dirty="0" smtClean="0">
                <a:solidFill>
                  <a:schemeClr val="accent5"/>
                </a:solidFill>
              </a:rPr>
              <a:t> e </a:t>
            </a:r>
            <a:r>
              <a:rPr lang="en-US" dirty="0" err="1" smtClean="0">
                <a:solidFill>
                  <a:schemeClr val="accent5"/>
                </a:solidFill>
              </a:rPr>
              <a:t>dicionários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Percorrendo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i="1" dirty="0" smtClean="0"/>
              <a:t>for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113055"/>
            <a:ext cx="4991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Dicionários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Dicionários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associações</a:t>
            </a:r>
            <a:r>
              <a:rPr lang="en-US" dirty="0"/>
              <a:t> </a:t>
            </a:r>
            <a:r>
              <a:rPr lang="en-US" dirty="0" err="1"/>
              <a:t>compostas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um </a:t>
            </a:r>
            <a:r>
              <a:rPr lang="en-US" dirty="0"/>
              <a:t>valor </a:t>
            </a:r>
            <a:r>
              <a:rPr lang="en-US" dirty="0" err="1"/>
              <a:t>correspondente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040" y="5090975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4BACC6"/>
                </a:solidFill>
              </a:rPr>
              <a:t>dicionario</a:t>
            </a:r>
            <a:r>
              <a:rPr lang="en-US" sz="2800" dirty="0">
                <a:solidFill>
                  <a:srgbClr val="4BACC6"/>
                </a:solidFill>
              </a:rPr>
              <a:t> </a:t>
            </a:r>
            <a:r>
              <a:rPr lang="en-US" sz="2800" dirty="0" smtClean="0">
                <a:solidFill>
                  <a:srgbClr val="4BACC6"/>
                </a:solidFill>
              </a:rPr>
              <a:t>=</a:t>
            </a:r>
            <a:r>
              <a:rPr lang="en-US" sz="2800" dirty="0">
                <a:solidFill>
                  <a:srgbClr val="4BACC6"/>
                </a:solidFill>
              </a:rPr>
              <a:t> </a:t>
            </a:r>
            <a:r>
              <a:rPr lang="en-US" sz="2800" dirty="0" smtClean="0">
                <a:solidFill>
                  <a:srgbClr val="4BACC6"/>
                </a:solidFill>
              </a:rPr>
              <a:t>{’CHAVE’:</a:t>
            </a:r>
            <a:r>
              <a:rPr lang="en-US" sz="2800" dirty="0">
                <a:solidFill>
                  <a:srgbClr val="4BACC6"/>
                </a:solidFill>
              </a:rPr>
              <a:t> </a:t>
            </a:r>
            <a:r>
              <a:rPr lang="en-US" sz="2800" dirty="0" smtClean="0">
                <a:solidFill>
                  <a:srgbClr val="4BACC6"/>
                </a:solidFill>
              </a:rPr>
              <a:t>’valor’}</a:t>
            </a:r>
            <a:endParaRPr lang="en-US" sz="280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16100"/>
            <a:ext cx="6337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927100"/>
            <a:ext cx="5829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645480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870201"/>
            <a:ext cx="9144000" cy="993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7" y="6193190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5913379"/>
            <a:ext cx="1082842" cy="1082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967792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3040930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conjuntos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Numérica</a:t>
            </a:r>
            <a:r>
              <a:rPr lang="en-US" dirty="0" smtClean="0"/>
              <a:t>: [1, 2, 3, 4, 5]</a:t>
            </a:r>
          </a:p>
          <a:p>
            <a:pPr lvl="1"/>
            <a:r>
              <a:rPr lang="en-US" i="1" dirty="0" smtClean="0"/>
              <a:t>Strings</a:t>
            </a:r>
            <a:r>
              <a:rPr lang="en-US" dirty="0" smtClean="0"/>
              <a:t>: [“bola”, “</a:t>
            </a:r>
            <a:r>
              <a:rPr lang="en-US" dirty="0" err="1" smtClean="0"/>
              <a:t>sapato</a:t>
            </a:r>
            <a:r>
              <a:rPr lang="en-US" dirty="0" smtClean="0"/>
              <a:t>”, “</a:t>
            </a:r>
            <a:r>
              <a:rPr lang="en-US" dirty="0" err="1" smtClean="0"/>
              <a:t>chuva</a:t>
            </a:r>
            <a:r>
              <a:rPr lang="en-US" dirty="0" smtClean="0"/>
              <a:t>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4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Declarando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nucleotídeos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1" y="1958664"/>
            <a:ext cx="4813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Verificando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79600"/>
            <a:ext cx="5778500" cy="309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8507" y="5134112"/>
            <a:ext cx="12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i="1" dirty="0" err="1" smtClean="0"/>
              <a:t>len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333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Exibindo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14500"/>
            <a:ext cx="4648200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5236" y="5489131"/>
            <a:ext cx="14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Lista</a:t>
            </a:r>
            <a:r>
              <a:rPr lang="en-US" dirty="0" smtClean="0"/>
              <a:t>[</a:t>
            </a:r>
            <a:r>
              <a:rPr lang="en-US" dirty="0" err="1" smtClean="0"/>
              <a:t>posição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828800"/>
            <a:ext cx="48006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1862" y="5310963"/>
            <a:ext cx="173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i="1" dirty="0" smtClean="0"/>
              <a:t>append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744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Verificando</a:t>
            </a:r>
            <a:r>
              <a:rPr lang="en-US" dirty="0" smtClean="0"/>
              <a:t> se um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pertence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989210"/>
            <a:ext cx="69723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943100"/>
            <a:ext cx="4826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4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Apagando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30400"/>
            <a:ext cx="4711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51136</TotalTime>
  <Words>129</Words>
  <Application>Microsoft Macintosh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Listas e dicionários</vt:lpstr>
      <vt:lpstr>Listas</vt:lpstr>
      <vt:lpstr>Declarando uma lista de nucleotídeos</vt:lpstr>
      <vt:lpstr>Verificando tamanho de uma lista</vt:lpstr>
      <vt:lpstr>Exibindo elementos pela posição</vt:lpstr>
      <vt:lpstr>Adicionando elementos</vt:lpstr>
      <vt:lpstr>Verificando se um elemento pertence a uma lista</vt:lpstr>
      <vt:lpstr>Removendo elementos</vt:lpstr>
      <vt:lpstr>Apagando a lista inteira</vt:lpstr>
      <vt:lpstr>Percorrendo uma lista com o comando for</vt:lpstr>
      <vt:lpstr>Dicionários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 </dc:title>
  <dc:creator>Diego Cesar</dc:creator>
  <cp:lastModifiedBy>Diego Cesar</cp:lastModifiedBy>
  <cp:revision>1324</cp:revision>
  <cp:lastPrinted>2018-02-24T14:34:49Z</cp:lastPrinted>
  <dcterms:created xsi:type="dcterms:W3CDTF">2014-12-19T17:20:08Z</dcterms:created>
  <dcterms:modified xsi:type="dcterms:W3CDTF">2018-04-16T16:29:02Z</dcterms:modified>
</cp:coreProperties>
</file>