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Funções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da </a:t>
            </a:r>
            <a:r>
              <a:rPr lang="en-US" dirty="0" err="1" smtClean="0"/>
              <a:t>programação</a:t>
            </a:r>
            <a:endParaRPr lang="en-US" dirty="0" smtClean="0"/>
          </a:p>
          <a:p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linearmente</a:t>
            </a:r>
            <a:endParaRPr lang="en-US" dirty="0" smtClean="0"/>
          </a:p>
          <a:p>
            <a:r>
              <a:rPr lang="en-US" dirty="0" err="1" smtClean="0"/>
              <a:t>Modularização</a:t>
            </a:r>
            <a:endParaRPr lang="en-US" dirty="0" smtClean="0"/>
          </a:p>
          <a:p>
            <a:r>
              <a:rPr lang="en-US" dirty="0" err="1" smtClean="0"/>
              <a:t>Funções</a:t>
            </a:r>
            <a:endParaRPr lang="en-US" dirty="0" smtClean="0"/>
          </a:p>
          <a:p>
            <a:pPr lvl="1"/>
            <a:r>
              <a:rPr lang="en-US" dirty="0" err="1" smtClean="0"/>
              <a:t>Executadas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Python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i="1" dirty="0" err="1" smtClean="0"/>
              <a:t>def</a:t>
            </a:r>
            <a:endParaRPr lang="en-US" i="1" dirty="0" smtClean="0"/>
          </a:p>
          <a:p>
            <a:r>
              <a:rPr lang="en-US" dirty="0" err="1" smtClean="0"/>
              <a:t>Definição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4BACC6"/>
                </a:solidFill>
              </a:rPr>
              <a:t>def</a:t>
            </a:r>
            <a:r>
              <a:rPr lang="en-US" dirty="0" smtClean="0">
                <a:solidFill>
                  <a:srgbClr val="4BACC6"/>
                </a:solidFill>
              </a:rPr>
              <a:t> </a:t>
            </a:r>
            <a:r>
              <a:rPr lang="en-US" dirty="0">
                <a:solidFill>
                  <a:srgbClr val="4BACC6"/>
                </a:solidFill>
              </a:rPr>
              <a:t>NOME</a:t>
            </a:r>
            <a:r>
              <a:rPr lang="en-US" dirty="0" smtClean="0">
                <a:solidFill>
                  <a:srgbClr val="4BACC6"/>
                </a:solidFill>
              </a:rPr>
              <a:t>(PARÂMETROS)</a:t>
            </a:r>
            <a:r>
              <a:rPr lang="en-US" dirty="0">
                <a:solidFill>
                  <a:srgbClr val="4BACC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4BACC6"/>
                </a:solidFill>
              </a:rPr>
              <a:t>    </a:t>
            </a:r>
            <a:r>
              <a:rPr lang="en-US" dirty="0" smtClean="0">
                <a:solidFill>
                  <a:srgbClr val="4BACC6"/>
                </a:solidFill>
              </a:rPr>
              <a:t>COMANDOS</a:t>
            </a:r>
          </a:p>
          <a:p>
            <a:r>
              <a:rPr lang="en-US" dirty="0" err="1" smtClean="0"/>
              <a:t>Chamada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BACC6"/>
                </a:solidFill>
              </a:rPr>
              <a:t>	NOME(ARGUMENTOS)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8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276536"/>
            <a:ext cx="3835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Retornando</a:t>
            </a:r>
            <a:r>
              <a:rPr lang="en-US" dirty="0" smtClean="0"/>
              <a:t>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i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dados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r>
              <a:rPr lang="en-US" dirty="0" smtClean="0"/>
              <a:t> principal do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148228"/>
            <a:ext cx="4330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4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120982"/>
            <a:ext cx="3454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823446"/>
            <a:ext cx="3543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51108</TotalTime>
  <Words>69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Funções</vt:lpstr>
      <vt:lpstr>Programação procedural</vt:lpstr>
      <vt:lpstr>Funções</vt:lpstr>
      <vt:lpstr>Exemplo simples</vt:lpstr>
      <vt:lpstr>Retornando dados</vt:lpstr>
      <vt:lpstr>Variáveis locais</vt:lpstr>
      <vt:lpstr>Variáveis globais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1324</cp:revision>
  <cp:lastPrinted>2018-02-24T14:34:49Z</cp:lastPrinted>
  <dcterms:created xsi:type="dcterms:W3CDTF">2014-12-19T17:20:08Z</dcterms:created>
  <dcterms:modified xsi:type="dcterms:W3CDTF">2018-04-16T16:29:21Z</dcterms:modified>
</cp:coreProperties>
</file>