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8" r:id="rId2"/>
    <p:sldId id="400" r:id="rId3"/>
    <p:sldId id="401" r:id="rId4"/>
    <p:sldId id="407" r:id="rId5"/>
    <p:sldId id="409" r:id="rId6"/>
    <p:sldId id="408" r:id="rId7"/>
    <p:sldId id="411" r:id="rId8"/>
    <p:sldId id="412" r:id="rId9"/>
    <p:sldId id="403" r:id="rId10"/>
    <p:sldId id="404" r:id="rId11"/>
    <p:sldId id="410" r:id="rId12"/>
    <p:sldId id="413" r:id="rId13"/>
    <p:sldId id="414" r:id="rId14"/>
    <p:sldId id="405" r:id="rId15"/>
    <p:sldId id="406" r:id="rId16"/>
    <p:sldId id="415" r:id="rId17"/>
    <p:sldId id="39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00"/>
    <a:srgbClr val="E9334C"/>
    <a:srgbClr val="F97E70"/>
    <a:srgbClr val="0C0C0C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5" autoAdjust="0"/>
    <p:restoredTop sz="96705" autoAdjust="0"/>
  </p:normalViewPr>
  <p:slideViewPr>
    <p:cSldViewPr snapToGrid="0" snapToObjects="1">
      <p:cViewPr varScale="1">
        <p:scale>
          <a:sx n="90" d="100"/>
          <a:sy n="90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48F9D-5878-0C47-9ABB-0F9F979675A0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32DA-AF30-904B-859E-CE762902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7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E01E-1DE2-8E46-88E1-C43C98E54066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C0F02-9920-7E47-82F3-97D91453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Foot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57439" y="404664"/>
            <a:ext cx="8164189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75557" y="1556792"/>
            <a:ext cx="8146071" cy="4392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28575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500">
                <a:solidFill>
                  <a:schemeClr val="bg1">
                    <a:lumMod val="95000"/>
                  </a:schemeClr>
                </a:solidFill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300">
                <a:solidFill>
                  <a:schemeClr val="bg1">
                    <a:lumMod val="95000"/>
                  </a:schemeClr>
                </a:solidFill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 lang="pt-BR" dirty="0" smtClean="0"/>
          </a:p>
          <a:p>
            <a:pPr lvl="1"/>
            <a:endParaRPr dirty="0"/>
          </a:p>
        </p:txBody>
      </p:sp>
      <p:sp>
        <p:nvSpPr>
          <p:cNvPr id="13" name="Shape 13"/>
          <p:cNvSpPr txBox="1"/>
          <p:nvPr/>
        </p:nvSpPr>
        <p:spPr>
          <a:xfrm>
            <a:off x="2660753" y="6551769"/>
            <a:ext cx="37834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Programa de </a:t>
            </a:r>
            <a:r>
              <a:rPr lang="pt-BR" sz="1100" b="0" i="0" u="none" strike="noStrike" cap="none" baseline="0" dirty="0" smtClean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pós-graduação </a:t>
            </a: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em Bioinformática da UFMG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7596337" y="6597863"/>
            <a:ext cx="24237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900" b="0" i="0" u="none" strike="noStrike" cap="none" baseline="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69119" y="6560186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49967" y="6549271"/>
            <a:ext cx="223137" cy="200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7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77418" y="6561171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843634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631617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62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329"/>
            <a:ext cx="8229600" cy="4525963"/>
          </a:xfrm>
        </p:spPr>
        <p:txBody>
          <a:bodyPr/>
          <a:lstStyle>
            <a:lvl1pPr>
              <a:spcBef>
                <a:spcPts val="2500"/>
              </a:spcBef>
              <a:defRPr/>
            </a:lvl1pPr>
            <a:lvl2pPr>
              <a:spcBef>
                <a:spcPts val="2500"/>
              </a:spcBef>
              <a:defRPr/>
            </a:lvl2pPr>
            <a:lvl3pPr>
              <a:spcBef>
                <a:spcPts val="2500"/>
              </a:spcBef>
              <a:defRPr/>
            </a:lvl3pPr>
            <a:lvl4pPr>
              <a:spcBef>
                <a:spcPts val="2500"/>
              </a:spcBef>
              <a:defRPr/>
            </a:lvl4pPr>
            <a:lvl5pPr>
              <a:spcBef>
                <a:spcPts val="2500"/>
              </a:spcBef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71310" cy="296027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27160" y="-1126800"/>
            <a:ext cx="6899040" cy="91530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 userDrawn="1"/>
        </p:nvSpPr>
        <p:spPr>
          <a:xfrm>
            <a:off x="-31500" y="-1"/>
            <a:ext cx="9143640" cy="6899221"/>
          </a:xfrm>
          <a:prstGeom prst="rect">
            <a:avLst/>
          </a:prstGeom>
          <a:solidFill>
            <a:srgbClr val="000000">
              <a:alpha val="77000"/>
            </a:srgbClr>
          </a:solidFill>
          <a:ln w="25560">
            <a:noFill/>
          </a:ln>
          <a:effectLst>
            <a:reflection blurRad="6350" stA="52000" endA="300" endPos="35000" dir="5400000" sy="-100000" algn="bl" rotWithShape="0"/>
          </a:effectLst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5597"/>
            <a:ext cx="8229600" cy="1039091"/>
          </a:xfrm>
        </p:spPr>
        <p:txBody>
          <a:bodyPr>
            <a:normAutofit/>
          </a:bodyPr>
          <a:lstStyle>
            <a:lvl1pPr algn="r">
              <a:defRPr sz="3600" b="0">
                <a:solidFill>
                  <a:schemeClr val="accent5">
                    <a:lumMod val="20000"/>
                    <a:lumOff val="8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6534" y="64542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5"/>
                </a:solidFill>
              </a:rPr>
              <a:t>Comandos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condicionais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37313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condição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execute_esta_linha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caso_if_falhe_execute_essa_linha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79247" y="2495832"/>
            <a:ext cx="14767" cy="974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6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409410"/>
            <a:ext cx="72136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Cuidado</a:t>
            </a:r>
            <a:r>
              <a:rPr lang="en-US" dirty="0" smtClean="0"/>
              <a:t> com a indentação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692" b="14894"/>
          <a:stretch/>
        </p:blipFill>
        <p:spPr>
          <a:xfrm>
            <a:off x="228600" y="2091779"/>
            <a:ext cx="8686800" cy="43455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1209" y="4651995"/>
            <a:ext cx="3337172" cy="69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Cuidado</a:t>
            </a:r>
            <a:r>
              <a:rPr lang="en-US" dirty="0"/>
              <a:t> com a indentação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907102"/>
            <a:ext cx="8483600" cy="4330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8027" y="4179412"/>
            <a:ext cx="5571573" cy="561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i="1" dirty="0" err="1" smtClean="0"/>
              <a:t>elif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haja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entre o if e o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3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condição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execute_esta_linha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elsif</a:t>
            </a:r>
            <a:r>
              <a:rPr lang="en-US" dirty="0" smtClean="0"/>
              <a:t> </a:t>
            </a:r>
            <a:r>
              <a:rPr lang="en-US" dirty="0" err="1" smtClean="0"/>
              <a:t>condição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execute_esta_linha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execute_esta_linha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333500"/>
            <a:ext cx="5384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3"/>
          <p:cNvSpPr txBox="1"/>
          <p:nvPr/>
        </p:nvSpPr>
        <p:spPr>
          <a:xfrm>
            <a:off x="7010280" y="645480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39AF4C5-C84E-4760-BE13-E60F02F945C3}" type="slidenum">
              <a:rPr lang="pt-BR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713"/>
          <a:stretch/>
        </p:blipFill>
        <p:spPr>
          <a:xfrm>
            <a:off x="-13368" y="2870201"/>
            <a:ext cx="9144000" cy="9932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4777" y="6193190"/>
            <a:ext cx="54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@diiegomariano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47" y="5913379"/>
            <a:ext cx="1082842" cy="1082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7368" y="2967792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Obrigado!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-1952797" y="3040930"/>
            <a:ext cx="5428591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.com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7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 </a:t>
            </a:r>
            <a:r>
              <a:rPr lang="en-US" i="1" dirty="0" smtClean="0"/>
              <a:t>if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 smtClean="0"/>
              <a:t>Realiza</a:t>
            </a:r>
            <a:r>
              <a:rPr lang="en-US" dirty="0" smtClean="0"/>
              <a:t> testes </a:t>
            </a:r>
            <a:r>
              <a:rPr lang="en-US" dirty="0" err="1" smtClean="0"/>
              <a:t>condicionais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err="1" smtClean="0"/>
              <a:t>Executa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b="1" dirty="0" smtClean="0"/>
              <a:t>SE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condição</a:t>
            </a:r>
            <a:r>
              <a:rPr lang="en-US" dirty="0" smtClean="0"/>
              <a:t> for </a:t>
            </a:r>
            <a:r>
              <a:rPr lang="en-US" dirty="0" err="1" smtClean="0"/>
              <a:t>atendida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err="1" smtClean="0"/>
              <a:t>Avalia</a:t>
            </a:r>
            <a:r>
              <a:rPr lang="en-US" dirty="0" smtClean="0"/>
              <a:t> se </a:t>
            </a:r>
            <a:r>
              <a:rPr lang="en-US" dirty="0" err="1"/>
              <a:t>c</a:t>
            </a:r>
            <a:r>
              <a:rPr lang="en-US" dirty="0" err="1" smtClean="0"/>
              <a:t>ondição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verdadeira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4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if </a:t>
            </a:r>
            <a:r>
              <a:rPr lang="en-US" sz="4800" dirty="0" err="1" smtClean="0"/>
              <a:t>condição</a:t>
            </a:r>
            <a:r>
              <a:rPr lang="en-US" sz="4800" dirty="0"/>
              <a:t>: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smtClean="0"/>
              <a:t>	</a:t>
            </a:r>
            <a:r>
              <a:rPr lang="en-US" sz="4800" dirty="0" err="1" smtClean="0"/>
              <a:t>execute_esta_linha</a:t>
            </a:r>
            <a:endParaRPr lang="en-US" sz="4800" dirty="0" smtClean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Bent Arrow 4"/>
          <p:cNvSpPr/>
          <p:nvPr/>
        </p:nvSpPr>
        <p:spPr>
          <a:xfrm rot="17928314">
            <a:off x="134816" y="3957889"/>
            <a:ext cx="1425058" cy="1521129"/>
          </a:xfrm>
          <a:prstGeom prst="bentArrow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3665" y="5541066"/>
            <a:ext cx="49533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4BACC6"/>
                </a:solidFill>
              </a:rPr>
              <a:t>Preste</a:t>
            </a:r>
            <a:r>
              <a:rPr lang="en-US" sz="3200" dirty="0" smtClean="0">
                <a:solidFill>
                  <a:srgbClr val="4BACC6"/>
                </a:solidFill>
              </a:rPr>
              <a:t> </a:t>
            </a:r>
            <a:r>
              <a:rPr lang="en-US" sz="3200" dirty="0" err="1" smtClean="0">
                <a:solidFill>
                  <a:srgbClr val="4BACC6"/>
                </a:solidFill>
              </a:rPr>
              <a:t>atenção</a:t>
            </a:r>
            <a:r>
              <a:rPr lang="en-US" sz="3200" dirty="0" smtClean="0">
                <a:solidFill>
                  <a:srgbClr val="4BACC6"/>
                </a:solidFill>
              </a:rPr>
              <a:t> </a:t>
            </a:r>
            <a:r>
              <a:rPr lang="en-US" sz="3200" dirty="0" err="1" smtClean="0">
                <a:solidFill>
                  <a:srgbClr val="4BACC6"/>
                </a:solidFill>
              </a:rPr>
              <a:t>neste</a:t>
            </a:r>
            <a:r>
              <a:rPr lang="en-US" sz="3200" dirty="0" smtClean="0">
                <a:solidFill>
                  <a:srgbClr val="4BACC6"/>
                </a:solidFill>
              </a:rPr>
              <a:t> </a:t>
            </a:r>
            <a:r>
              <a:rPr lang="en-US" sz="3200" dirty="0" err="1" smtClean="0">
                <a:solidFill>
                  <a:srgbClr val="4BACC6"/>
                </a:solidFill>
              </a:rPr>
              <a:t>espaço</a:t>
            </a:r>
            <a:r>
              <a:rPr lang="en-US" sz="3200" dirty="0" smtClean="0">
                <a:solidFill>
                  <a:srgbClr val="4BACC6"/>
                </a:solidFill>
              </a:rPr>
              <a:t> </a:t>
            </a:r>
            <a:endParaRPr lang="en-US" sz="3200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6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Trecho</a:t>
            </a:r>
            <a:r>
              <a:rPr lang="en-US" sz="2800" dirty="0" smtClean="0"/>
              <a:t> de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depende</a:t>
            </a:r>
            <a:r>
              <a:rPr lang="en-US" sz="2800" dirty="0" smtClean="0"/>
              <a:t> de outro </a:t>
            </a:r>
            <a:r>
              <a:rPr lang="en-US" sz="2800" dirty="0" err="1" smtClean="0"/>
              <a:t>trecho</a:t>
            </a:r>
            <a:endParaRPr lang="en-US" sz="2800" dirty="0" smtClean="0"/>
          </a:p>
          <a:p>
            <a:r>
              <a:rPr lang="en-US" sz="2800" dirty="0" smtClean="0"/>
              <a:t>Observe </a:t>
            </a:r>
            <a:r>
              <a:rPr lang="en-US" sz="2800" dirty="0" err="1" smtClean="0"/>
              <a:t>que</a:t>
            </a:r>
            <a:r>
              <a:rPr lang="en-US" sz="2800" dirty="0" smtClean="0"/>
              <a:t> a </a:t>
            </a:r>
            <a:r>
              <a:rPr lang="en-US" sz="2800" dirty="0" err="1" smtClean="0"/>
              <a:t>linha</a:t>
            </a:r>
            <a:r>
              <a:rPr lang="en-US" sz="2800" dirty="0" smtClean="0"/>
              <a:t> 7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é</a:t>
            </a:r>
            <a:r>
              <a:rPr lang="en-US" sz="2800" dirty="0" smtClean="0"/>
              <a:t> </a:t>
            </a:r>
            <a:r>
              <a:rPr lang="en-US" sz="2800" dirty="0" err="1" smtClean="0"/>
              <a:t>executada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1" y="3303707"/>
            <a:ext cx="4360289" cy="32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8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 smtClean="0">
                <a:solidFill>
                  <a:srgbClr val="4BACC6"/>
                </a:solidFill>
              </a:rPr>
              <a:t>Indentação</a:t>
            </a:r>
            <a:endParaRPr lang="en-US" sz="8800" dirty="0">
              <a:solidFill>
                <a:srgbClr val="4BAC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37313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Python </a:t>
            </a:r>
            <a:r>
              <a:rPr lang="en-US" sz="2800" dirty="0" err="1" smtClean="0"/>
              <a:t>blocos</a:t>
            </a:r>
            <a:r>
              <a:rPr lang="en-US" sz="2800" dirty="0" smtClean="0"/>
              <a:t> </a:t>
            </a:r>
            <a:r>
              <a:rPr lang="en-US" sz="2800" dirty="0" err="1" smtClean="0"/>
              <a:t>são</a:t>
            </a:r>
            <a:r>
              <a:rPr lang="en-US" sz="2800" dirty="0" smtClean="0"/>
              <a:t> </a:t>
            </a:r>
            <a:r>
              <a:rPr lang="en-US" sz="2800" dirty="0" err="1" smtClean="0"/>
              <a:t>definidos</a:t>
            </a:r>
            <a:r>
              <a:rPr lang="en-US" sz="2800" dirty="0" smtClean="0"/>
              <a:t> </a:t>
            </a:r>
            <a:r>
              <a:rPr lang="en-US" sz="2800" dirty="0" err="1" smtClean="0"/>
              <a:t>pelo</a:t>
            </a:r>
            <a:r>
              <a:rPr lang="en-US" sz="2800" dirty="0" smtClean="0"/>
              <a:t> </a:t>
            </a:r>
            <a:r>
              <a:rPr lang="en-US" sz="2800" dirty="0" err="1" smtClean="0"/>
              <a:t>espaçamento</a:t>
            </a:r>
            <a:r>
              <a:rPr lang="en-US" sz="2800" dirty="0" smtClean="0"/>
              <a:t> da </a:t>
            </a:r>
            <a:r>
              <a:rPr lang="en-US" sz="2800" dirty="0" err="1" smtClean="0"/>
              <a:t>linha</a:t>
            </a:r>
            <a:endParaRPr lang="en-US" sz="2800" dirty="0"/>
          </a:p>
          <a:p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feito</a:t>
            </a:r>
            <a:r>
              <a:rPr lang="en-US" sz="2800" dirty="0" smtClean="0"/>
              <a:t> com </a:t>
            </a:r>
            <a:r>
              <a:rPr lang="en-US" sz="2800" dirty="0" err="1" smtClean="0"/>
              <a:t>espaços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tabulações</a:t>
            </a:r>
            <a:endParaRPr lang="en-US" sz="2800" dirty="0" smtClean="0"/>
          </a:p>
          <a:p>
            <a:r>
              <a:rPr lang="en-US" sz="2800" dirty="0" err="1" smtClean="0"/>
              <a:t>Tecla</a:t>
            </a:r>
            <a:r>
              <a:rPr lang="en-US" sz="2800" dirty="0" smtClean="0"/>
              <a:t> TAB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39" y="3733718"/>
            <a:ext cx="4262114" cy="306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5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cascata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41515"/>
            <a:ext cx="8445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2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Curiosidades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divisão</a:t>
            </a:r>
            <a:endParaRPr lang="en-US" dirty="0"/>
          </a:p>
          <a:p>
            <a:pPr lvl="1"/>
            <a:r>
              <a:rPr lang="en-US" dirty="0" smtClean="0"/>
              <a:t>6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2 tem </a:t>
            </a:r>
            <a:r>
              <a:rPr lang="en-US" dirty="0" err="1" smtClean="0"/>
              <a:t>resto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Valor </a:t>
            </a:r>
            <a:r>
              <a:rPr lang="en-US" dirty="0" err="1" smtClean="0"/>
              <a:t>é</a:t>
            </a:r>
            <a:r>
              <a:rPr lang="en-US" dirty="0" smtClean="0"/>
              <a:t> par</a:t>
            </a:r>
          </a:p>
          <a:p>
            <a:r>
              <a:rPr lang="en-US" dirty="0" err="1" smtClean="0"/>
              <a:t>Caractere</a:t>
            </a:r>
            <a:r>
              <a:rPr lang="en-US" dirty="0" smtClean="0"/>
              <a:t> especial \n</a:t>
            </a:r>
          </a:p>
          <a:p>
            <a:pPr lvl="1"/>
            <a:r>
              <a:rPr lang="en-US" dirty="0" err="1" smtClean="0"/>
              <a:t>Insere</a:t>
            </a:r>
            <a:r>
              <a:rPr lang="en-US" dirty="0" smtClean="0"/>
              <a:t> </a:t>
            </a:r>
            <a:r>
              <a:rPr lang="en-US" dirty="0" err="1" smtClean="0"/>
              <a:t>quebra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746" t="43864" b="42340"/>
          <a:stretch/>
        </p:blipFill>
        <p:spPr>
          <a:xfrm>
            <a:off x="1033637" y="5817049"/>
            <a:ext cx="7031216" cy="6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4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i="1" dirty="0" smtClean="0"/>
              <a:t>else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do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i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atendida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3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51040</TotalTime>
  <Words>162</Words>
  <Application>Microsoft Macintosh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Comandos condicionais</vt:lpstr>
      <vt:lpstr>Comando condicional if</vt:lpstr>
      <vt:lpstr>Sintaxe</vt:lpstr>
      <vt:lpstr>Bloco</vt:lpstr>
      <vt:lpstr>Indentação</vt:lpstr>
      <vt:lpstr>Indentação</vt:lpstr>
      <vt:lpstr>Condições em cascata</vt:lpstr>
      <vt:lpstr>Curiosidades</vt:lpstr>
      <vt:lpstr>Comando else</vt:lpstr>
      <vt:lpstr>Sintaxe</vt:lpstr>
      <vt:lpstr>PowerPoint Presentation</vt:lpstr>
      <vt:lpstr>Cuidado com a indentação</vt:lpstr>
      <vt:lpstr>Cuidado com a indentação</vt:lpstr>
      <vt:lpstr>Comando elif</vt:lpstr>
      <vt:lpstr>Sintaxe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ferramenta Web para gerenciamento de  montagens de genomas bacterianos </dc:title>
  <dc:creator>Diego Cesar</dc:creator>
  <cp:lastModifiedBy>Diego Cesar</cp:lastModifiedBy>
  <cp:revision>1319</cp:revision>
  <cp:lastPrinted>2018-02-24T14:34:49Z</cp:lastPrinted>
  <dcterms:created xsi:type="dcterms:W3CDTF">2014-12-19T17:20:08Z</dcterms:created>
  <dcterms:modified xsi:type="dcterms:W3CDTF">2018-04-16T16:28:45Z</dcterms:modified>
</cp:coreProperties>
</file>