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8" r:id="rId2"/>
    <p:sldId id="404" r:id="rId3"/>
    <p:sldId id="400" r:id="rId4"/>
    <p:sldId id="402" r:id="rId5"/>
    <p:sldId id="405" r:id="rId6"/>
    <p:sldId id="408" r:id="rId7"/>
    <p:sldId id="406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Laços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repetição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Laços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endParaRPr lang="en-US" dirty="0" smtClean="0"/>
          </a:p>
          <a:p>
            <a:r>
              <a:rPr lang="en-US" dirty="0" err="1" smtClean="0"/>
              <a:t>Iteradores</a:t>
            </a:r>
            <a:endParaRPr lang="en-US" dirty="0" smtClean="0"/>
          </a:p>
          <a:p>
            <a:r>
              <a:rPr lang="en-US" dirty="0" err="1" smtClean="0"/>
              <a:t>Repetem</a:t>
            </a:r>
            <a:r>
              <a:rPr lang="en-US" dirty="0" smtClean="0"/>
              <a:t> um </a:t>
            </a:r>
            <a:r>
              <a:rPr lang="en-US" dirty="0" err="1" smtClean="0"/>
              <a:t>trecho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avaliada</a:t>
            </a:r>
            <a:r>
              <a:rPr lang="en-US" dirty="0" smtClean="0"/>
              <a:t> for </a:t>
            </a:r>
            <a:r>
              <a:rPr lang="en-US" dirty="0" err="1" smtClean="0"/>
              <a:t>verdadeira</a:t>
            </a:r>
            <a:endParaRPr lang="en-US" dirty="0" smtClean="0"/>
          </a:p>
          <a:p>
            <a:pPr lvl="1"/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pré-determinada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5740" y="2545243"/>
            <a:ext cx="317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5"/>
                </a:solidFill>
              </a:rPr>
              <a:t>i</a:t>
            </a:r>
            <a:r>
              <a:rPr lang="en-US" sz="3600" dirty="0" err="1" smtClean="0">
                <a:solidFill>
                  <a:schemeClr val="accent5"/>
                </a:solidFill>
              </a:rPr>
              <a:t>terar</a:t>
            </a:r>
            <a:r>
              <a:rPr lang="en-US" sz="3600" dirty="0" smtClean="0">
                <a:solidFill>
                  <a:schemeClr val="accent5"/>
                </a:solidFill>
              </a:rPr>
              <a:t> == </a:t>
            </a:r>
            <a:r>
              <a:rPr lang="en-US" sz="3600" dirty="0" err="1" smtClean="0">
                <a:solidFill>
                  <a:schemeClr val="accent5"/>
                </a:solidFill>
              </a:rPr>
              <a:t>repetir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9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Laços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enquanto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8" y="2760914"/>
            <a:ext cx="5626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Laços</a:t>
            </a:r>
            <a:r>
              <a:rPr lang="en-US" dirty="0" smtClean="0"/>
              <a:t> de </a:t>
            </a:r>
            <a:r>
              <a:rPr lang="en-US" dirty="0" err="1" smtClean="0"/>
              <a:t>repetição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i="1" dirty="0" smtClean="0"/>
              <a:t>or</a:t>
            </a:r>
            <a:r>
              <a:rPr lang="en-US" dirty="0" smtClean="0"/>
              <a:t> (</a:t>
            </a:r>
            <a:r>
              <a:rPr lang="en-US" dirty="0" err="1" smtClean="0"/>
              <a:t>para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10" y="2843215"/>
            <a:ext cx="3708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i="1" dirty="0" smtClean="0"/>
              <a:t>range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Determina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 </a:t>
            </a:r>
            <a:r>
              <a:rPr lang="en-US" sz="2800" dirty="0" err="1" smtClean="0"/>
              <a:t>números</a:t>
            </a:r>
            <a:endParaRPr lang="en-US" sz="2800" dirty="0" smtClean="0"/>
          </a:p>
          <a:p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receber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1 </a:t>
            </a:r>
            <a:r>
              <a:rPr lang="en-US" sz="2400" dirty="0" err="1" smtClean="0"/>
              <a:t>argumento</a:t>
            </a:r>
            <a:r>
              <a:rPr lang="en-US" sz="2400" dirty="0" smtClean="0"/>
              <a:t> (total)</a:t>
            </a:r>
          </a:p>
          <a:p>
            <a:pPr lvl="1"/>
            <a:r>
              <a:rPr lang="en-US" sz="2400" dirty="0" smtClean="0"/>
              <a:t>2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(</a:t>
            </a:r>
            <a:r>
              <a:rPr lang="en-US" sz="2400" dirty="0" err="1" smtClean="0"/>
              <a:t>início</a:t>
            </a:r>
            <a:r>
              <a:rPr lang="en-US" sz="2400" dirty="0" smtClean="0"/>
              <a:t>, </a:t>
            </a:r>
            <a:r>
              <a:rPr lang="en-US" sz="2400" dirty="0" err="1" smtClean="0"/>
              <a:t>fim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3 </a:t>
            </a:r>
            <a:r>
              <a:rPr lang="en-US" sz="2400" dirty="0" err="1" smtClean="0"/>
              <a:t>argumentos</a:t>
            </a:r>
            <a:r>
              <a:rPr lang="en-US" sz="2400" dirty="0" smtClean="0"/>
              <a:t> (</a:t>
            </a:r>
            <a:r>
              <a:rPr lang="en-US" sz="2400" dirty="0" err="1" smtClean="0"/>
              <a:t>início</a:t>
            </a:r>
            <a:r>
              <a:rPr lang="en-US" sz="2400" dirty="0" smtClean="0"/>
              <a:t>, </a:t>
            </a:r>
            <a:r>
              <a:rPr lang="en-US" sz="2400" dirty="0" err="1" smtClean="0"/>
              <a:t>fim</a:t>
            </a:r>
            <a:r>
              <a:rPr lang="en-US" sz="2400" dirty="0" smtClean="0"/>
              <a:t>, </a:t>
            </a:r>
            <a:r>
              <a:rPr lang="en-US" sz="2400" dirty="0" err="1" smtClean="0"/>
              <a:t>passo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613"/>
          <a:stretch/>
        </p:blipFill>
        <p:spPr>
          <a:xfrm>
            <a:off x="5566367" y="3249615"/>
            <a:ext cx="3479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Cláusulas</a:t>
            </a:r>
            <a:r>
              <a:rPr lang="en-US" dirty="0" smtClean="0"/>
              <a:t> </a:t>
            </a:r>
            <a:r>
              <a:rPr lang="en-US" i="1" dirty="0" smtClean="0"/>
              <a:t>break</a:t>
            </a:r>
            <a:r>
              <a:rPr lang="en-US" dirty="0" smtClean="0"/>
              <a:t> e </a:t>
            </a:r>
            <a:r>
              <a:rPr lang="en-US" i="1" dirty="0" smtClean="0"/>
              <a:t>continue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Break</a:t>
            </a:r>
            <a:r>
              <a:rPr lang="en-US" dirty="0" smtClean="0"/>
              <a:t>: </a:t>
            </a:r>
            <a:r>
              <a:rPr lang="en-US" dirty="0" err="1" smtClean="0"/>
              <a:t>interrompe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endParaRPr lang="en-US" dirty="0" smtClean="0"/>
          </a:p>
          <a:p>
            <a:r>
              <a:rPr lang="en-US" i="1" dirty="0" smtClean="0"/>
              <a:t>Continue</a:t>
            </a:r>
            <a:r>
              <a:rPr lang="en-US" dirty="0" smtClean="0"/>
              <a:t>: </a:t>
            </a:r>
            <a:r>
              <a:rPr lang="en-US" dirty="0" err="1" smtClean="0"/>
              <a:t>salta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71" y="3322852"/>
            <a:ext cx="3414694" cy="33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iteragir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2958392"/>
            <a:ext cx="3708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51055</TotalTime>
  <Words>118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Laços de repetição</vt:lpstr>
      <vt:lpstr>Laços de repetição</vt:lpstr>
      <vt:lpstr>Laços de repetição</vt:lpstr>
      <vt:lpstr>Laços de repetição</vt:lpstr>
      <vt:lpstr>Função range</vt:lpstr>
      <vt:lpstr>Cláusulas break e continue</vt:lpstr>
      <vt:lpstr>For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1321</cp:revision>
  <cp:lastPrinted>2018-02-24T14:34:49Z</cp:lastPrinted>
  <dcterms:created xsi:type="dcterms:W3CDTF">2014-12-19T17:20:08Z</dcterms:created>
  <dcterms:modified xsi:type="dcterms:W3CDTF">2018-04-16T16:28:53Z</dcterms:modified>
</cp:coreProperties>
</file>