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4" r:id="rId6"/>
    <p:sldId id="260" r:id="rId7"/>
    <p:sldId id="265" r:id="rId8"/>
    <p:sldId id="258" r:id="rId9"/>
    <p:sldId id="266" r:id="rId10"/>
    <p:sldId id="263" r:id="rId11"/>
    <p:sldId id="257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D376-818B-4B82-A09E-9D4923D11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FC84C-AFF5-4CBE-A12C-5E21E43B2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9ACB5-5A71-48DB-9D1F-80A832C5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1400-21B7-4402-89E8-FAB752D6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384B4-D7D7-4051-8C46-C75CECB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5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FD2F-BB6F-455F-A562-5F91E1B5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F846-E8BD-4822-B7F8-22F5FEAE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92F-0B71-4C33-B374-67EEA6E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61A3-4196-461B-AB88-0FE3056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D50F-9764-41D6-9AF2-3787A2C5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8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A363F-B769-4A59-BDA5-2376CF529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94F7C-1ADC-4073-8DB5-C92C78EE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789B-5BAB-440D-902C-6BB18F3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8D7F-EDC8-4B4A-B45F-7AD49ACE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976E-78E3-4E59-A6A4-E870EE77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22-D7DE-4C35-AC8D-5A588D6E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5F40-6850-45FE-AC5D-857B343F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DBE0-731E-43A6-B2EE-3A52D7F4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0C9B-3E37-461E-9649-39BDF782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BCFE-1792-403E-8761-2BC5BF19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36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BAF-9F0A-443D-AEB6-007BF7F1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B9D6-405E-491D-BD13-86A4CFD9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B5A3-0FA3-4AC0-BF03-11B3E137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9BAB-D46C-49D0-8C46-3F93F4E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769D-3B10-4897-B0C1-71A82F05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14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C9BD-422E-40E9-A896-09EAC9C4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5F06-26E2-487E-BA53-D0570CA8C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49A-097E-4F0F-86B9-B065A1068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2E55-71D5-4AB7-ADC4-928D56F6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74B8-C7A3-4221-86FD-03F050E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1904-CAD8-4F9F-9BCB-E0DB4F2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213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CA3B-89EF-4906-B442-46256BF9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C2001-A11F-4B34-A564-C544724CF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929-4BA2-4334-BC1C-86B124BC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7D33-25EC-4CBC-946C-CD436EF69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36D3B-CCC6-48FE-AF21-F21601D96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494EE-DC48-43F6-80DA-46AACD34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646F0-0341-43E9-8F7D-87122EFA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3DBA-AA5E-4F88-939B-35B3F5C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57BA-960A-4219-98E5-0E16D85F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23BB6-D944-4D80-A6FA-92C668A4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3AD7-BE51-4900-9715-A0C4256B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B207D-5BF6-4B89-AC59-02FB6A6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43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CDDA-D985-4426-A8A8-27DB68D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8AF0A-2444-490C-AD3B-97737855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FDA93-5913-4123-AFD3-21D423D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3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184-8791-4595-BF38-AC77D0F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1A3E-FF11-4F69-9FA8-431D3868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0F1C4-1A32-4FF0-9558-BC349C58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2218-3DB0-421E-94D6-443E65B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1C97-C9F2-4FEB-8B02-36676540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33C2-FFCE-4174-B2C3-EB123672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538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05D1-946D-424D-9181-DD87B95E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44919-29F1-4C98-9AA0-31C97E93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20710-1076-4A8D-8B42-035641D9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D46CC-9EDA-45A1-A005-F0BF81B1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135F5-B159-42DE-800D-13142B6A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C1065-109A-4268-A93B-5A04B968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77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6FF5D-2C0F-4468-B9A7-EFCA59B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69044-F3CA-42D6-82FE-076BAA738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794E-0304-44DB-B0C7-A5F70A77B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CE02D-A78E-4140-9ADC-F5E593AD7849}" type="datetimeFigureOut">
              <a:rPr lang="en-NL" smtClean="0"/>
              <a:t>15/05/2023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64C-4DB1-4870-88F9-0A5BFABF2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8A894-AF9F-4CCC-B917-244E3D21C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42F0-3548-4826-AC20-9E7E7E8DDBF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508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D25A-D43C-48E3-8801-01BB7E022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 report file naming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E84B-4206-4492-BA01-98EBC9C71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01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r>
              <a:rPr lang="hu-HU" dirty="0"/>
              <a:t>  </a:t>
            </a: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152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MTvC_PTK.csv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TT_PTK_01_T1vsT2.csv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F17D2-EBD9-4EA4-935B-491F1F53ABC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088F0-7592-371E-E02D-1676B79CB6F5}"/>
              </a:ext>
            </a:extLst>
          </p:cNvPr>
          <p:cNvSpPr txBox="1">
            <a:spLocks/>
          </p:cNvSpPr>
          <p:nvPr/>
        </p:nvSpPr>
        <p:spPr>
          <a:xfrm>
            <a:off x="7554686" y="4509655"/>
            <a:ext cx="4284058" cy="138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If there is only a single MTvC file uploaded, it has to be named as MTvC_assaytype.csv and not MTvC_assaytype_order_group.csv!</a:t>
            </a:r>
            <a:endParaRPr lang="en-NL" sz="24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88350-1E3F-98BA-8832-66A6816AED7E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E4245C-23FF-0521-F7BF-3DBA6C9B9388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725494-F904-4C03-A172-99D9C656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86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Phosphosite Analysis (</a:t>
            </a:r>
            <a:r>
              <a:rPr lang="hu-HU" dirty="0"/>
              <a:t>single MTvC or TT</a:t>
            </a:r>
            <a:r>
              <a:rPr lang="en-US" dirty="0"/>
              <a:t>)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deprecated!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7136E-6503-4658-8AB7-52F93E27706C}"/>
              </a:ext>
            </a:extLst>
          </p:cNvPr>
          <p:cNvSpPr txBox="1"/>
          <p:nvPr/>
        </p:nvSpPr>
        <p:spPr>
          <a:xfrm>
            <a:off x="2161309" y="3429000"/>
            <a:ext cx="215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MTvC_PTK_LogFC.txt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6006935" y="3429000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TT_PTK_01_T1vsT2_LogFC.txt</a:t>
            </a:r>
            <a:endParaRPr lang="en-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C2B23-EA36-434D-9DE3-710997C70430}"/>
              </a:ext>
            </a:extLst>
          </p:cNvPr>
          <p:cNvCxnSpPr/>
          <p:nvPr/>
        </p:nvCxnSpPr>
        <p:spPr>
          <a:xfrm>
            <a:off x="2268187" y="3740727"/>
            <a:ext cx="46907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6096000" y="3716977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C0226C-A2C5-4F95-B8B6-90BF88966360}"/>
              </a:ext>
            </a:extLst>
          </p:cNvPr>
          <p:cNvCxnSpPr/>
          <p:nvPr/>
        </p:nvCxnSpPr>
        <p:spPr>
          <a:xfrm>
            <a:off x="2921330" y="374072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6464135" y="3716977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6917377" y="3716977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7259782" y="3720935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D77650-D98A-4B82-8B04-F50CB0E89DAD}"/>
              </a:ext>
            </a:extLst>
          </p:cNvPr>
          <p:cNvCxnSpPr/>
          <p:nvPr/>
        </p:nvCxnSpPr>
        <p:spPr>
          <a:xfrm>
            <a:off x="3372592" y="3740727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8025740" y="3714998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Comparison, only for TT.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69B68-7DFE-4AD1-803D-97EDC4EA75C1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E5B30-94C9-77DD-5CD1-CABF5D657213}"/>
              </a:ext>
            </a:extLst>
          </p:cNvPr>
          <p:cNvGrpSpPr/>
          <p:nvPr/>
        </p:nvGrpSpPr>
        <p:grpSpPr>
          <a:xfrm>
            <a:off x="838200" y="193431"/>
            <a:ext cx="11163300" cy="6567854"/>
            <a:chOff x="838200" y="193431"/>
            <a:chExt cx="11163300" cy="65678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5ED409-5DBB-28E8-C231-0BFD34181151}"/>
                </a:ext>
              </a:extLst>
            </p:cNvPr>
            <p:cNvCxnSpPr/>
            <p:nvPr/>
          </p:nvCxnSpPr>
          <p:spPr>
            <a:xfrm flipV="1">
              <a:off x="940777" y="430823"/>
              <a:ext cx="10480431" cy="633046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02D40F-A9FF-E868-D356-B7434461F6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8200" y="193431"/>
              <a:ext cx="11163300" cy="6471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5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b="1" dirty="0"/>
              <a:t>flat file </a:t>
            </a:r>
            <a:r>
              <a:rPr lang="en-US" dirty="0"/>
              <a:t>from </a:t>
            </a:r>
            <a:r>
              <a:rPr lang="en-US" dirty="0" err="1"/>
              <a:t>BioNavigator</a:t>
            </a:r>
            <a:r>
              <a:rPr lang="en-US" dirty="0"/>
              <a:t> after log2 transformation</a:t>
            </a:r>
          </a:p>
          <a:p>
            <a:pPr lvl="1"/>
            <a:r>
              <a:rPr lang="en-US" dirty="0"/>
              <a:t>Array factors: Barcode, Array, and Test condition</a:t>
            </a:r>
          </a:p>
          <a:p>
            <a:pPr lvl="1"/>
            <a:r>
              <a:rPr lang="en-US" dirty="0"/>
              <a:t>Spot factor: ID</a:t>
            </a:r>
          </a:p>
          <a:p>
            <a:pPr lvl="1"/>
            <a:r>
              <a:rPr lang="en-US" dirty="0"/>
              <a:t>Quantitation type: S100-logTransformed</a:t>
            </a:r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QC_PTK.txt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8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8463-7A81-4569-8B14-B196230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D680-1103-4B17-AD54-F2507929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CV_export_app</a:t>
            </a:r>
            <a:r>
              <a:rPr lang="en-US"/>
              <a:t> to export the table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D3C35-A82F-4EE7-8E49-C97BA7693298}"/>
              </a:ext>
            </a:extLst>
          </p:cNvPr>
          <p:cNvSpPr txBox="1"/>
          <p:nvPr/>
        </p:nvSpPr>
        <p:spPr>
          <a:xfrm>
            <a:off x="4754089" y="4675528"/>
            <a:ext cx="127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QC_PTK.csv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764EFF-35EF-4ED8-8B4F-1276D9AB12BE}"/>
              </a:ext>
            </a:extLst>
          </p:cNvPr>
          <p:cNvSpPr/>
          <p:nvPr/>
        </p:nvSpPr>
        <p:spPr>
          <a:xfrm>
            <a:off x="2110839" y="5112328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17AD9-295F-4C9A-A00B-D2FB0F337333}"/>
              </a:ext>
            </a:extLst>
          </p:cNvPr>
          <p:cNvSpPr txBox="1"/>
          <p:nvPr/>
        </p:nvSpPr>
        <p:spPr>
          <a:xfrm>
            <a:off x="2449286" y="5112328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be QC.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C873F-AED0-4FAF-8238-535E97558449}"/>
              </a:ext>
            </a:extLst>
          </p:cNvPr>
          <p:cNvSpPr/>
          <p:nvPr/>
        </p:nvSpPr>
        <p:spPr>
          <a:xfrm>
            <a:off x="2107530" y="5481660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96B0-C72A-4247-9A8B-40E4103F161D}"/>
              </a:ext>
            </a:extLst>
          </p:cNvPr>
          <p:cNvSpPr txBox="1"/>
          <p:nvPr/>
        </p:nvSpPr>
        <p:spPr>
          <a:xfrm>
            <a:off x="2445977" y="5481660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EA0D79-7532-412F-BCCA-8BEA7BE9469C}"/>
              </a:ext>
            </a:extLst>
          </p:cNvPr>
          <p:cNvCxnSpPr>
            <a:cxnSpLocks/>
          </p:cNvCxnSpPr>
          <p:nvPr/>
        </p:nvCxnSpPr>
        <p:spPr>
          <a:xfrm>
            <a:off x="4880758" y="4961517"/>
            <a:ext cx="23157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ED667-E6A8-45CF-A2A9-5B404ECA8AE2}"/>
              </a:ext>
            </a:extLst>
          </p:cNvPr>
          <p:cNvCxnSpPr>
            <a:cxnSpLocks/>
          </p:cNvCxnSpPr>
          <p:nvPr/>
        </p:nvCxnSpPr>
        <p:spPr>
          <a:xfrm>
            <a:off x="5258790" y="4961517"/>
            <a:ext cx="3230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B0C0C5-1885-4E62-A7F6-A4E7244AD1A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/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908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6254606" y="3905186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C79A9-C42B-40E6-AB47-0F7E38F5F9C4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(T-Test supergroup)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hu-HU" dirty="0"/>
          </a:p>
          <a:p>
            <a:r>
              <a:rPr lang="hu-HU" dirty="0"/>
              <a:t>PTK and STK files have to contain the exact same supergroup name!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309941" y="3617209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TT_PTK_01_Group.csv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/>
          <p:nvPr/>
        </p:nvCxnSpPr>
        <p:spPr>
          <a:xfrm>
            <a:off x="4399006" y="3905186"/>
            <a:ext cx="2216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767141" y="3905186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220383" y="3905186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562788" y="3909144"/>
            <a:ext cx="5414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r>
              <a:rPr lang="en-US" dirty="0"/>
              <a:t> or TT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40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report.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9403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Group, defines the name of the supergroup. Must be unique. Comparisons come from annotation.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7F659-B6ED-4D17-AD11-2A37FD782BB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8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Take tab-delimited text files from </a:t>
            </a:r>
            <a:r>
              <a:rPr lang="en-US" dirty="0" err="1"/>
              <a:t>BioNavigator</a:t>
            </a:r>
            <a:r>
              <a:rPr lang="en-US" dirty="0"/>
              <a:t> of </a:t>
            </a:r>
            <a:r>
              <a:rPr lang="en-US" dirty="0" err="1"/>
              <a:t>LogFC</a:t>
            </a:r>
            <a:r>
              <a:rPr lang="en-US" dirty="0"/>
              <a:t> and P values from the </a:t>
            </a:r>
            <a:r>
              <a:rPr lang="en-US" dirty="0" err="1"/>
              <a:t>DataExports</a:t>
            </a:r>
            <a:r>
              <a:rPr lang="en-US" dirty="0"/>
              <a:t> folder</a:t>
            </a: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MTvC_PTK_01_10h_LogFC.txt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916A1-EB8B-40AB-80EA-FCCBAB3D2D7B}"/>
              </a:ext>
            </a:extLst>
          </p:cNvPr>
          <p:cNvCxnSpPr/>
          <p:nvPr/>
        </p:nvCxnSpPr>
        <p:spPr>
          <a:xfrm>
            <a:off x="5911933" y="3779684"/>
            <a:ext cx="843148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9869C-CCF9-4BD0-9EFB-AC4BAC6E6087}"/>
              </a:ext>
            </a:extLst>
          </p:cNvPr>
          <p:cNvSpPr/>
          <p:nvPr/>
        </p:nvSpPr>
        <p:spPr>
          <a:xfrm>
            <a:off x="2095654" y="5818312"/>
            <a:ext cx="338447" cy="3265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F990-A1DB-4DA1-AC6B-9E66A4074CE5}"/>
              </a:ext>
            </a:extLst>
          </p:cNvPr>
          <p:cNvSpPr txBox="1"/>
          <p:nvPr/>
        </p:nvSpPr>
        <p:spPr>
          <a:xfrm>
            <a:off x="2434101" y="5818312"/>
            <a:ext cx="354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Options: LogFC.txt or p.txt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B5A71D-4B18-45DA-9878-8A9CE6E0371E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32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Phosphosite</a:t>
            </a:r>
            <a:r>
              <a:rPr lang="en-US" dirty="0"/>
              <a:t> Analysis multiple </a:t>
            </a:r>
            <a:r>
              <a:rPr lang="en-US" dirty="0" err="1"/>
              <a:t>MTvCs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MTvC</a:t>
            </a:r>
            <a:r>
              <a:rPr lang="en-US" dirty="0"/>
              <a:t> filenames need to be different if you want to include multiple </a:t>
            </a:r>
            <a:r>
              <a:rPr lang="en-US" dirty="0" err="1"/>
              <a:t>MTvC</a:t>
            </a:r>
            <a:r>
              <a:rPr lang="en-US" dirty="0"/>
              <a:t> files in one report</a:t>
            </a:r>
          </a:p>
          <a:p>
            <a:r>
              <a:rPr lang="en-US" dirty="0"/>
              <a:t>Running a stats app in </a:t>
            </a:r>
            <a:r>
              <a:rPr lang="en-US" dirty="0" err="1"/>
              <a:t>Tercen</a:t>
            </a:r>
            <a:r>
              <a:rPr lang="en-US" dirty="0"/>
              <a:t> will automatically export the table needed for reporting. Rename this file.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3899065" y="3466997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MTvC_PTK_01_10h.csv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3996047" y="3779684"/>
            <a:ext cx="52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665024" y="3779684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118266" y="3779684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460671" y="3783642"/>
            <a:ext cx="304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260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Stats type. Options: </a:t>
            </a:r>
            <a:r>
              <a:rPr lang="en-US" dirty="0" err="1"/>
              <a:t>MTvC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4284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Order, only for TT.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627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name, indicates the type of </a:t>
            </a:r>
            <a:r>
              <a:rPr lang="en-US" dirty="0" err="1"/>
              <a:t>MTvC</a:t>
            </a:r>
            <a:r>
              <a:rPr lang="en-US" dirty="0"/>
              <a:t>. E.g., timepoint, cell line.</a:t>
            </a:r>
            <a:endParaRPr lang="en-N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75C1F2-7FE7-4CDF-853B-D14946C833BC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537E6C-4C0E-2B8B-AFA0-AB9993AB15C7}"/>
              </a:ext>
            </a:extLst>
          </p:cNvPr>
          <p:cNvSpPr txBox="1">
            <a:spLocks/>
          </p:cNvSpPr>
          <p:nvPr/>
        </p:nvSpPr>
        <p:spPr>
          <a:xfrm>
            <a:off x="7471558" y="3466997"/>
            <a:ext cx="4284058" cy="1380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/>
              <a:t>If there is only a single MTvC file uploaded, it has to be named as MTvC_assaytype.csv and not MTvC_assaytype_order_group.csv!</a:t>
            </a:r>
            <a:endParaRPr lang="en-NL" sz="2400" b="1" dirty="0"/>
          </a:p>
        </p:txBody>
      </p:sp>
    </p:spTree>
    <p:extLst>
      <p:ext uri="{BB962C8B-B14F-4D97-AF65-F5344CB8AC3E}">
        <p14:creationId xmlns:p14="http://schemas.microsoft.com/office/powerpoint/2010/main" val="361389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UKA_PTK_01_T1vsT2.txt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657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refer to UKA in this case but isn’t used in reporting.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4CC26-9131-4BE7-A5CB-827749C2400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70C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BioNavigator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1F48-5FE9-46D6-8B09-3E631B3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Kinase Analysis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2BF1-44B7-43DF-990A-74BF16A9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0713"/>
          </a:xfrm>
        </p:spPr>
        <p:txBody>
          <a:bodyPr/>
          <a:lstStyle/>
          <a:p>
            <a:r>
              <a:rPr lang="en-US" dirty="0"/>
              <a:t>Export report summary from UKA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Filename structure: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EB3F0-7C4D-4F3B-9B2F-7B762E4A212D}"/>
              </a:ext>
            </a:extLst>
          </p:cNvPr>
          <p:cNvSpPr txBox="1"/>
          <p:nvPr/>
        </p:nvSpPr>
        <p:spPr>
          <a:xfrm>
            <a:off x="4231574" y="3551322"/>
            <a:ext cx="251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UKA_PTK_01_T1vsT2.csv</a:t>
            </a:r>
            <a:endParaRPr lang="en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A43A0D-837B-40CB-B668-DAADC9008E49}"/>
              </a:ext>
            </a:extLst>
          </p:cNvPr>
          <p:cNvCxnSpPr>
            <a:cxnSpLocks/>
          </p:cNvCxnSpPr>
          <p:nvPr/>
        </p:nvCxnSpPr>
        <p:spPr>
          <a:xfrm>
            <a:off x="4334493" y="3839299"/>
            <a:ext cx="3800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DE3F3C-8A6F-455D-AECB-1195CBFC1C0A}"/>
              </a:ext>
            </a:extLst>
          </p:cNvPr>
          <p:cNvCxnSpPr/>
          <p:nvPr/>
        </p:nvCxnSpPr>
        <p:spPr>
          <a:xfrm>
            <a:off x="4860966" y="3839299"/>
            <a:ext cx="2790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790DB0-EA56-4A3D-AA44-5FC556B7BB9A}"/>
              </a:ext>
            </a:extLst>
          </p:cNvPr>
          <p:cNvCxnSpPr/>
          <p:nvPr/>
        </p:nvCxnSpPr>
        <p:spPr>
          <a:xfrm>
            <a:off x="5314208" y="3839299"/>
            <a:ext cx="17812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E82212-B246-4AB8-B5CD-24826FE634B4}"/>
              </a:ext>
            </a:extLst>
          </p:cNvPr>
          <p:cNvCxnSpPr>
            <a:cxnSpLocks/>
          </p:cNvCxnSpPr>
          <p:nvPr/>
        </p:nvCxnSpPr>
        <p:spPr>
          <a:xfrm>
            <a:off x="5656613" y="3843257"/>
            <a:ext cx="5898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152CBD-3826-40B2-94F3-816B47FC697A}"/>
              </a:ext>
            </a:extLst>
          </p:cNvPr>
          <p:cNvSpPr/>
          <p:nvPr/>
        </p:nvSpPr>
        <p:spPr>
          <a:xfrm>
            <a:off x="2098963" y="4346369"/>
            <a:ext cx="338447" cy="3265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E06C-0043-417F-8F95-1368D728335F}"/>
              </a:ext>
            </a:extLst>
          </p:cNvPr>
          <p:cNvSpPr txBox="1"/>
          <p:nvPr/>
        </p:nvSpPr>
        <p:spPr>
          <a:xfrm>
            <a:off x="2437410" y="4346369"/>
            <a:ext cx="657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type. Should refer to UKA in this case but isn’t used in reporting.</a:t>
            </a:r>
            <a:endParaRPr lang="en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7E36FD-5BEA-40BA-849E-603DAB62A121}"/>
              </a:ext>
            </a:extLst>
          </p:cNvPr>
          <p:cNvSpPr/>
          <p:nvPr/>
        </p:nvSpPr>
        <p:spPr>
          <a:xfrm>
            <a:off x="2095654" y="4715701"/>
            <a:ext cx="338447" cy="326572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933DA8-7734-4D38-841F-BE4BB9CD8C02}"/>
              </a:ext>
            </a:extLst>
          </p:cNvPr>
          <p:cNvSpPr txBox="1"/>
          <p:nvPr/>
        </p:nvSpPr>
        <p:spPr>
          <a:xfrm>
            <a:off x="2434101" y="4715701"/>
            <a:ext cx="313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Assay type. Options: PTK or STK</a:t>
            </a:r>
            <a:endParaRPr lang="en-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285AE9-17E2-42C5-B37F-5A1C6A2DABE4}"/>
              </a:ext>
            </a:extLst>
          </p:cNvPr>
          <p:cNvSpPr/>
          <p:nvPr/>
        </p:nvSpPr>
        <p:spPr>
          <a:xfrm>
            <a:off x="2095654" y="5079072"/>
            <a:ext cx="338447" cy="3265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F34B4-6185-47F7-A166-0F066D3EC698}"/>
              </a:ext>
            </a:extLst>
          </p:cNvPr>
          <p:cNvSpPr txBox="1"/>
          <p:nvPr/>
        </p:nvSpPr>
        <p:spPr>
          <a:xfrm>
            <a:off x="2434101" y="5079072"/>
            <a:ext cx="319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Order. Defines ordering in table.</a:t>
            </a:r>
            <a:endParaRPr lang="en-N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EE573A-1780-406E-82DD-3BAF4DF5BD41}"/>
              </a:ext>
            </a:extLst>
          </p:cNvPr>
          <p:cNvSpPr/>
          <p:nvPr/>
        </p:nvSpPr>
        <p:spPr>
          <a:xfrm>
            <a:off x="2095654" y="5444861"/>
            <a:ext cx="338447" cy="3265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50D63D-481F-4F77-B2C9-AD6FF9537F8C}"/>
              </a:ext>
            </a:extLst>
          </p:cNvPr>
          <p:cNvSpPr txBox="1"/>
          <p:nvPr/>
        </p:nvSpPr>
        <p:spPr>
          <a:xfrm>
            <a:off x="2434101" y="5444861"/>
            <a:ext cx="363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Comparison. In format </a:t>
            </a:r>
            <a:r>
              <a:rPr lang="en-US" dirty="0" err="1"/>
              <a:t>XvsY</a:t>
            </a:r>
            <a:r>
              <a:rPr lang="en-US" dirty="0"/>
              <a:t> or X vs Y.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1A1865-A85D-47C3-BEF2-9992B8E812D0}"/>
              </a:ext>
            </a:extLst>
          </p:cNvPr>
          <p:cNvSpPr txBox="1"/>
          <p:nvPr/>
        </p:nvSpPr>
        <p:spPr>
          <a:xfrm>
            <a:off x="0" y="0"/>
            <a:ext cx="800219" cy="6858000"/>
          </a:xfrm>
          <a:prstGeom prst="rect">
            <a:avLst/>
          </a:prstGeom>
          <a:solidFill>
            <a:srgbClr val="00B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4000" b="1" dirty="0" err="1">
                <a:solidFill>
                  <a:schemeClr val="bg1"/>
                </a:solidFill>
              </a:rPr>
              <a:t>Tercen</a:t>
            </a:r>
            <a:endParaRPr lang="en-NL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73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867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Auto report file naming</vt:lpstr>
      <vt:lpstr>QC</vt:lpstr>
      <vt:lpstr>QC</vt:lpstr>
      <vt:lpstr>Phosphosite Analysis (T-Test supergroup)</vt:lpstr>
      <vt:lpstr>Phosphosite Analysis (T-Test supergroup)</vt:lpstr>
      <vt:lpstr>Phosphosite Analysis multiple MTvCs</vt:lpstr>
      <vt:lpstr>Phosphosite Analysis multiple MTvCs</vt:lpstr>
      <vt:lpstr>Kinase Analysis</vt:lpstr>
      <vt:lpstr>Kinase Analysis</vt:lpstr>
      <vt:lpstr>Phosphosite Analysis (single MTvC or TT)  deprecated!</vt:lpstr>
      <vt:lpstr>Phosphosite Analysis (single MTvC or TT) deprecated!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Linders</dc:creator>
  <cp:lastModifiedBy>Dora Schuller</cp:lastModifiedBy>
  <cp:revision>19</cp:revision>
  <dcterms:created xsi:type="dcterms:W3CDTF">2022-02-02T13:20:01Z</dcterms:created>
  <dcterms:modified xsi:type="dcterms:W3CDTF">2023-05-15T11:38:28Z</dcterms:modified>
</cp:coreProperties>
</file>