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4" r:id="rId6"/>
    <p:sldId id="260" r:id="rId7"/>
    <p:sldId id="265" r:id="rId8"/>
    <p:sldId id="258" r:id="rId9"/>
    <p:sldId id="266" r:id="rId10"/>
    <p:sldId id="263" r:id="rId11"/>
    <p:sldId id="25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376-818B-4B82-A09E-9D4923D1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84C-AFF5-4CBE-A12C-5E21E43B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CB5-5A71-48DB-9D1F-80A832C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00-21B7-4402-89E8-FAB752D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84B4-D7D7-4051-8C46-C75CECB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5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D2F-BB6F-455F-A562-5F91E1B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F846-E8BD-4822-B7F8-22F5FEAE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92F-0B71-4C33-B374-67EEA6E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61A3-4196-461B-AB88-0FE3056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50F-9764-41D6-9AF2-3787A2C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8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A363F-B769-4A59-BDA5-2376CF52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4F7C-1ADC-4073-8DB5-C92C78EE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89B-5BAB-440D-902C-6BB18F3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D7F-EDC8-4B4A-B45F-7AD49A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76E-78E3-4E59-A6A4-E870EE7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22-D7DE-4C35-AC8D-5A588D6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5F40-6850-45FE-AC5D-857B343F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DBE0-731E-43A6-B2EE-3A52D7F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C9B-3E37-461E-9649-39BDF782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CFE-1792-403E-8761-2BC5BF1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BAF-9F0A-443D-AEB6-007BF7F1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9D6-405E-491D-BD13-86A4CF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B5A3-0FA3-4AC0-BF03-11B3E1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9BAB-D46C-49D0-8C46-3F93F4E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769D-3B10-4897-B0C1-71A82F0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9BD-422E-40E9-A896-09EAC9C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5F06-26E2-487E-BA53-D0570CA8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49A-097E-4F0F-86B9-B065A106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2E55-71D5-4AB7-ADC4-928D56F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4B8-C7A3-4221-86FD-03F050E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1904-CAD8-4F9F-9BCB-E0DB4F2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1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A3B-89EF-4906-B442-46256BF9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2001-A11F-4B34-A564-C544724C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929-4BA2-4334-BC1C-86B124BC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7D33-25EC-4CBC-946C-CD436EF69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6D3B-CCC6-48FE-AF21-F21601D9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4EE-DC48-43F6-80DA-46AACD3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646F0-0341-43E9-8F7D-87122EF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3DBA-AA5E-4F88-939B-35B3F5C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7BA-960A-4219-98E5-0E16D85F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23BB6-D944-4D80-A6FA-92C668A4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3AD7-BE51-4900-9715-A0C4256B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207D-5BF6-4B89-AC59-02FB6A6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4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CDDA-D985-4426-A8A8-27DB68D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AF0A-2444-490C-AD3B-97737855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DA93-5913-4123-AFD3-21D423D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3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184-8791-4595-BF38-AC77D0F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A3E-FF11-4F69-9FA8-431D386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1C4-1A32-4FF0-9558-BC349C58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2218-3DB0-421E-94D6-443E65B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1C97-C9F2-4FEB-8B02-3667654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33C2-FFCE-4174-B2C3-EB12367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53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5D1-946D-424D-9181-DD87B95E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44919-29F1-4C98-9AA0-31C97E93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710-1076-4A8D-8B42-035641D9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46CC-9EDA-45A1-A005-F0BF81B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5F5-B159-42DE-800D-13142B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1065-109A-4268-A93B-5A04B9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7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FF5D-2C0F-4468-B9A7-EFCA59B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9044-F3CA-42D6-82FE-076BAA7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794E-0304-44DB-B0C7-A5F70A77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02D-A78E-4140-9ADC-F5E593AD7849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64C-4DB1-4870-88F9-0A5BFABF2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A894-AF9F-4CCC-B917-244E3D21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0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25A-D43C-48E3-8801-01BB7E02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report file naming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E84B-4206-4492-BA01-98EBC9C7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0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r>
              <a:rPr lang="hu-HU" dirty="0"/>
              <a:t>  </a:t>
            </a: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MTvC_PTK.csv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TT_PTK_01_T1vsT2.csv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F17D2-EBD9-4EA4-935B-491F1F53ABC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088F0-7592-371E-E02D-1676B79CB6F5}"/>
              </a:ext>
            </a:extLst>
          </p:cNvPr>
          <p:cNvSpPr txBox="1">
            <a:spLocks/>
          </p:cNvSpPr>
          <p:nvPr/>
        </p:nvSpPr>
        <p:spPr>
          <a:xfrm>
            <a:off x="7554686" y="4509655"/>
            <a:ext cx="4284058" cy="138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If there is only a single MTvC file uploaded, it has to be named as MTvC_assaytype.csv and not MTvC_assaytype_order_group.csv!</a:t>
            </a:r>
            <a:endParaRPr lang="en-NL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88350-1E3F-98BA-8832-66A6816AED7E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4245C-23FF-0521-F7BF-3DBA6C9B9388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25494-F904-4C03-A172-99D9C656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MTvC_PTK_LogFC.txt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TT_PTK_01_T1vsT2_LogFC.txt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77650-D98A-4B82-8B04-F50CB0E89DAD}"/>
              </a:ext>
            </a:extLst>
          </p:cNvPr>
          <p:cNvCxnSpPr/>
          <p:nvPr/>
        </p:nvCxnSpPr>
        <p:spPr>
          <a:xfrm>
            <a:off x="3372592" y="3740727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8025740" y="3714998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69B68-7DFE-4AD1-803D-97EDC4EA75C1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E5B30-94C9-77DD-5CD1-CABF5D657213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ED409-5DBB-28E8-C231-0BFD34181151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02D40F-A9FF-E868-D356-B7434461F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b="1" dirty="0"/>
              <a:t>flat file </a:t>
            </a:r>
            <a:r>
              <a:rPr lang="en-US" dirty="0"/>
              <a:t>from </a:t>
            </a:r>
            <a:r>
              <a:rPr lang="en-US" dirty="0" err="1"/>
              <a:t>BioNavigator</a:t>
            </a:r>
            <a:r>
              <a:rPr lang="en-US" dirty="0"/>
              <a:t> after log2 transformation</a:t>
            </a:r>
          </a:p>
          <a:p>
            <a:pPr lvl="1"/>
            <a:r>
              <a:rPr lang="en-US" dirty="0"/>
              <a:t>Array factors: Barcode, Array, and Test condition</a:t>
            </a:r>
          </a:p>
          <a:p>
            <a:pPr lvl="1"/>
            <a:r>
              <a:rPr lang="en-US" dirty="0"/>
              <a:t>Spot factor: ID</a:t>
            </a:r>
          </a:p>
          <a:p>
            <a:pPr lvl="1"/>
            <a:r>
              <a:rPr lang="en-US" dirty="0"/>
              <a:t>Quantitation type: S100-logTransformed</a:t>
            </a:r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QC_PTK.txt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CV_export_app</a:t>
            </a:r>
            <a:r>
              <a:rPr lang="en-US"/>
              <a:t> to export the table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QC_PTK.csv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6254606" y="3905186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C79A9-C42B-40E6-AB47-0F7E38F5F9C4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7F659-B6ED-4D17-AD11-2A37FD782BB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5911933" y="3779684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A71D-4B18-45DA-9878-8A9CE6E0371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2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1F2-7FE7-4CDF-853B-D14946C833B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9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657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refer to UKA in this case but isn’t used in reporting.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4CC26-9131-4BE7-A5CB-827749C2400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657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refer to UKA in this case but isn’t used in reporting.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3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834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Auto report file naming</vt:lpstr>
      <vt:lpstr>QC</vt:lpstr>
      <vt:lpstr>QC</vt:lpstr>
      <vt:lpstr>Phosphosite Analysis (T-Test supergroup)</vt:lpstr>
      <vt:lpstr>Phosphosite Analysis (T-Test supergroup)</vt:lpstr>
      <vt:lpstr>Phosphosite Analysis multiple MTvCs</vt:lpstr>
      <vt:lpstr>Phosphosite Analysis multiple MTvCs</vt:lpstr>
      <vt:lpstr>Kinase Analysis</vt:lpstr>
      <vt:lpstr>Kinase Analysis</vt:lpstr>
      <vt:lpstr>Phosphosite Analysis (single MTvC or TT)  deprecated!</vt:lpstr>
      <vt:lpstr>Phosphosite Analysis (single MTvC or TT) deprecated!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Linders</dc:creator>
  <cp:lastModifiedBy>Dora Schuller</cp:lastModifiedBy>
  <cp:revision>20</cp:revision>
  <dcterms:created xsi:type="dcterms:W3CDTF">2022-02-02T13:20:01Z</dcterms:created>
  <dcterms:modified xsi:type="dcterms:W3CDTF">2023-06-27T08:47:26Z</dcterms:modified>
</cp:coreProperties>
</file>