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6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BEFB-3F6E-4A94-BB6D-A86CA049E1A4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7390-AB23-4F21-B0EB-45A1A980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1089546"/>
            <a:ext cx="3733800" cy="46254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DAS-COMBAT R package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1219200"/>
            <a:ext cx="2287320" cy="678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annotated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1024" y="2209800"/>
            <a:ext cx="2362200" cy="16036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normalization and batch correction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8544" y="4191000"/>
            <a:ext cx="2209800" cy="9075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annotated data frame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801260" y="1898175"/>
            <a:ext cx="864" cy="31162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802124" y="3813412"/>
            <a:ext cx="1320" cy="377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</dc:creator>
  <cp:lastModifiedBy>Fnaji</cp:lastModifiedBy>
  <cp:revision>5</cp:revision>
  <dcterms:created xsi:type="dcterms:W3CDTF">2019-12-13T11:16:16Z</dcterms:created>
  <dcterms:modified xsi:type="dcterms:W3CDTF">2020-09-23T12:02:42Z</dcterms:modified>
</cp:coreProperties>
</file>