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15" dt="2021-03-17T19:24:37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7T19:26:23.793" v="3038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7T19:22:07.173" v="2863" actId="1076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7T19:22:03.206" v="2861" actId="1076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7T19:22:05.424" v="2862" actId="10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7T19:22:07.173" v="2863" actId="1076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7T19:21:41.442" v="2858" actId="1076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mod">
          <ac:chgData name="pamela hinostroza" userId="c80913c5e854edc0" providerId="LiveId" clId="{E818F365-D871-47E4-AC3E-C2A795DBC77B}" dt="2021-03-17T18:40:40.141" v="1301" actId="20577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mod">
          <ac:chgData name="pamela hinostroza" userId="c80913c5e854edc0" providerId="LiveId" clId="{E818F365-D871-47E4-AC3E-C2A795DBC77B}" dt="2021-03-17T18:37:45.885" v="1281" actId="1076"/>
          <ac:picMkLst>
            <pc:docMk/>
            <pc:sldMk cId="2403838016" sldId="272"/>
            <ac:picMk id="5" creationId="{1BEA2644-3BE7-4F86-82E7-AD12A4CD8E35}"/>
          </ac:picMkLst>
        </pc:picChg>
      </pc:sldChg>
      <pc:sldChg chg="addSp modSp new mod ord modNotesTx">
        <pc:chgData name="pamela hinostroza" userId="c80913c5e854edc0" providerId="LiveId" clId="{E818F365-D871-47E4-AC3E-C2A795DBC77B}" dt="2021-03-17T19:26:23.793" v="3038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7T18:55:31.108" v="1473" actId="1076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mod ord modNotesTx">
        <pc:chgData name="pamela hinostroza" userId="c80913c5e854edc0" providerId="LiveId" clId="{E818F365-D871-47E4-AC3E-C2A795DBC77B}" dt="2021-03-17T19:26:06.671" v="303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household income</a:t>
          </a:r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home prices</a:t>
          </a:r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Cost of living index</a:t>
          </a:r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of living index</a:t>
          </a:r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home prices</a:t>
          </a:r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household income</a:t>
          </a:r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PosgreSQL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specific columns from each table to avoid repeating them and then joined them on their common column (state)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37142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EA2644-3BE7-4F86-82E7-AD12A4CD8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477261"/>
            <a:ext cx="6800850" cy="3305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38052" y="1683026"/>
            <a:ext cx="3843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'append'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'append'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'append'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1ABF-FD02-4DB2-ADE1-EF3FB223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 (cont.)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CE4E3-00C7-4B24-9032-2E1D858D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21521"/>
            <a:ext cx="10353762" cy="21642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homes_df.*, living_cost_df.cost_index, income_df.income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homes_df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 JOIN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living_cost_df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homes_df.state = living_cost_df.state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INNER JOIN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income_df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income_df.state = living_cost_df.state;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F6161-1916-4C6F-A07D-EE78B6F81F3A}"/>
              </a:ext>
            </a:extLst>
          </p:cNvPr>
          <p:cNvSpPr txBox="1"/>
          <p:nvPr/>
        </p:nvSpPr>
        <p:spPr>
          <a:xfrm>
            <a:off x="5242234" y="2313378"/>
            <a:ext cx="16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52961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841</Words>
  <Application>Microsoft Office PowerPoint</Application>
  <PresentationFormat>Widescreen</PresentationFormat>
  <Paragraphs>109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Transforming (cont.)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14</cp:revision>
  <dcterms:created xsi:type="dcterms:W3CDTF">2021-03-14T01:01:48Z</dcterms:created>
  <dcterms:modified xsi:type="dcterms:W3CDTF">2021-03-17T19:26:24Z</dcterms:modified>
</cp:coreProperties>
</file>