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5" r:id="rId6"/>
    <p:sldId id="262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10D64D-62ED-4354-8F5B-57F1753D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Frame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4E2F84-7FA2-4153-8B0C-2FDCF3DC1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81321" y="2268339"/>
            <a:ext cx="3300984" cy="764783"/>
          </a:xfrm>
        </p:spPr>
        <p:txBody>
          <a:bodyPr/>
          <a:lstStyle/>
          <a:p>
            <a:r>
              <a:rPr lang="en-US" sz="2400" dirty="0"/>
              <a:t>Material Descriptions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EB84590-2AF1-47F7-A6BB-B9B7010839F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881321" y="3428997"/>
            <a:ext cx="3300984" cy="11412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of Living per State - 2021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Salaries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Home Prices per State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E067F7-A86D-42D6-AB3E-54149CCEA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1327" y="2268339"/>
            <a:ext cx="3300984" cy="764782"/>
          </a:xfrm>
        </p:spPr>
        <p:txBody>
          <a:bodyPr/>
          <a:lstStyle/>
          <a:p>
            <a:r>
              <a:rPr lang="en-US" sz="2400" dirty="0"/>
              <a:t>Tools Used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C3536A-DA82-40FC-ABEB-5610C68E412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101327" y="3428998"/>
            <a:ext cx="3300984" cy="11412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PGAdmin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QuickDBD</a:t>
            </a:r>
          </a:p>
        </p:txBody>
      </p:sp>
    </p:spTree>
    <p:extLst>
      <p:ext uri="{BB962C8B-B14F-4D97-AF65-F5344CB8AC3E}">
        <p14:creationId xmlns:p14="http://schemas.microsoft.com/office/powerpoint/2010/main" val="14465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0" grpId="0" build="p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318F6F-F594-4308-A9F2-EA711C6E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66AA4-9515-4012-93FA-F61AEB7C7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C16FAE-B313-407E-979A-0A8350C61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we retrieved came from CVS files found on.</a:t>
            </a:r>
          </a:p>
          <a:p>
            <a:r>
              <a:rPr lang="en-US" dirty="0"/>
              <a:t>The data collected was for median income, cost of living, and median home prices.</a:t>
            </a:r>
          </a:p>
          <a:p>
            <a:r>
              <a:rPr lang="en-US" dirty="0"/>
              <a:t>Once the data was obtained. It was examined to then begin cleaning in Pandas.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51249A-7C9D-4311-A482-760E31425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CSV </a:t>
            </a:r>
          </a:p>
        </p:txBody>
      </p:sp>
      <p:pic>
        <p:nvPicPr>
          <p:cNvPr id="3" name="Content Placeholder 2" descr="Table, Excel&#10;&#10;Description automatically generated">
            <a:extLst>
              <a:ext uri="{FF2B5EF4-FFF2-40B4-BE49-F238E27FC236}">
                <a16:creationId xmlns:a16="http://schemas.microsoft.com/office/drawing/2014/main" id="{81F3AB25-85EB-4F3F-80DA-CC8C6D5541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99" y="2701925"/>
            <a:ext cx="3950764" cy="3043238"/>
          </a:xfrm>
        </p:spPr>
      </p:pic>
    </p:spTree>
    <p:extLst>
      <p:ext uri="{BB962C8B-B14F-4D97-AF65-F5344CB8AC3E}">
        <p14:creationId xmlns:p14="http://schemas.microsoft.com/office/powerpoint/2010/main" val="37081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D3B7-1867-488F-B5B6-205B289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D2F8D-1D47-452E-A6AF-1291A55C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Removed Territories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Some of the cleaning included removing columns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Renaming columns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Limiting data to year 2018</a:t>
            </a:r>
          </a:p>
          <a:p>
            <a:pPr algn="l"/>
            <a:endParaRPr lang="en-US" dirty="0"/>
          </a:p>
        </p:txBody>
      </p:sp>
      <p:pic>
        <p:nvPicPr>
          <p:cNvPr id="10" name="Content Placeholder 9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C59F57F1-FDAA-4549-A866-EECD60AE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2111167"/>
            <a:ext cx="6411912" cy="2076866"/>
          </a:xfrm>
        </p:spPr>
      </p:pic>
    </p:spTree>
    <p:extLst>
      <p:ext uri="{BB962C8B-B14F-4D97-AF65-F5344CB8AC3E}">
        <p14:creationId xmlns:p14="http://schemas.microsoft.com/office/powerpoint/2010/main" val="401543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D61-6E58-46BE-B60F-B1E2EB41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2969-7B2B-415F-BD4E-B9C56581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91187-523C-4641-9160-887544C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Postgres to join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67369-D3F2-4200-B5F3-E15AF833F8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5911" y="2006221"/>
            <a:ext cx="5991367" cy="19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3F907-7717-4620-A81F-3C9D7B3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Preparing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3E7D-E15A-4EAC-B27E-532ABD8C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created; primary key identified </a:t>
            </a:r>
          </a:p>
        </p:txBody>
      </p:sp>
      <p:pic>
        <p:nvPicPr>
          <p:cNvPr id="3" name="Content Placeholder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CD9F3FF-0E7C-4E5F-AFA5-125924495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3" y="3030809"/>
            <a:ext cx="4764087" cy="238547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CED1FB-C34F-4784-BC9C-F61F2A457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/>
          <a:lstStyle/>
          <a:p>
            <a:r>
              <a:rPr lang="en-US" dirty="0"/>
              <a:t>Queries </a:t>
            </a:r>
          </a:p>
          <a:p>
            <a:endParaRPr lang="en-US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230FE82-3092-4395-9F9C-70EC4352F7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5" y="2345018"/>
            <a:ext cx="4642058" cy="3043238"/>
          </a:xfrm>
        </p:spPr>
      </p:pic>
    </p:spTree>
    <p:extLst>
      <p:ext uri="{BB962C8B-B14F-4D97-AF65-F5344CB8AC3E}">
        <p14:creationId xmlns:p14="http://schemas.microsoft.com/office/powerpoint/2010/main" val="22224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735-49C0-46B7-B23C-BD04E46C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A98F092-F067-49FB-B833-87EC0859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94" y="1439862"/>
            <a:ext cx="5048250" cy="3419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383E-AA17-4D65-AFD9-45B122F3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loaded the cleaned versions of CVS into Postgres </a:t>
            </a:r>
            <a:r>
              <a:rPr lang="en-US" dirty="0" err="1"/>
              <a:t>SQl</a:t>
            </a:r>
            <a:r>
              <a:rPr lang="en-US" dirty="0"/>
              <a:t> and join tables to create one cleaned version of our data. </a:t>
            </a:r>
          </a:p>
        </p:txBody>
      </p:sp>
    </p:spTree>
    <p:extLst>
      <p:ext uri="{BB962C8B-B14F-4D97-AF65-F5344CB8AC3E}">
        <p14:creationId xmlns:p14="http://schemas.microsoft.com/office/powerpoint/2010/main" val="344669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5304-288A-4DB6-B495-43E8BB5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was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20C2-E422-4D05-886A-88C8F9B0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Methods used were chosen because:</a:t>
            </a:r>
          </a:p>
          <a:p>
            <a:r>
              <a:rPr lang="en-US" dirty="0"/>
              <a:t>All of the datasets had States in common to join on</a:t>
            </a:r>
          </a:p>
          <a:p>
            <a:r>
              <a:rPr lang="en-US" dirty="0"/>
              <a:t>We used Quick DBD as a tool to create the tables and spot relationships of data</a:t>
            </a:r>
          </a:p>
          <a:p>
            <a:r>
              <a:rPr lang="en-US" dirty="0"/>
              <a:t>Pandas was used as primary tool for cleanup because of its efficiency to clean data.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11A4-AE77-48ED-B266-62550B0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the topic chosen?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7785-4D73-4FCE-91D1-C2D8340F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was chosen because it was an interesting topic to analyze the cost living of living , median homes, and median nationwide.  We wanted to see if there was a relationship  between the </a:t>
            </a:r>
            <a:r>
              <a:rPr lang="en-US" dirty="0" err="1"/>
              <a:t>datas</a:t>
            </a:r>
            <a:r>
              <a:rPr lang="en-US" dirty="0"/>
              <a:t>. The information was chosen because it relatable to many people. </a:t>
            </a:r>
          </a:p>
        </p:txBody>
      </p:sp>
    </p:spTree>
    <p:extLst>
      <p:ext uri="{BB962C8B-B14F-4D97-AF65-F5344CB8AC3E}">
        <p14:creationId xmlns:p14="http://schemas.microsoft.com/office/powerpoint/2010/main" val="119945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245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Franklin Gothic Book</vt:lpstr>
      <vt:lpstr>Wingdings 2</vt:lpstr>
      <vt:lpstr>SlateVTI</vt:lpstr>
      <vt:lpstr>ETL Project</vt:lpstr>
      <vt:lpstr>Project Frame</vt:lpstr>
      <vt:lpstr>Extraction</vt:lpstr>
      <vt:lpstr>Transforming</vt:lpstr>
      <vt:lpstr>Transforming …</vt:lpstr>
      <vt:lpstr>Load Preparing</vt:lpstr>
      <vt:lpstr>Loading</vt:lpstr>
      <vt:lpstr>Why this was chosen?</vt:lpstr>
      <vt:lpstr>Why was the topic chosen?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marlyng morales</cp:lastModifiedBy>
  <cp:revision>14</cp:revision>
  <dcterms:created xsi:type="dcterms:W3CDTF">2021-03-14T01:01:48Z</dcterms:created>
  <dcterms:modified xsi:type="dcterms:W3CDTF">2021-03-17T15:24:14Z</dcterms:modified>
</cp:coreProperties>
</file>