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32" dt="2021-03-18T00:24:08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1:10:57.434" v="3274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7T19:22:07.173" v="2863" actId="1076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7T19:22:03.206" v="2861" actId="1076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7T19:22:05.424" v="2862" actId="10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7T19:22:07.173" v="2863" actId="1076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1:10:57.434" v="3274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household income</a:t>
          </a:r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home prices</a:t>
          </a:r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Cost of living index</a:t>
          </a:r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of living index</a:t>
          </a:r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home prices</a:t>
          </a:r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household income</a:t>
          </a:r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necessary/table that lends out foreign key is listed last to avoid error**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37142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842</Words>
  <Application>Microsoft Office PowerPoint</Application>
  <PresentationFormat>Widescreen</PresentationFormat>
  <Paragraphs>106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14</cp:revision>
  <dcterms:created xsi:type="dcterms:W3CDTF">2021-03-14T01:01:48Z</dcterms:created>
  <dcterms:modified xsi:type="dcterms:W3CDTF">2021-03-18T01:11:04Z</dcterms:modified>
</cp:coreProperties>
</file>