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9" r:id="rId5"/>
    <p:sldId id="265" r:id="rId6"/>
    <p:sldId id="262" r:id="rId7"/>
    <p:sldId id="260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9" autoAdjust="0"/>
    <p:restoredTop sz="94660"/>
  </p:normalViewPr>
  <p:slideViewPr>
    <p:cSldViewPr snapToGrid="0">
      <p:cViewPr varScale="1">
        <p:scale>
          <a:sx n="72" d="100"/>
          <a:sy n="72" d="100"/>
        </p:scale>
        <p:origin x="76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99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965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006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0908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978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334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543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367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146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813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405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43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668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509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05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059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658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7358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sk with productivity items">
            <a:extLst>
              <a:ext uri="{FF2B5EF4-FFF2-40B4-BE49-F238E27FC236}">
                <a16:creationId xmlns:a16="http://schemas.microsoft.com/office/drawing/2014/main" id="{BB5CA6B9-2176-4B4F-A341-D4F66950A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F0A12D-F830-423C-8DE3-33B4944B8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en-US" dirty="0"/>
              <a:t>ETL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33DB-FBA6-48E0-9EEB-C550DD1FD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>
            <a:normAutofit/>
          </a:bodyPr>
          <a:lstStyle/>
          <a:p>
            <a:r>
              <a:rPr lang="en-US" dirty="0"/>
              <a:t>Homes, Living Expenses and Salary Across the Country</a:t>
            </a:r>
          </a:p>
        </p:txBody>
      </p:sp>
    </p:spTree>
    <p:extLst>
      <p:ext uri="{BB962C8B-B14F-4D97-AF65-F5344CB8AC3E}">
        <p14:creationId xmlns:p14="http://schemas.microsoft.com/office/powerpoint/2010/main" val="287782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C10D64D-62ED-4354-8F5B-57F1753DC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Frame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A4E2F84-7FA2-4153-8B0C-2FDCF3DC1E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881321" y="2268339"/>
            <a:ext cx="3300984" cy="764783"/>
          </a:xfrm>
        </p:spPr>
        <p:txBody>
          <a:bodyPr/>
          <a:lstStyle/>
          <a:p>
            <a:r>
              <a:rPr lang="en-US" sz="2400" dirty="0"/>
              <a:t>Material Descriptions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EB84590-2AF1-47F7-A6BB-B9B7010839FB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1881321" y="3428997"/>
            <a:ext cx="3300984" cy="114127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Cost of Living per State - 2021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Latest Salaries per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Latest Home Prices per State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E067F7-A86D-42D6-AB3E-54149CCEA7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01327" y="2268339"/>
            <a:ext cx="3300984" cy="764782"/>
          </a:xfrm>
        </p:spPr>
        <p:txBody>
          <a:bodyPr/>
          <a:lstStyle/>
          <a:p>
            <a:r>
              <a:rPr lang="en-US" sz="2400" dirty="0"/>
              <a:t>Tools Used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9C3536A-DA82-40FC-ABEB-5610C68E4129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6101327" y="3428998"/>
            <a:ext cx="3300984" cy="1141279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Pandas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PGAdmin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QuickDBD</a:t>
            </a:r>
          </a:p>
        </p:txBody>
      </p:sp>
    </p:spTree>
    <p:extLst>
      <p:ext uri="{BB962C8B-B14F-4D97-AF65-F5344CB8AC3E}">
        <p14:creationId xmlns:p14="http://schemas.microsoft.com/office/powerpoint/2010/main" val="144652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2" grpId="0" build="p"/>
      <p:bldP spid="10" grpId="0" build="p"/>
      <p:bldP spid="1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5318F6F-F594-4308-A9F2-EA711C6E8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0066AA4-9515-4012-93FA-F61AEB7C77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CSV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2C16FAE-B313-407E-979A-0A8350C61C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Data we retrieved came from CVS files found on.</a:t>
            </a:r>
          </a:p>
          <a:p>
            <a:r>
              <a:rPr lang="en-US" dirty="0"/>
              <a:t>The data collected was for median income, cost of living, and median home prices.</a:t>
            </a:r>
          </a:p>
          <a:p>
            <a:r>
              <a:rPr lang="en-US" dirty="0"/>
              <a:t>Once the data was obtained. It was examined to then begin cleaning in Pandas. 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51249A-7C9D-4311-A482-760E31425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CSV </a:t>
            </a:r>
          </a:p>
        </p:txBody>
      </p:sp>
      <p:pic>
        <p:nvPicPr>
          <p:cNvPr id="3" name="Content Placeholder 2" descr="Table, Excel&#10;&#10;Description automatically generated">
            <a:extLst>
              <a:ext uri="{FF2B5EF4-FFF2-40B4-BE49-F238E27FC236}">
                <a16:creationId xmlns:a16="http://schemas.microsoft.com/office/drawing/2014/main" id="{81F3AB25-85EB-4F3F-80DA-CC8C6D5541E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299" y="2701925"/>
            <a:ext cx="3950764" cy="3043238"/>
          </a:xfrm>
        </p:spPr>
      </p:pic>
    </p:spTree>
    <p:extLst>
      <p:ext uri="{BB962C8B-B14F-4D97-AF65-F5344CB8AC3E}">
        <p14:creationId xmlns:p14="http://schemas.microsoft.com/office/powerpoint/2010/main" val="3708127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FD3B7-1867-488F-B5B6-205B289FA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2D2F8D-1D47-452E-A6AF-1291A55CA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Removed Territories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Some of the cleaning included removing columns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Renaming columns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Limiting data to year 2018</a:t>
            </a:r>
          </a:p>
          <a:p>
            <a:pPr algn="l"/>
            <a:endParaRPr lang="en-US" dirty="0"/>
          </a:p>
        </p:txBody>
      </p:sp>
      <p:pic>
        <p:nvPicPr>
          <p:cNvPr id="10" name="Content Placeholder 9" descr="Graphical user interface, text, application, Word, email&#10;&#10;Description automatically generated">
            <a:extLst>
              <a:ext uri="{FF2B5EF4-FFF2-40B4-BE49-F238E27FC236}">
                <a16:creationId xmlns:a16="http://schemas.microsoft.com/office/drawing/2014/main" id="{C59F57F1-FDAA-4549-A866-EECD60AE1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163" y="2111167"/>
            <a:ext cx="6411912" cy="2076866"/>
          </a:xfrm>
        </p:spPr>
      </p:pic>
    </p:spTree>
    <p:extLst>
      <p:ext uri="{BB962C8B-B14F-4D97-AF65-F5344CB8AC3E}">
        <p14:creationId xmlns:p14="http://schemas.microsoft.com/office/powerpoint/2010/main" val="4015433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15D61-6E58-46BE-B60F-B1E2EB41B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72969-7B2B-415F-BD4E-B9C565818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91187-523C-4641-9160-887544CB6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Postgres to join tables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E67369-D3F2-4200-B5F3-E15AF833F8C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65911" y="2006221"/>
            <a:ext cx="5991367" cy="198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616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F3F907-7717-4620-A81F-3C9D7B3B1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Preparing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653E7D-E15A-4EAC-B27E-532ABD8C69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Tables created; primary key identified </a:t>
            </a:r>
          </a:p>
        </p:txBody>
      </p:sp>
      <p:pic>
        <p:nvPicPr>
          <p:cNvPr id="3" name="Content Placeholder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CD9F3FF-0E7C-4E5F-AFA5-1259244957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63" y="3030809"/>
            <a:ext cx="4764087" cy="238547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3CED1FB-C34F-4784-BC9C-F61F2A457D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/>
          <a:lstStyle/>
          <a:p>
            <a:r>
              <a:rPr lang="en-US" dirty="0"/>
              <a:t>Queries </a:t>
            </a:r>
          </a:p>
          <a:p>
            <a:endParaRPr lang="en-US" dirty="0"/>
          </a:p>
        </p:txBody>
      </p:sp>
      <p:pic>
        <p:nvPicPr>
          <p:cNvPr id="10" name="Content Placeholder 9" descr="Text&#10;&#10;Description automatically generated">
            <a:extLst>
              <a:ext uri="{FF2B5EF4-FFF2-40B4-BE49-F238E27FC236}">
                <a16:creationId xmlns:a16="http://schemas.microsoft.com/office/drawing/2014/main" id="{E230FE82-3092-4395-9F9C-70EC4352F72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225" y="2345018"/>
            <a:ext cx="4642058" cy="3043238"/>
          </a:xfrm>
        </p:spPr>
      </p:pic>
    </p:spTree>
    <p:extLst>
      <p:ext uri="{BB962C8B-B14F-4D97-AF65-F5344CB8AC3E}">
        <p14:creationId xmlns:p14="http://schemas.microsoft.com/office/powerpoint/2010/main" val="2222428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5D735-49C0-46B7-B23C-BD04E46CD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</a:t>
            </a:r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CA98F092-F067-49FB-B833-87EC08596B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994" y="1439862"/>
            <a:ext cx="5048250" cy="341947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7F383E-AA17-4D65-AFD9-45B122F30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We loaded the cleaned versions of CVS into Postgres </a:t>
            </a:r>
            <a:r>
              <a:rPr lang="en-US" dirty="0" err="1"/>
              <a:t>SQl</a:t>
            </a:r>
            <a:r>
              <a:rPr lang="en-US" dirty="0"/>
              <a:t> and join tables to create one cleaned version of our data. </a:t>
            </a:r>
          </a:p>
        </p:txBody>
      </p:sp>
    </p:spTree>
    <p:extLst>
      <p:ext uri="{BB962C8B-B14F-4D97-AF65-F5344CB8AC3E}">
        <p14:creationId xmlns:p14="http://schemas.microsoft.com/office/powerpoint/2010/main" val="3446698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65304-288A-4DB6-B495-43E8BB56D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was chosen?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A20C2-E422-4D05-886A-88C8F9B0A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Methods used were chosen because:</a:t>
            </a:r>
          </a:p>
          <a:p>
            <a:r>
              <a:rPr lang="en-US" dirty="0"/>
              <a:t>All of the datasets had States in common to join on</a:t>
            </a:r>
          </a:p>
          <a:p>
            <a:r>
              <a:rPr lang="en-US" dirty="0"/>
              <a:t>We used Quick DBD as a tool to create the tables and spot relationships of data</a:t>
            </a:r>
          </a:p>
          <a:p>
            <a:r>
              <a:rPr lang="en-US" dirty="0"/>
              <a:t>Pandas was used as primary tool for cleanup because of its efficiency to clean data. 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657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711A4-AE77-48ED-B266-62550B01A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was the topic chosen?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87785-4D73-4FCE-91D1-C2D8340F5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Topic was chosen because it was an interesting topic to analyze the cost living of living , median homes, and median nationwide.  We wanted to see if there was a relationship  between the </a:t>
            </a:r>
            <a:r>
              <a:rPr lang="en-US" dirty="0" err="1"/>
              <a:t>datas</a:t>
            </a:r>
            <a:r>
              <a:rPr lang="en-US" dirty="0"/>
              <a:t>. The information was chosen because it relatable to many people. </a:t>
            </a:r>
          </a:p>
        </p:txBody>
      </p:sp>
    </p:spTree>
    <p:extLst>
      <p:ext uri="{BB962C8B-B14F-4D97-AF65-F5344CB8AC3E}">
        <p14:creationId xmlns:p14="http://schemas.microsoft.com/office/powerpoint/2010/main" val="11994518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RightStep">
      <a:dk1>
        <a:srgbClr val="000000"/>
      </a:dk1>
      <a:lt1>
        <a:srgbClr val="FFFFFF"/>
      </a:lt1>
      <a:dk2>
        <a:srgbClr val="412D24"/>
      </a:dk2>
      <a:lt2>
        <a:srgbClr val="E8E6E2"/>
      </a:lt2>
      <a:accent1>
        <a:srgbClr val="92A4C4"/>
      </a:accent1>
      <a:accent2>
        <a:srgbClr val="827FBA"/>
      </a:accent2>
      <a:accent3>
        <a:srgbClr val="AD96C6"/>
      </a:accent3>
      <a:accent4>
        <a:srgbClr val="B37FBA"/>
      </a:accent4>
      <a:accent5>
        <a:srgbClr val="C593B5"/>
      </a:accent5>
      <a:accent6>
        <a:srgbClr val="BA7F8F"/>
      </a:accent6>
      <a:hlink>
        <a:srgbClr val="95805A"/>
      </a:hlink>
      <a:folHlink>
        <a:srgbClr val="7F7F7F"/>
      </a:folHlink>
    </a:clrScheme>
    <a:fontScheme name="Slate">
      <a:majorFont>
        <a:latin typeface="Bookman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245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Bookman Old Style</vt:lpstr>
      <vt:lpstr>Franklin Gothic Book</vt:lpstr>
      <vt:lpstr>Wingdings 2</vt:lpstr>
      <vt:lpstr>SlateVTI</vt:lpstr>
      <vt:lpstr>ETL Project</vt:lpstr>
      <vt:lpstr>Project Frame</vt:lpstr>
      <vt:lpstr>Extraction</vt:lpstr>
      <vt:lpstr>Transforming</vt:lpstr>
      <vt:lpstr>Transforming …</vt:lpstr>
      <vt:lpstr>Load Preparing</vt:lpstr>
      <vt:lpstr>Loading</vt:lpstr>
      <vt:lpstr>Why this was chosen?</vt:lpstr>
      <vt:lpstr>Why was the topic chosen?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 Project</dc:title>
  <dc:creator>pamela hinostroza</dc:creator>
  <cp:lastModifiedBy>marlyng morales</cp:lastModifiedBy>
  <cp:revision>14</cp:revision>
  <dcterms:created xsi:type="dcterms:W3CDTF">2021-03-14T01:01:48Z</dcterms:created>
  <dcterms:modified xsi:type="dcterms:W3CDTF">2021-03-17T15:12:32Z</dcterms:modified>
</cp:coreProperties>
</file>