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8F365-D871-47E4-AC3E-C2A795DBC77B}" v="344" dt="2021-03-18T03:53:08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E818F365-D871-47E4-AC3E-C2A795DBC77B}"/>
    <pc:docChg chg="undo redo custSel addSld delSld modSld sldOrd">
      <pc:chgData name="pamela hinostroza" userId="c80913c5e854edc0" providerId="LiveId" clId="{E818F365-D871-47E4-AC3E-C2A795DBC77B}" dt="2021-03-18T03:42:39.369" v="3747" actId="20577"/>
      <pc:docMkLst>
        <pc:docMk/>
      </pc:docMkLst>
      <pc:sldChg chg="modSp">
        <pc:chgData name="pamela hinostroza" userId="c80913c5e854edc0" providerId="LiveId" clId="{E818F365-D871-47E4-AC3E-C2A795DBC77B}" dt="2021-03-17T18:58:04.390" v="1522" actId="113"/>
        <pc:sldMkLst>
          <pc:docMk/>
          <pc:sldMk cId="2877826881" sldId="256"/>
        </pc:sldMkLst>
        <pc:spChg chg="mod">
          <ac:chgData name="pamela hinostroza" userId="c80913c5e854edc0" providerId="LiveId" clId="{E818F365-D871-47E4-AC3E-C2A795DBC77B}" dt="2021-03-17T18:57:58.063" v="1521" actId="113"/>
          <ac:spMkLst>
            <pc:docMk/>
            <pc:sldMk cId="2877826881" sldId="256"/>
            <ac:spMk id="2" creationId="{D6F0A12D-F830-423C-8DE3-33B4944B811C}"/>
          </ac:spMkLst>
        </pc:spChg>
        <pc:spChg chg="mod">
          <ac:chgData name="pamela hinostroza" userId="c80913c5e854edc0" providerId="LiveId" clId="{E818F365-D871-47E4-AC3E-C2A795DBC77B}" dt="2021-03-17T18:58:04.390" v="1522" actId="113"/>
          <ac:spMkLst>
            <pc:docMk/>
            <pc:sldMk cId="2877826881" sldId="256"/>
            <ac:spMk id="3" creationId="{A00433DB-FBA6-48E0-9EEB-C550DD1FDDAF}"/>
          </ac:spMkLst>
        </pc:spChg>
      </pc:sldChg>
      <pc:sldChg chg="del">
        <pc:chgData name="pamela hinostroza" userId="c80913c5e854edc0" providerId="LiveId" clId="{E818F365-D871-47E4-AC3E-C2A795DBC77B}" dt="2021-03-17T17:41:09.912" v="725" actId="2696"/>
        <pc:sldMkLst>
          <pc:docMk/>
          <pc:sldMk cId="1446526465" sldId="257"/>
        </pc:sldMkLst>
      </pc:sldChg>
      <pc:sldChg chg="del">
        <pc:chgData name="pamela hinostroza" userId="c80913c5e854edc0" providerId="LiveId" clId="{E818F365-D871-47E4-AC3E-C2A795DBC77B}" dt="2021-03-17T18:30:04.976" v="1229" actId="2696"/>
        <pc:sldMkLst>
          <pc:docMk/>
          <pc:sldMk cId="4015433747" sldId="259"/>
        </pc:sldMkLst>
      </pc:sldChg>
      <pc:sldChg chg="addSp delSp modSp del mod">
        <pc:chgData name="pamela hinostroza" userId="c80913c5e854edc0" providerId="LiveId" clId="{E818F365-D871-47E4-AC3E-C2A795DBC77B}" dt="2021-03-17T18:56:54.904" v="1518" actId="2696"/>
        <pc:sldMkLst>
          <pc:docMk/>
          <pc:sldMk cId="3446698896" sldId="260"/>
        </pc:sldMkLst>
        <pc:spChg chg="add del mod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4" creationId="{360E081F-96B8-438C-A36F-0B90B93A57F7}"/>
          </ac:spMkLst>
        </pc:spChg>
        <pc:spChg chg="add del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5" creationId="{877F383E-AA17-4D65-AFD9-45B122F303CD}"/>
          </ac:spMkLst>
        </pc:spChg>
      </pc:sldChg>
      <pc:sldChg chg="del">
        <pc:chgData name="pamela hinostroza" userId="c80913c5e854edc0" providerId="LiveId" clId="{E818F365-D871-47E4-AC3E-C2A795DBC77B}" dt="2021-03-17T18:40:56.028" v="1302" actId="2696"/>
        <pc:sldMkLst>
          <pc:docMk/>
          <pc:sldMk cId="2222428678" sldId="262"/>
        </pc:sldMkLst>
      </pc:sldChg>
      <pc:sldChg chg="modSp del mod">
        <pc:chgData name="pamela hinostroza" userId="c80913c5e854edc0" providerId="LiveId" clId="{E818F365-D871-47E4-AC3E-C2A795DBC77B}" dt="2021-03-17T18:57:46.843" v="1519" actId="2696"/>
        <pc:sldMkLst>
          <pc:docMk/>
          <pc:sldMk cId="887657449" sldId="263"/>
        </pc:sldMkLst>
        <pc:spChg chg="mod">
          <ac:chgData name="pamela hinostroza" userId="c80913c5e854edc0" providerId="LiveId" clId="{E818F365-D871-47E4-AC3E-C2A795DBC77B}" dt="2021-03-17T18:34:25.566" v="1261" actId="20577"/>
          <ac:spMkLst>
            <pc:docMk/>
            <pc:sldMk cId="887657449" sldId="263"/>
            <ac:spMk id="2" creationId="{BFC65304-288A-4DB6-B495-43E8BB56DB7C}"/>
          </ac:spMkLst>
        </pc:spChg>
        <pc:spChg chg="mod">
          <ac:chgData name="pamela hinostroza" userId="c80913c5e854edc0" providerId="LiveId" clId="{E818F365-D871-47E4-AC3E-C2A795DBC77B}" dt="2021-03-17T18:34:37.532" v="1262" actId="27107"/>
          <ac:spMkLst>
            <pc:docMk/>
            <pc:sldMk cId="887657449" sldId="263"/>
            <ac:spMk id="3" creationId="{024A20C2-E422-4D05-886A-88C8F9B0A772}"/>
          </ac:spMkLst>
        </pc:spChg>
      </pc:sldChg>
      <pc:sldChg chg="addSp delSp modSp del mod">
        <pc:chgData name="pamela hinostroza" userId="c80913c5e854edc0" providerId="LiveId" clId="{E818F365-D871-47E4-AC3E-C2A795DBC77B}" dt="2021-03-17T17:55:22.024" v="790" actId="2696"/>
        <pc:sldMkLst>
          <pc:docMk/>
          <pc:sldMk cId="3708127966" sldId="264"/>
        </pc:sldMkLst>
        <pc:spChg chg="add mod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4" creationId="{FA2B5EB6-29AA-438A-A820-7E9E3E6A74C1}"/>
          </ac:spMkLst>
        </pc:spChg>
        <pc:spChg chg="add mod">
          <ac:chgData name="pamela hinostroza" userId="c80913c5e854edc0" providerId="LiveId" clId="{E818F365-D871-47E4-AC3E-C2A795DBC77B}" dt="2021-03-17T17:55:00.370" v="786" actId="478"/>
          <ac:spMkLst>
            <pc:docMk/>
            <pc:sldMk cId="3708127966" sldId="264"/>
            <ac:spMk id="6" creationId="{9884B926-3CF1-4E91-867E-F37DD426E1E9}"/>
          </ac:spMkLst>
        </pc:spChg>
        <pc:spChg chg="mod">
          <ac:chgData name="pamela hinostroza" userId="c80913c5e854edc0" providerId="LiveId" clId="{E818F365-D871-47E4-AC3E-C2A795DBC77B}" dt="2021-03-17T17:55:07.848" v="789" actId="20577"/>
          <ac:spMkLst>
            <pc:docMk/>
            <pc:sldMk cId="3708127966" sldId="264"/>
            <ac:spMk id="10" creationId="{40066AA4-9515-4012-93FA-F61AEB7C7799}"/>
          </ac:spMkLst>
        </pc:spChg>
        <pc:spChg chg="del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11" creationId="{F2C16FAE-B313-407E-979A-0A8350C61CC7}"/>
          </ac:spMkLst>
        </pc:spChg>
        <pc:picChg chg="del">
          <ac:chgData name="pamela hinostroza" userId="c80913c5e854edc0" providerId="LiveId" clId="{E818F365-D871-47E4-AC3E-C2A795DBC77B}" dt="2021-03-17T17:55:00.370" v="786" actId="478"/>
          <ac:picMkLst>
            <pc:docMk/>
            <pc:sldMk cId="3708127966" sldId="264"/>
            <ac:picMk id="3" creationId="{81F3AB25-85EB-4F3F-80DA-CC8C6D5541E6}"/>
          </ac:picMkLst>
        </pc:picChg>
      </pc:sldChg>
      <pc:sldChg chg="del">
        <pc:chgData name="pamela hinostroza" userId="c80913c5e854edc0" providerId="LiveId" clId="{E818F365-D871-47E4-AC3E-C2A795DBC77B}" dt="2021-03-17T18:33:37.991" v="1251" actId="2696"/>
        <pc:sldMkLst>
          <pc:docMk/>
          <pc:sldMk cId="911616681" sldId="265"/>
        </pc:sldMkLst>
      </pc:sldChg>
      <pc:sldChg chg="del ord">
        <pc:chgData name="pamela hinostroza" userId="c80913c5e854edc0" providerId="LiveId" clId="{E818F365-D871-47E4-AC3E-C2A795DBC77B}" dt="2021-03-17T17:41:29.441" v="726" actId="2696"/>
        <pc:sldMkLst>
          <pc:docMk/>
          <pc:sldMk cId="1199451826" sldId="266"/>
        </pc:sldMkLst>
      </pc:sldChg>
      <pc:sldChg chg="addSp delSp modSp new mod modClrScheme chgLayout modNotesTx">
        <pc:chgData name="pamela hinostroza" userId="c80913c5e854edc0" providerId="LiveId" clId="{E818F365-D871-47E4-AC3E-C2A795DBC77B}" dt="2021-03-17T19:04:07.731" v="1908" actId="20577"/>
        <pc:sldMkLst>
          <pc:docMk/>
          <pc:sldMk cId="1784722203" sldId="267"/>
        </pc:sldMkLst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2" creationId="{66081F6F-ED5C-42FF-B0FA-FE830C5B14CB}"/>
          </ac:spMkLst>
        </pc:spChg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3" creationId="{E743944B-DBE3-4E56-B579-D9AC57E31FCE}"/>
          </ac:spMkLst>
        </pc:spChg>
        <pc:spChg chg="add mod ord">
          <ac:chgData name="pamela hinostroza" userId="c80913c5e854edc0" providerId="LiveId" clId="{E818F365-D871-47E4-AC3E-C2A795DBC77B}" dt="2021-03-17T17:44:43.545" v="754" actId="1076"/>
          <ac:spMkLst>
            <pc:docMk/>
            <pc:sldMk cId="1784722203" sldId="267"/>
            <ac:spMk id="4" creationId="{565BAE1F-E9A5-413E-B41E-DE250B828EC7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5" creationId="{73CE6762-7704-4F25-B762-3B6402265064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6" creationId="{30827A7B-B781-4383-A486-1C8EE5FE22D3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7" creationId="{B511F272-D692-4B28-8460-ACE09B69D375}"/>
          </ac:spMkLst>
        </pc:spChg>
        <pc:spChg chg="add mod ord">
          <ac:chgData name="pamela hinostroza" userId="c80913c5e854edc0" providerId="LiveId" clId="{E818F365-D871-47E4-AC3E-C2A795DBC77B}" dt="2021-03-17T19:04:07.731" v="1908" actId="20577"/>
          <ac:spMkLst>
            <pc:docMk/>
            <pc:sldMk cId="1784722203" sldId="267"/>
            <ac:spMk id="8" creationId="{B7E00C75-51CA-48C8-A887-A0F959FDB661}"/>
          </ac:spMkLst>
        </pc:spChg>
        <pc:spChg chg="add del mod ord">
          <ac:chgData name="pamela hinostroza" userId="c80913c5e854edc0" providerId="LiveId" clId="{E818F365-D871-47E4-AC3E-C2A795DBC77B}" dt="2021-03-17T17:27:28.413" v="428" actId="478"/>
          <ac:spMkLst>
            <pc:docMk/>
            <pc:sldMk cId="1784722203" sldId="267"/>
            <ac:spMk id="9" creationId="{C7705228-0B58-4386-9082-D5F2DAE61D00}"/>
          </ac:spMkLst>
        </pc:spChg>
        <pc:spChg chg="add mod ord">
          <ac:chgData name="pamela hinostroza" userId="c80913c5e854edc0" providerId="LiveId" clId="{E818F365-D871-47E4-AC3E-C2A795DBC77B}" dt="2021-03-17T17:39:36.854" v="714" actId="403"/>
          <ac:spMkLst>
            <pc:docMk/>
            <pc:sldMk cId="1784722203" sldId="267"/>
            <ac:spMk id="10" creationId="{BC84A773-4029-4AD4-B0C7-01ABBE2F4D50}"/>
          </ac:spMkLst>
        </pc:spChg>
        <pc:spChg chg="add del mod">
          <ac:chgData name="pamela hinostroza" userId="c80913c5e854edc0" providerId="LiveId" clId="{E818F365-D871-47E4-AC3E-C2A795DBC77B}" dt="2021-03-17T17:39:30.536" v="711" actId="403"/>
          <ac:spMkLst>
            <pc:docMk/>
            <pc:sldMk cId="1784722203" sldId="267"/>
            <ac:spMk id="17" creationId="{25B66AD8-55E9-45A5-9AF3-471644131BE5}"/>
          </ac:spMkLst>
        </pc:spChg>
        <pc:graphicFrameChg chg="add del mod modGraphic">
          <ac:chgData name="pamela hinostroza" userId="c80913c5e854edc0" providerId="LiveId" clId="{E818F365-D871-47E4-AC3E-C2A795DBC77B}" dt="2021-03-17T17:32:21.165" v="626" actId="478"/>
          <ac:graphicFrameMkLst>
            <pc:docMk/>
            <pc:sldMk cId="1784722203" sldId="267"/>
            <ac:graphicFrameMk id="15" creationId="{C28F12F7-C782-4B17-B266-BEF4577B7BF1}"/>
          </ac:graphicFrameMkLst>
        </pc:graphicFrameChg>
      </pc:sldChg>
      <pc:sldChg chg="addSp delSp modSp new mod modClrScheme chgLayout">
        <pc:chgData name="pamela hinostroza" userId="c80913c5e854edc0" providerId="LiveId" clId="{E818F365-D871-47E4-AC3E-C2A795DBC77B}" dt="2021-03-17T17:44:34.005" v="753" actId="403"/>
        <pc:sldMkLst>
          <pc:docMk/>
          <pc:sldMk cId="1339975486" sldId="268"/>
        </pc:sldMkLst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2" creationId="{EF024BFC-4843-4598-968D-976715E4913A}"/>
          </ac:spMkLst>
        </pc:spChg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3" creationId="{07FB901B-E4EF-4458-9779-1F810A68F030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4" creationId="{9E65BFCB-E79F-4F34-AC12-F505793F16D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5" creationId="{43391297-DD72-485A-9A45-499E22E5A13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6" creationId="{642B086E-1FC3-4E40-96C6-DB6EC349EBF3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7" creationId="{908B2868-D6A8-4F4A-B00E-A28B68DDFDAC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8" creationId="{5FEE3B49-2BCA-47E0-B880-D7CCC9A3FA2F}"/>
          </ac:spMkLst>
        </pc:spChg>
        <pc:spChg chg="add mod ord">
          <ac:chgData name="pamela hinostroza" userId="c80913c5e854edc0" providerId="LiveId" clId="{E818F365-D871-47E4-AC3E-C2A795DBC77B}" dt="2021-03-17T17:44:34.005" v="753" actId="403"/>
          <ac:spMkLst>
            <pc:docMk/>
            <pc:sldMk cId="1339975486" sldId="268"/>
            <ac:spMk id="9" creationId="{FC7662CE-D2C6-4087-9C04-13A278573596}"/>
          </ac:spMkLst>
        </pc:spChg>
        <pc:spChg chg="add del mod ord">
          <ac:chgData name="pamela hinostroza" userId="c80913c5e854edc0" providerId="LiveId" clId="{E818F365-D871-47E4-AC3E-C2A795DBC77B}" dt="2021-03-17T17:29:40.487" v="489" actId="1032"/>
          <ac:spMkLst>
            <pc:docMk/>
            <pc:sldMk cId="1339975486" sldId="268"/>
            <ac:spMk id="10" creationId="{0A2F25E1-A76E-4C3D-A35D-C3D1A3308DE1}"/>
          </ac:spMkLst>
        </pc:spChg>
        <pc:spChg chg="add mod">
          <ac:chgData name="pamela hinostroza" userId="c80913c5e854edc0" providerId="LiveId" clId="{E818F365-D871-47E4-AC3E-C2A795DBC77B}" dt="2021-03-17T17:38:33.409" v="699" actId="207"/>
          <ac:spMkLst>
            <pc:docMk/>
            <pc:sldMk cId="1339975486" sldId="268"/>
            <ac:spMk id="12" creationId="{020218C9-5968-431B-8096-955CA6D1BA68}"/>
          </ac:spMkLst>
        </pc:spChg>
        <pc:spChg chg="add mod">
          <ac:chgData name="pamela hinostroza" userId="c80913c5e854edc0" providerId="LiveId" clId="{E818F365-D871-47E4-AC3E-C2A795DBC77B}" dt="2021-03-17T17:37:51.485" v="696" actId="1076"/>
          <ac:spMkLst>
            <pc:docMk/>
            <pc:sldMk cId="1339975486" sldId="268"/>
            <ac:spMk id="13" creationId="{92CCE011-9FF6-4EDA-96D0-66B700246AA2}"/>
          </ac:spMkLst>
        </pc:spChg>
        <pc:graphicFrameChg chg="add mod modGraphic">
          <ac:chgData name="pamela hinostroza" userId="c80913c5e854edc0" providerId="LiveId" clId="{E818F365-D871-47E4-AC3E-C2A795DBC77B}" dt="2021-03-17T17:38:56.498" v="700" actId="2085"/>
          <ac:graphicFrameMkLst>
            <pc:docMk/>
            <pc:sldMk cId="1339975486" sldId="268"/>
            <ac:graphicFrameMk id="11" creationId="{D866DF00-54EB-49E0-B6D6-CA724A277866}"/>
          </ac:graphicFrameMkLst>
        </pc:graphicFrameChg>
      </pc:sldChg>
      <pc:sldChg chg="addSp delSp modSp new mod">
        <pc:chgData name="pamela hinostroza" userId="c80913c5e854edc0" providerId="LiveId" clId="{E818F365-D871-47E4-AC3E-C2A795DBC77B}" dt="2021-03-18T03:22:31.025" v="3277"/>
        <pc:sldMkLst>
          <pc:docMk/>
          <pc:sldMk cId="4071235373" sldId="269"/>
        </pc:sldMkLst>
        <pc:spChg chg="mod">
          <ac:chgData name="pamela hinostroza" userId="c80913c5e854edc0" providerId="LiveId" clId="{E818F365-D871-47E4-AC3E-C2A795DBC77B}" dt="2021-03-17T17:44:24.061" v="752" actId="113"/>
          <ac:spMkLst>
            <pc:docMk/>
            <pc:sldMk cId="4071235373" sldId="269"/>
            <ac:spMk id="2" creationId="{D4C469E5-B648-4632-84AC-E41F25163B87}"/>
          </ac:spMkLst>
        </pc:spChg>
        <pc:spChg chg="del mod">
          <ac:chgData name="pamela hinostroza" userId="c80913c5e854edc0" providerId="LiveId" clId="{E818F365-D871-47E4-AC3E-C2A795DBC77B}" dt="2021-03-17T17:48:49.482" v="759" actId="22"/>
          <ac:spMkLst>
            <pc:docMk/>
            <pc:sldMk cId="4071235373" sldId="269"/>
            <ac:spMk id="3" creationId="{9B927E6B-C3AC-44DB-81AC-3FFB9A4DABD3}"/>
          </ac:spMkLst>
        </pc:spChg>
        <pc:spChg chg="add del mod">
          <ac:chgData name="pamela hinostroza" userId="c80913c5e854edc0" providerId="LiveId" clId="{E818F365-D871-47E4-AC3E-C2A795DBC77B}" dt="2021-03-17T17:52:33.291" v="774" actId="22"/>
          <ac:spMkLst>
            <pc:docMk/>
            <pc:sldMk cId="4071235373" sldId="269"/>
            <ac:spMk id="11" creationId="{E28DA36C-15FB-45B2-9214-4C1360C35A0A}"/>
          </ac:spMkLst>
        </pc:spChg>
        <pc:spChg chg="add mod">
          <ac:chgData name="pamela hinostroza" userId="c80913c5e854edc0" providerId="LiveId" clId="{E818F365-D871-47E4-AC3E-C2A795DBC77B}" dt="2021-03-17T19:21:59.963" v="2860" actId="1076"/>
          <ac:spMkLst>
            <pc:docMk/>
            <pc:sldMk cId="4071235373" sldId="269"/>
            <ac:spMk id="20" creationId="{D296E2C7-C2AE-4EA6-A5E4-72EA2F907A8E}"/>
          </ac:spMkLst>
        </pc:spChg>
        <pc:picChg chg="add del mod ord">
          <ac:chgData name="pamela hinostroza" userId="c80913c5e854edc0" providerId="LiveId" clId="{E818F365-D871-47E4-AC3E-C2A795DBC77B}" dt="2021-03-17T17:52:26.001" v="771" actId="478"/>
          <ac:picMkLst>
            <pc:docMk/>
            <pc:sldMk cId="4071235373" sldId="269"/>
            <ac:picMk id="5" creationId="{B89269F5-617A-4CCF-91A9-EADC9F876563}"/>
          </ac:picMkLst>
        </pc:picChg>
        <pc:picChg chg="add del mod">
          <ac:chgData name="pamela hinostroza" userId="c80913c5e854edc0" providerId="LiveId" clId="{E818F365-D871-47E4-AC3E-C2A795DBC77B}" dt="2021-03-17T17:52:24.555" v="770" actId="478"/>
          <ac:picMkLst>
            <pc:docMk/>
            <pc:sldMk cId="4071235373" sldId="269"/>
            <ac:picMk id="7" creationId="{1E28EE6F-77B1-4713-AF75-96C3B94A00A8}"/>
          </ac:picMkLst>
        </pc:picChg>
        <pc:picChg chg="add del mod">
          <ac:chgData name="pamela hinostroza" userId="c80913c5e854edc0" providerId="LiveId" clId="{E818F365-D871-47E4-AC3E-C2A795DBC77B}" dt="2021-03-17T17:52:23.039" v="769" actId="478"/>
          <ac:picMkLst>
            <pc:docMk/>
            <pc:sldMk cId="4071235373" sldId="269"/>
            <ac:picMk id="9" creationId="{1FD7C2AA-D489-4187-BBD3-F0065F3CDA08}"/>
          </ac:picMkLst>
        </pc:picChg>
        <pc:picChg chg="add del">
          <ac:chgData name="pamela hinostroza" userId="c80913c5e854edc0" providerId="LiveId" clId="{E818F365-D871-47E4-AC3E-C2A795DBC77B}" dt="2021-03-17T17:52:31.722" v="773" actId="478"/>
          <ac:picMkLst>
            <pc:docMk/>
            <pc:sldMk cId="4071235373" sldId="269"/>
            <ac:picMk id="13" creationId="{CF884A75-2F46-4766-97B6-AF5A00CE4895}"/>
          </ac:picMkLst>
        </pc:picChg>
        <pc:picChg chg="add mod ord">
          <ac:chgData name="pamela hinostroza" userId="c80913c5e854edc0" providerId="LiveId" clId="{E818F365-D871-47E4-AC3E-C2A795DBC77B}" dt="2021-03-18T03:22:01.403" v="3275"/>
          <ac:picMkLst>
            <pc:docMk/>
            <pc:sldMk cId="4071235373" sldId="269"/>
            <ac:picMk id="15" creationId="{CB3FE381-51FE-48DB-8C5E-890563A5ACD1}"/>
          </ac:picMkLst>
        </pc:picChg>
        <pc:picChg chg="add mod">
          <ac:chgData name="pamela hinostroza" userId="c80913c5e854edc0" providerId="LiveId" clId="{E818F365-D871-47E4-AC3E-C2A795DBC77B}" dt="2021-03-18T03:22:17.919" v="3276"/>
          <ac:picMkLst>
            <pc:docMk/>
            <pc:sldMk cId="4071235373" sldId="269"/>
            <ac:picMk id="17" creationId="{E955C989-B6AC-4D30-9A84-04DFCFC90D8B}"/>
          </ac:picMkLst>
        </pc:picChg>
        <pc:picChg chg="add mod">
          <ac:chgData name="pamela hinostroza" userId="c80913c5e854edc0" providerId="LiveId" clId="{E818F365-D871-47E4-AC3E-C2A795DBC77B}" dt="2021-03-18T03:22:31.025" v="3277"/>
          <ac:picMkLst>
            <pc:docMk/>
            <pc:sldMk cId="4071235373" sldId="269"/>
            <ac:picMk id="19" creationId="{61C34FF6-94F1-446E-8C77-C1B81C759AB7}"/>
          </ac:picMkLst>
        </pc:picChg>
      </pc:sldChg>
      <pc:sldChg chg="addSp delSp modSp new mod modClrScheme chgLayout modNotesTx">
        <pc:chgData name="pamela hinostroza" userId="c80913c5e854edc0" providerId="LiveId" clId="{E818F365-D871-47E4-AC3E-C2A795DBC77B}" dt="2021-03-17T19:20:21.897" v="2845" actId="20577"/>
        <pc:sldMkLst>
          <pc:docMk/>
          <pc:sldMk cId="681047985" sldId="270"/>
        </pc:sldMkLst>
        <pc:spChg chg="add del mod ord">
          <ac:chgData name="pamela hinostroza" userId="c80913c5e854edc0" providerId="LiveId" clId="{E818F365-D871-47E4-AC3E-C2A795DBC77B}" dt="2021-03-17T19:19:51.637" v="2800" actId="20577"/>
          <ac:spMkLst>
            <pc:docMk/>
            <pc:sldMk cId="681047985" sldId="270"/>
            <ac:spMk id="2" creationId="{1202117A-B645-4396-9865-80259ACBDE54}"/>
          </ac:spMkLst>
        </pc:spChg>
        <pc:spChg chg="add del mod ord">
          <ac:chgData name="pamela hinostroza" userId="c80913c5e854edc0" providerId="LiveId" clId="{E818F365-D871-47E4-AC3E-C2A795DBC77B}" dt="2021-03-17T17:56:32.026" v="846" actId="3680"/>
          <ac:spMkLst>
            <pc:docMk/>
            <pc:sldMk cId="681047985" sldId="270"/>
            <ac:spMk id="3" creationId="{D0607BB4-3087-4F93-9B69-C60FE09F28DB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4" creationId="{9A36CF6A-BCED-4653-8B23-FF7760F392C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5" creationId="{B6E5C323-14F7-4AE8-BE9A-ECA11355871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6" creationId="{DEAECEB6-CB54-4841-B95B-98C887AB560A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7" creationId="{B3061508-3036-4691-BB53-EF3C9105AD9F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8" creationId="{80F98F97-E594-4FF7-A371-438EA7496353}"/>
          </ac:spMkLst>
        </pc:spChg>
        <pc:graphicFrameChg chg="add mod ord modGraphic">
          <ac:chgData name="pamela hinostroza" userId="c80913c5e854edc0" providerId="LiveId" clId="{E818F365-D871-47E4-AC3E-C2A795DBC77B}" dt="2021-03-17T18:04:29.376" v="1011" actId="20577"/>
          <ac:graphicFrameMkLst>
            <pc:docMk/>
            <pc:sldMk cId="681047985" sldId="270"/>
            <ac:graphicFrameMk id="9" creationId="{EA28A298-A9D3-4C2F-AD1A-20B8DEC8F4D7}"/>
          </ac:graphicFrameMkLst>
        </pc:graphicFrameChg>
        <pc:picChg chg="add del mod">
          <ac:chgData name="pamela hinostroza" userId="c80913c5e854edc0" providerId="LiveId" clId="{E818F365-D871-47E4-AC3E-C2A795DBC77B}" dt="2021-03-17T18:04:00.978" v="997" actId="478"/>
          <ac:picMkLst>
            <pc:docMk/>
            <pc:sldMk cId="681047985" sldId="270"/>
            <ac:picMk id="11" creationId="{929CCE66-5801-43AC-9AA2-A0CFDBC8AB4C}"/>
          </ac:picMkLst>
        </pc:picChg>
      </pc:sldChg>
      <pc:sldChg chg="addSp delSp modSp new mod modNotesTx">
        <pc:chgData name="pamela hinostroza" userId="c80913c5e854edc0" providerId="LiveId" clId="{E818F365-D871-47E4-AC3E-C2A795DBC77B}" dt="2021-03-17T19:18:32.417" v="2782" actId="20577"/>
        <pc:sldMkLst>
          <pc:docMk/>
          <pc:sldMk cId="1973591823" sldId="271"/>
        </pc:sldMkLst>
        <pc:spChg chg="mod">
          <ac:chgData name="pamela hinostroza" userId="c80913c5e854edc0" providerId="LiveId" clId="{E818F365-D871-47E4-AC3E-C2A795DBC77B}" dt="2021-03-17T18:23:09.556" v="1191" actId="113"/>
          <ac:spMkLst>
            <pc:docMk/>
            <pc:sldMk cId="1973591823" sldId="271"/>
            <ac:spMk id="2" creationId="{D8DCA77D-73FD-4349-9FC8-40A9B6B8E549}"/>
          </ac:spMkLst>
        </pc:spChg>
        <pc:spChg chg="del">
          <ac:chgData name="pamela hinostroza" userId="c80913c5e854edc0" providerId="LiveId" clId="{E818F365-D871-47E4-AC3E-C2A795DBC77B}" dt="2021-03-17T18:04:51.747" v="1025" actId="3680"/>
          <ac:spMkLst>
            <pc:docMk/>
            <pc:sldMk cId="1973591823" sldId="271"/>
            <ac:spMk id="3" creationId="{E8C8F1A1-4D1F-4679-8CFF-CD729C551F21}"/>
          </ac:spMkLst>
        </pc:spChg>
        <pc:graphicFrameChg chg="add mod ord modGraphic">
          <ac:chgData name="pamela hinostroza" userId="c80913c5e854edc0" providerId="LiveId" clId="{E818F365-D871-47E4-AC3E-C2A795DBC77B}" dt="2021-03-17T19:11:11" v="2137" actId="20577"/>
          <ac:graphicFrameMkLst>
            <pc:docMk/>
            <pc:sldMk cId="1973591823" sldId="271"/>
            <ac:graphicFrameMk id="4" creationId="{CA4FD01F-2F2E-44DA-B96C-B89235DE785B}"/>
          </ac:graphicFrameMkLst>
        </pc:graphicFrameChg>
        <pc:picChg chg="add del mod">
          <ac:chgData name="pamela hinostroza" userId="c80913c5e854edc0" providerId="LiveId" clId="{E818F365-D871-47E4-AC3E-C2A795DBC77B}" dt="2021-03-17T18:12:24.818" v="1127" actId="478"/>
          <ac:picMkLst>
            <pc:docMk/>
            <pc:sldMk cId="1973591823" sldId="271"/>
            <ac:picMk id="6" creationId="{1DAAF363-08DB-4C14-AF18-CA31080904F0}"/>
          </ac:picMkLst>
        </pc:picChg>
      </pc:sldChg>
      <pc:sldChg chg="new del">
        <pc:chgData name="pamela hinostroza" userId="c80913c5e854edc0" providerId="LiveId" clId="{E818F365-D871-47E4-AC3E-C2A795DBC77B}" dt="2021-03-17T17:55:40.558" v="794" actId="680"/>
        <pc:sldMkLst>
          <pc:docMk/>
          <pc:sldMk cId="3854732993" sldId="271"/>
        </pc:sldMkLst>
      </pc:sldChg>
      <pc:sldChg chg="addSp delSp modSp new mod modNotesTx">
        <pc:chgData name="pamela hinostroza" userId="c80913c5e854edc0" providerId="LiveId" clId="{E818F365-D871-47E4-AC3E-C2A795DBC77B}" dt="2021-03-18T00:20:59.737" v="3046" actId="962"/>
        <pc:sldMkLst>
          <pc:docMk/>
          <pc:sldMk cId="2403838016" sldId="272"/>
        </pc:sldMkLst>
        <pc:spChg chg="mod">
          <ac:chgData name="pamela hinostroza" userId="c80913c5e854edc0" providerId="LiveId" clId="{E818F365-D871-47E4-AC3E-C2A795DBC77B}" dt="2021-03-17T18:41:38.881" v="1303" actId="113"/>
          <ac:spMkLst>
            <pc:docMk/>
            <pc:sldMk cId="2403838016" sldId="272"/>
            <ac:spMk id="2" creationId="{393D4BDB-6540-44C0-9347-1D17C93C2D87}"/>
          </ac:spMkLst>
        </pc:spChg>
        <pc:spChg chg="del">
          <ac:chgData name="pamela hinostroza" userId="c80913c5e854edc0" providerId="LiveId" clId="{E818F365-D871-47E4-AC3E-C2A795DBC77B}" dt="2021-03-17T18:36:35.367" v="1271" actId="931"/>
          <ac:spMkLst>
            <pc:docMk/>
            <pc:sldMk cId="2403838016" sldId="272"/>
            <ac:spMk id="3" creationId="{61F52087-C28A-462A-9F22-EB59DB4E15C9}"/>
          </ac:spMkLst>
        </pc:spChg>
        <pc:spChg chg="add del mod">
          <ac:chgData name="pamela hinostroza" userId="c80913c5e854edc0" providerId="LiveId" clId="{E818F365-D871-47E4-AC3E-C2A795DBC77B}" dt="2021-03-18T00:20:54.732" v="3043" actId="931"/>
          <ac:spMkLst>
            <pc:docMk/>
            <pc:sldMk cId="2403838016" sldId="272"/>
            <ac:spMk id="4" creationId="{6834A3EA-4F61-4CBE-A959-ED50AB968C5C}"/>
          </ac:spMkLst>
        </pc:spChg>
        <pc:spChg chg="add mod">
          <ac:chgData name="pamela hinostroza" userId="c80913c5e854edc0" providerId="LiveId" clId="{E818F365-D871-47E4-AC3E-C2A795DBC77B}" dt="2021-03-18T00:20:00.897" v="3041" actId="1076"/>
          <ac:spMkLst>
            <pc:docMk/>
            <pc:sldMk cId="2403838016" sldId="272"/>
            <ac:spMk id="6" creationId="{68EF98F9-2D6F-4C83-88DC-112CA9B332E4}"/>
          </ac:spMkLst>
        </pc:spChg>
        <pc:spChg chg="add mod">
          <ac:chgData name="pamela hinostroza" userId="c80913c5e854edc0" providerId="LiveId" clId="{E818F365-D871-47E4-AC3E-C2A795DBC77B}" dt="2021-03-17T19:21:41.442" v="2858" actId="1076"/>
          <ac:spMkLst>
            <pc:docMk/>
            <pc:sldMk cId="2403838016" sldId="272"/>
            <ac:spMk id="7" creationId="{BA7256AC-0F70-4BA0-AEAD-A0AF4C4FD3F9}"/>
          </ac:spMkLst>
        </pc:spChg>
        <pc:picChg chg="add del mod">
          <ac:chgData name="pamela hinostroza" userId="c80913c5e854edc0" providerId="LiveId" clId="{E818F365-D871-47E4-AC3E-C2A795DBC77B}" dt="2021-03-18T00:20:46.473" v="3042" actId="478"/>
          <ac:picMkLst>
            <pc:docMk/>
            <pc:sldMk cId="2403838016" sldId="272"/>
            <ac:picMk id="5" creationId="{1BEA2644-3BE7-4F86-82E7-AD12A4CD8E35}"/>
          </ac:picMkLst>
        </pc:picChg>
        <pc:picChg chg="add mod">
          <ac:chgData name="pamela hinostroza" userId="c80913c5e854edc0" providerId="LiveId" clId="{E818F365-D871-47E4-AC3E-C2A795DBC77B}" dt="2021-03-18T00:20:59.737" v="3046" actId="962"/>
          <ac:picMkLst>
            <pc:docMk/>
            <pc:sldMk cId="2403838016" sldId="272"/>
            <ac:picMk id="9" creationId="{2C045268-2250-4ED8-834B-9DB4AF97572C}"/>
          </ac:picMkLst>
        </pc:picChg>
      </pc:sldChg>
      <pc:sldChg chg="addSp modSp new mod ord modNotesTx">
        <pc:chgData name="pamela hinostroza" userId="c80913c5e854edc0" providerId="LiveId" clId="{E818F365-D871-47E4-AC3E-C2A795DBC77B}" dt="2021-03-18T01:10:57.434" v="3274" actId="20577"/>
        <pc:sldMkLst>
          <pc:docMk/>
          <pc:sldMk cId="1655545423" sldId="273"/>
        </pc:sldMkLst>
        <pc:spChg chg="mod">
          <ac:chgData name="pamela hinostroza" userId="c80913c5e854edc0" providerId="LiveId" clId="{E818F365-D871-47E4-AC3E-C2A795DBC77B}" dt="2021-03-17T18:42:28.935" v="1325" actId="113"/>
          <ac:spMkLst>
            <pc:docMk/>
            <pc:sldMk cId="1655545423" sldId="273"/>
            <ac:spMk id="2" creationId="{0AF144AA-9818-4E80-ACBF-E00A28924A63}"/>
          </ac:spMkLst>
        </pc:spChg>
        <pc:spChg chg="mod">
          <ac:chgData name="pamela hinostroza" userId="c80913c5e854edc0" providerId="LiveId" clId="{E818F365-D871-47E4-AC3E-C2A795DBC77B}" dt="2021-03-18T00:24:21.763" v="3133" actId="403"/>
          <ac:spMkLst>
            <pc:docMk/>
            <pc:sldMk cId="1655545423" sldId="273"/>
            <ac:spMk id="3" creationId="{F9CFC99B-0BDD-47FC-879C-04B3EACD7B13}"/>
          </ac:spMkLst>
        </pc:spChg>
        <pc:spChg chg="add mod">
          <ac:chgData name="pamela hinostroza" userId="c80913c5e854edc0" providerId="LiveId" clId="{E818F365-D871-47E4-AC3E-C2A795DBC77B}" dt="2021-03-17T18:56:37.310" v="1517" actId="1076"/>
          <ac:spMkLst>
            <pc:docMk/>
            <pc:sldMk cId="1655545423" sldId="273"/>
            <ac:spMk id="4" creationId="{0A906C0D-EB39-44FE-89B6-07F5A1AD6021}"/>
          </ac:spMkLst>
        </pc:spChg>
      </pc:sldChg>
      <pc:sldChg chg="addSp delSp modSp new del mod ord modNotesTx">
        <pc:chgData name="pamela hinostroza" userId="c80913c5e854edc0" providerId="LiveId" clId="{E818F365-D871-47E4-AC3E-C2A795DBC77B}" dt="2021-03-17T23:20:26.040" v="3039" actId="2696"/>
        <pc:sldMkLst>
          <pc:docMk/>
          <pc:sldMk cId="2529611741" sldId="274"/>
        </pc:sldMkLst>
        <pc:spChg chg="mod">
          <ac:chgData name="pamela hinostroza" userId="c80913c5e854edc0" providerId="LiveId" clId="{E818F365-D871-47E4-AC3E-C2A795DBC77B}" dt="2021-03-17T18:51:47.061" v="1421" actId="113"/>
          <ac:spMkLst>
            <pc:docMk/>
            <pc:sldMk cId="2529611741" sldId="274"/>
            <ac:spMk id="2" creationId="{3A471ABF-FD02-4DB2-ADE1-EF3FB223D3D1}"/>
          </ac:spMkLst>
        </pc:spChg>
        <pc:spChg chg="del">
          <ac:chgData name="pamela hinostroza" userId="c80913c5e854edc0" providerId="LiveId" clId="{E818F365-D871-47E4-AC3E-C2A795DBC77B}" dt="2021-03-17T18:50:53.093" v="1387"/>
          <ac:spMkLst>
            <pc:docMk/>
            <pc:sldMk cId="2529611741" sldId="274"/>
            <ac:spMk id="3" creationId="{A7608F9E-BD85-4024-AAC9-5716194D903C}"/>
          </ac:spMkLst>
        </pc:spChg>
        <pc:spChg chg="add del mod">
          <ac:chgData name="pamela hinostroza" userId="c80913c5e854edc0" providerId="LiveId" clId="{E818F365-D871-47E4-AC3E-C2A795DBC77B}" dt="2021-03-17T18:53:44.397" v="1457" actId="478"/>
          <ac:spMkLst>
            <pc:docMk/>
            <pc:sldMk cId="2529611741" sldId="274"/>
            <ac:spMk id="6" creationId="{916073A2-6D29-4EA0-A272-CC4246DC4116}"/>
          </ac:spMkLst>
        </pc:spChg>
        <pc:spChg chg="add mod">
          <ac:chgData name="pamela hinostroza" userId="c80913c5e854edc0" providerId="LiveId" clId="{E818F365-D871-47E4-AC3E-C2A795DBC77B}" dt="2021-03-17T18:55:26.074" v="1472" actId="1076"/>
          <ac:spMkLst>
            <pc:docMk/>
            <pc:sldMk cId="2529611741" sldId="274"/>
            <ac:spMk id="8" creationId="{876CE4E3-00C7-4B24-9032-2E1D858D504F}"/>
          </ac:spMkLst>
        </pc:spChg>
        <pc:spChg chg="add mod">
          <ac:chgData name="pamela hinostroza" userId="c80913c5e854edc0" providerId="LiveId" clId="{E818F365-D871-47E4-AC3E-C2A795DBC77B}" dt="2021-03-17T18:56:16.298" v="1500" actId="1076"/>
          <ac:spMkLst>
            <pc:docMk/>
            <pc:sldMk cId="2529611741" sldId="274"/>
            <ac:spMk id="9" creationId="{EF6F6161-1916-4C6F-A07D-EE78B6F81F3A}"/>
          </ac:spMkLst>
        </pc:spChg>
        <pc:picChg chg="add del mod">
          <ac:chgData name="pamela hinostroza" userId="c80913c5e854edc0" providerId="LiveId" clId="{E818F365-D871-47E4-AC3E-C2A795DBC77B}" dt="2021-03-17T18:53:13.650" v="1451" actId="478"/>
          <ac:picMkLst>
            <pc:docMk/>
            <pc:sldMk cId="2529611741" sldId="274"/>
            <ac:picMk id="4" creationId="{98AC6847-A2CC-49FA-83B2-6422DADC8CE4}"/>
          </ac:picMkLst>
        </pc:picChg>
      </pc:sldChg>
      <pc:sldChg chg="addSp delSp modSp new mod">
        <pc:chgData name="pamela hinostroza" userId="c80913c5e854edc0" providerId="LiveId" clId="{E818F365-D871-47E4-AC3E-C2A795DBC77B}" dt="2021-03-17T19:23:10.829" v="2883" actId="1076"/>
        <pc:sldMkLst>
          <pc:docMk/>
          <pc:sldMk cId="833678251" sldId="275"/>
        </pc:sldMkLst>
        <pc:spChg chg="mod">
          <ac:chgData name="pamela hinostroza" userId="c80913c5e854edc0" providerId="LiveId" clId="{E818F365-D871-47E4-AC3E-C2A795DBC77B}" dt="2021-03-17T18:53:10.288" v="1450" actId="113"/>
          <ac:spMkLst>
            <pc:docMk/>
            <pc:sldMk cId="833678251" sldId="275"/>
            <ac:spMk id="2" creationId="{1A758CD3-EA10-43C7-80C5-D90C1FB1E27F}"/>
          </ac:spMkLst>
        </pc:spChg>
        <pc:spChg chg="del">
          <ac:chgData name="pamela hinostroza" userId="c80913c5e854edc0" providerId="LiveId" clId="{E818F365-D871-47E4-AC3E-C2A795DBC77B}" dt="2021-03-17T18:53:18.388" v="1452"/>
          <ac:spMkLst>
            <pc:docMk/>
            <pc:sldMk cId="833678251" sldId="275"/>
            <ac:spMk id="3" creationId="{6A069E74-3D95-4467-A1DB-0597D63B958D}"/>
          </ac:spMkLst>
        </pc:spChg>
        <pc:spChg chg="add mod">
          <ac:chgData name="pamela hinostroza" userId="c80913c5e854edc0" providerId="LiveId" clId="{E818F365-D871-47E4-AC3E-C2A795DBC77B}" dt="2021-03-17T19:23:09.343" v="2882" actId="1076"/>
          <ac:spMkLst>
            <pc:docMk/>
            <pc:sldMk cId="833678251" sldId="275"/>
            <ac:spMk id="5" creationId="{41794B4E-E1DE-47F5-8C47-769A1479280F}"/>
          </ac:spMkLst>
        </pc:spChg>
        <pc:picChg chg="add mod">
          <ac:chgData name="pamela hinostroza" userId="c80913c5e854edc0" providerId="LiveId" clId="{E818F365-D871-47E4-AC3E-C2A795DBC77B}" dt="2021-03-17T19:23:10.829" v="2883" actId="1076"/>
          <ac:picMkLst>
            <pc:docMk/>
            <pc:sldMk cId="833678251" sldId="275"/>
            <ac:picMk id="4" creationId="{4142496F-C1C2-4801-8F29-2DD16BB4011B}"/>
          </ac:picMkLst>
        </pc:picChg>
      </pc:sldChg>
      <pc:sldChg chg="addSp delSp modSp new mod">
        <pc:chgData name="pamela hinostroza" userId="c80913c5e854edc0" providerId="LiveId" clId="{E818F365-D871-47E4-AC3E-C2A795DBC77B}" dt="2021-03-18T03:42:39.369" v="3747" actId="20577"/>
        <pc:sldMkLst>
          <pc:docMk/>
          <pc:sldMk cId="2750640259" sldId="276"/>
        </pc:sldMkLst>
        <pc:spChg chg="mod">
          <ac:chgData name="pamela hinostroza" userId="c80913c5e854edc0" providerId="LiveId" clId="{E818F365-D871-47E4-AC3E-C2A795DBC77B}" dt="2021-03-18T03:23:01.704" v="3295" actId="113"/>
          <ac:spMkLst>
            <pc:docMk/>
            <pc:sldMk cId="2750640259" sldId="276"/>
            <ac:spMk id="2" creationId="{463174C7-22D4-4BA6-926F-41B8C83892B9}"/>
          </ac:spMkLst>
        </pc:spChg>
        <pc:spChg chg="add del mod">
          <ac:chgData name="pamela hinostroza" userId="c80913c5e854edc0" providerId="LiveId" clId="{E818F365-D871-47E4-AC3E-C2A795DBC77B}" dt="2021-03-18T03:42:35.623" v="3744" actId="20577"/>
          <ac:spMkLst>
            <pc:docMk/>
            <pc:sldMk cId="2750640259" sldId="276"/>
            <ac:spMk id="3" creationId="{48C716AA-EE9A-4841-84BF-063A4C39D467}"/>
          </ac:spMkLst>
        </pc:spChg>
        <pc:spChg chg="add del mod">
          <ac:chgData name="pamela hinostroza" userId="c80913c5e854edc0" providerId="LiveId" clId="{E818F365-D871-47E4-AC3E-C2A795DBC77B}" dt="2021-03-18T03:33:26.571" v="3439" actId="478"/>
          <ac:spMkLst>
            <pc:docMk/>
            <pc:sldMk cId="2750640259" sldId="276"/>
            <ac:spMk id="12" creationId="{828F1171-1B6B-4283-83EA-CAAE673A17EA}"/>
          </ac:spMkLst>
        </pc:spChg>
        <pc:spChg chg="add mod">
          <ac:chgData name="pamela hinostroza" userId="c80913c5e854edc0" providerId="LiveId" clId="{E818F365-D871-47E4-AC3E-C2A795DBC77B}" dt="2021-03-18T03:33:47.464" v="3442" actId="208"/>
          <ac:spMkLst>
            <pc:docMk/>
            <pc:sldMk cId="2750640259" sldId="276"/>
            <ac:spMk id="13" creationId="{10D5DD97-0675-49E4-8849-1B0DC78E0722}"/>
          </ac:spMkLst>
        </pc:spChg>
        <pc:spChg chg="add mod">
          <ac:chgData name="pamela hinostroza" userId="c80913c5e854edc0" providerId="LiveId" clId="{E818F365-D871-47E4-AC3E-C2A795DBC77B}" dt="2021-03-18T03:42:39.369" v="3747" actId="20577"/>
          <ac:spMkLst>
            <pc:docMk/>
            <pc:sldMk cId="2750640259" sldId="276"/>
            <ac:spMk id="16" creationId="{7DF63382-9040-40B9-BE96-BFCA4AF2A271}"/>
          </ac:spMkLst>
        </pc:spChg>
        <pc:spChg chg="add mod">
          <ac:chgData name="pamela hinostroza" userId="c80913c5e854edc0" providerId="LiveId" clId="{E818F365-D871-47E4-AC3E-C2A795DBC77B}" dt="2021-03-18T03:39:41.995" v="3720" actId="14100"/>
          <ac:spMkLst>
            <pc:docMk/>
            <pc:sldMk cId="2750640259" sldId="276"/>
            <ac:spMk id="21" creationId="{482849D6-9678-4D2C-BD2C-CA2AD72171ED}"/>
          </ac:spMkLst>
        </pc:spChg>
        <pc:spChg chg="add mod">
          <ac:chgData name="pamela hinostroza" userId="c80913c5e854edc0" providerId="LiveId" clId="{E818F365-D871-47E4-AC3E-C2A795DBC77B}" dt="2021-03-18T03:41:10.234" v="3727" actId="208"/>
          <ac:spMkLst>
            <pc:docMk/>
            <pc:sldMk cId="2750640259" sldId="276"/>
            <ac:spMk id="26" creationId="{2BC7CBD5-1D6F-4112-BBE9-5131F34E4D83}"/>
          </ac:spMkLst>
        </pc:spChg>
        <pc:picChg chg="add del mod ord">
          <ac:chgData name="pamela hinostroza" userId="c80913c5e854edc0" providerId="LiveId" clId="{E818F365-D871-47E4-AC3E-C2A795DBC77B}" dt="2021-03-18T03:24:56.891" v="3299" actId="22"/>
          <ac:picMkLst>
            <pc:docMk/>
            <pc:sldMk cId="2750640259" sldId="276"/>
            <ac:picMk id="5" creationId="{03422293-01FE-4E17-8077-E4EAB6B36B4B}"/>
          </ac:picMkLst>
        </pc:picChg>
        <pc:picChg chg="add mod">
          <ac:chgData name="pamela hinostroza" userId="c80913c5e854edc0" providerId="LiveId" clId="{E818F365-D871-47E4-AC3E-C2A795DBC77B}" dt="2021-03-18T03:32:28.306" v="3428" actId="14100"/>
          <ac:picMkLst>
            <pc:docMk/>
            <pc:sldMk cId="2750640259" sldId="276"/>
            <ac:picMk id="7" creationId="{E4F63E23-F635-4DF1-B5AD-F8911CC2E723}"/>
          </ac:picMkLst>
        </pc:picChg>
        <pc:picChg chg="add del">
          <ac:chgData name="pamela hinostroza" userId="c80913c5e854edc0" providerId="LiveId" clId="{E818F365-D871-47E4-AC3E-C2A795DBC77B}" dt="2021-03-18T03:29:57.493" v="3417" actId="478"/>
          <ac:picMkLst>
            <pc:docMk/>
            <pc:sldMk cId="2750640259" sldId="276"/>
            <ac:picMk id="9" creationId="{AF465857-3D7A-4F50-9043-E8BAF665EE5D}"/>
          </ac:picMkLst>
        </pc:picChg>
        <pc:picChg chg="add mod modCrop">
          <ac:chgData name="pamela hinostroza" userId="c80913c5e854edc0" providerId="LiveId" clId="{E818F365-D871-47E4-AC3E-C2A795DBC77B}" dt="2021-03-18T03:32:54.201" v="3434" actId="1076"/>
          <ac:picMkLst>
            <pc:docMk/>
            <pc:sldMk cId="2750640259" sldId="276"/>
            <ac:picMk id="11" creationId="{47AC1B30-D99B-4179-B676-58500646B8E7}"/>
          </ac:picMkLst>
        </pc:picChg>
        <pc:picChg chg="add del mod">
          <ac:chgData name="pamela hinostroza" userId="c80913c5e854edc0" providerId="LiveId" clId="{E818F365-D871-47E4-AC3E-C2A795DBC77B}" dt="2021-03-18T03:37:58.950" v="3622" actId="478"/>
          <ac:picMkLst>
            <pc:docMk/>
            <pc:sldMk cId="2750640259" sldId="276"/>
            <ac:picMk id="18" creationId="{83566F29-C884-4DF9-A100-4D84C2F83CC4}"/>
          </ac:picMkLst>
        </pc:picChg>
        <pc:picChg chg="add mod">
          <ac:chgData name="pamela hinostroza" userId="c80913c5e854edc0" providerId="LiveId" clId="{E818F365-D871-47E4-AC3E-C2A795DBC77B}" dt="2021-03-18T03:38:06.323" v="3625" actId="14100"/>
          <ac:picMkLst>
            <pc:docMk/>
            <pc:sldMk cId="2750640259" sldId="276"/>
            <ac:picMk id="20" creationId="{8FE09A2F-7BF1-493A-BF3F-5981F609D57A}"/>
          </ac:picMkLst>
        </pc:picChg>
        <pc:cxnChg chg="add mod">
          <ac:chgData name="pamela hinostroza" userId="c80913c5e854edc0" providerId="LiveId" clId="{E818F365-D871-47E4-AC3E-C2A795DBC77B}" dt="2021-03-18T03:33:59.777" v="3444" actId="208"/>
          <ac:cxnSpMkLst>
            <pc:docMk/>
            <pc:sldMk cId="2750640259" sldId="276"/>
            <ac:cxnSpMk id="15" creationId="{7319C037-5C0B-45F5-8E52-FB4AEF35D6C0}"/>
          </ac:cxnSpMkLst>
        </pc:cxnChg>
        <pc:cxnChg chg="add del mod">
          <ac:chgData name="pamela hinostroza" userId="c80913c5e854edc0" providerId="LiveId" clId="{E818F365-D871-47E4-AC3E-C2A795DBC77B}" dt="2021-03-18T03:41:21.110" v="3730" actId="478"/>
          <ac:cxnSpMkLst>
            <pc:docMk/>
            <pc:sldMk cId="2750640259" sldId="276"/>
            <ac:cxnSpMk id="23" creationId="{638E0470-91B7-4724-9AB0-DBDB69140520}"/>
          </ac:cxnSpMkLst>
        </pc:cxnChg>
        <pc:cxnChg chg="add mod">
          <ac:chgData name="pamela hinostroza" userId="c80913c5e854edc0" providerId="LiveId" clId="{E818F365-D871-47E4-AC3E-C2A795DBC77B}" dt="2021-03-18T03:42:11.363" v="3741" actId="208"/>
          <ac:cxnSpMkLst>
            <pc:docMk/>
            <pc:sldMk cId="2750640259" sldId="276"/>
            <ac:cxnSpMk id="30" creationId="{BE68F15F-6C4D-4A31-BBB2-AD500FCBBD29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profile/geo/united-states" TargetMode="External"/><Relationship Id="rId2" Type="http://schemas.openxmlformats.org/officeDocument/2006/relationships/hyperlink" Target="https://worldpopulationreview.com/state-rankings/median-home-price-by-state" TargetMode="External"/><Relationship Id="rId1" Type="http://schemas.openxmlformats.org/officeDocument/2006/relationships/hyperlink" Target="https://worldpopulationreview.com/state-rankings/median-household-income-by-stat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state-rankings/median-household-income-by-state" TargetMode="External"/><Relationship Id="rId2" Type="http://schemas.openxmlformats.org/officeDocument/2006/relationships/hyperlink" Target="https://worldpopulationreview.com/state-rankings/median-home-price-by-state" TargetMode="External"/><Relationship Id="rId1" Type="http://schemas.openxmlformats.org/officeDocument/2006/relationships/hyperlink" Target="https://datausa.io/profile/geo/united-stat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6AD4-D327-4AA2-ADE6-64491C9D38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275D80-BF86-42ED-B9BC-53B5EA7588B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World Population Review</a:t>
          </a:r>
        </a:p>
      </dgm:t>
    </dgm:pt>
    <dgm:pt modelId="{2F191850-CFE2-407A-8A93-F72B9EF54B94}" type="parTrans" cxnId="{655CAAC8-8DCD-4605-8FC2-A7AA8D4F4D6B}">
      <dgm:prSet/>
      <dgm:spPr/>
      <dgm:t>
        <a:bodyPr/>
        <a:lstStyle/>
        <a:p>
          <a:endParaRPr lang="en-US" sz="1100"/>
        </a:p>
      </dgm:t>
    </dgm:pt>
    <dgm:pt modelId="{A1677E68-411E-468E-8700-39169E398D2C}" type="sibTrans" cxnId="{655CAAC8-8DCD-4605-8FC2-A7AA8D4F4D6B}">
      <dgm:prSet/>
      <dgm:spPr/>
      <dgm:t>
        <a:bodyPr/>
        <a:lstStyle/>
        <a:p>
          <a:endParaRPr lang="en-US" sz="1100"/>
        </a:p>
      </dgm:t>
    </dgm:pt>
    <dgm:pt modelId="{72469586-F000-4BA9-AF93-98FA3D3B818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>
              <a:hlinkClick xmlns:r="http://schemas.openxmlformats.org/officeDocument/2006/relationships" r:id="rId1"/>
            </a:rPr>
            <a:t>Median household income</a:t>
          </a:r>
          <a:endParaRPr lang="en-US" sz="2400" dirty="0"/>
        </a:p>
      </dgm:t>
    </dgm:pt>
    <dgm:pt modelId="{44A87935-C7F8-454E-AB9D-B64C16418B1B}" type="parTrans" cxnId="{09B35EA6-2135-40AC-B2B1-7440EC1969C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32CA3901-E489-44AF-88D2-9323F01B341B}" type="sibTrans" cxnId="{09B35EA6-2135-40AC-B2B1-7440EC1969CF}">
      <dgm:prSet/>
      <dgm:spPr/>
      <dgm:t>
        <a:bodyPr/>
        <a:lstStyle/>
        <a:p>
          <a:endParaRPr lang="en-US" sz="1100"/>
        </a:p>
      </dgm:t>
    </dgm:pt>
    <dgm:pt modelId="{E198CB90-FE48-4735-848A-B43F0B989D41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DataUsa.io</a:t>
          </a:r>
        </a:p>
      </dgm:t>
    </dgm:pt>
    <dgm:pt modelId="{76F3D9D8-CBA4-49DE-B9F9-B393EDDC15B5}" type="parTrans" cxnId="{6125C35A-3A77-4350-9629-1045D7921120}">
      <dgm:prSet/>
      <dgm:spPr/>
      <dgm:t>
        <a:bodyPr/>
        <a:lstStyle/>
        <a:p>
          <a:endParaRPr lang="en-US" sz="1100"/>
        </a:p>
      </dgm:t>
    </dgm:pt>
    <dgm:pt modelId="{36196579-77FF-412F-8BFB-BAE5F0C13149}" type="sibTrans" cxnId="{6125C35A-3A77-4350-9629-1045D7921120}">
      <dgm:prSet/>
      <dgm:spPr/>
      <dgm:t>
        <a:bodyPr/>
        <a:lstStyle/>
        <a:p>
          <a:endParaRPr lang="en-US" sz="1100"/>
        </a:p>
      </dgm:t>
    </dgm:pt>
    <dgm:pt modelId="{42444D6B-7D4D-42F5-A5C6-6F207CE6A3F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>
              <a:hlinkClick xmlns:r="http://schemas.openxmlformats.org/officeDocument/2006/relationships" r:id="rId2"/>
            </a:rPr>
            <a:t>Median home prices</a:t>
          </a:r>
          <a:endParaRPr lang="en-US" sz="2400" dirty="0"/>
        </a:p>
      </dgm:t>
    </dgm:pt>
    <dgm:pt modelId="{953D7AC4-40B6-498C-9922-0B5AE0B5BBFC}" type="parTrans" cxnId="{BB6DB7E5-8C32-45DE-B5A5-6D46DD394D9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6563AA8D-A7F8-4100-A701-014DF1B5A7B7}" type="sibTrans" cxnId="{BB6DB7E5-8C32-45DE-B5A5-6D46DD394D92}">
      <dgm:prSet/>
      <dgm:spPr/>
      <dgm:t>
        <a:bodyPr/>
        <a:lstStyle/>
        <a:p>
          <a:endParaRPr lang="en-US" sz="1100"/>
        </a:p>
      </dgm:t>
    </dgm:pt>
    <dgm:pt modelId="{2327CA8C-BCA9-42AC-89C7-9764EA44E8BE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>
              <a:hlinkClick xmlns:r="http://schemas.openxmlformats.org/officeDocument/2006/relationships" r:id="rId3"/>
            </a:rPr>
            <a:t>Cost of living index</a:t>
          </a:r>
          <a:endParaRPr lang="en-US" sz="2400" dirty="0"/>
        </a:p>
      </dgm:t>
    </dgm:pt>
    <dgm:pt modelId="{EFAEE105-2188-41CB-864A-25C9FEB25388}" type="parTrans" cxnId="{0EC84C0F-0C72-4E00-A441-78100B2E582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1B85F655-4C45-4A92-82FE-EA620F0B6667}" type="sibTrans" cxnId="{0EC84C0F-0C72-4E00-A441-78100B2E582C}">
      <dgm:prSet/>
      <dgm:spPr/>
      <dgm:t>
        <a:bodyPr/>
        <a:lstStyle/>
        <a:p>
          <a:endParaRPr lang="en-US" sz="1100"/>
        </a:p>
      </dgm:t>
    </dgm:pt>
    <dgm:pt modelId="{D37C6416-F7A2-4F22-B95A-8449B243F74E}" type="pres">
      <dgm:prSet presAssocID="{48296AD4-D327-4AA2-ADE6-64491C9D38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7172D1-ECC9-476C-8CC8-CEBD067868E5}" type="pres">
      <dgm:prSet presAssocID="{F5275D80-BF86-42ED-B9BC-53B5EA7588B4}" presName="hierRoot1" presStyleCnt="0">
        <dgm:presLayoutVars>
          <dgm:hierBranch val="init"/>
        </dgm:presLayoutVars>
      </dgm:prSet>
      <dgm:spPr/>
    </dgm:pt>
    <dgm:pt modelId="{751EC298-7E9C-4CA3-8BCA-8A77C1E3F876}" type="pres">
      <dgm:prSet presAssocID="{F5275D80-BF86-42ED-B9BC-53B5EA7588B4}" presName="rootComposite1" presStyleCnt="0"/>
      <dgm:spPr/>
    </dgm:pt>
    <dgm:pt modelId="{F861D9E0-7BCE-47D9-984F-21C6E43F314E}" type="pres">
      <dgm:prSet presAssocID="{F5275D80-BF86-42ED-B9BC-53B5EA7588B4}" presName="rootText1" presStyleLbl="node0" presStyleIdx="0" presStyleCnt="2" custScaleX="88917" custScaleY="52962">
        <dgm:presLayoutVars>
          <dgm:chPref val="3"/>
        </dgm:presLayoutVars>
      </dgm:prSet>
      <dgm:spPr/>
    </dgm:pt>
    <dgm:pt modelId="{20F2F7B6-6F7D-47FE-8E7F-F7A0A2EF9F3F}" type="pres">
      <dgm:prSet presAssocID="{F5275D80-BF86-42ED-B9BC-53B5EA7588B4}" presName="rootConnector1" presStyleLbl="node1" presStyleIdx="0" presStyleCnt="0"/>
      <dgm:spPr/>
    </dgm:pt>
    <dgm:pt modelId="{45DD396D-9115-49AA-8B51-3D380854A54A}" type="pres">
      <dgm:prSet presAssocID="{F5275D80-BF86-42ED-B9BC-53B5EA7588B4}" presName="hierChild2" presStyleCnt="0"/>
      <dgm:spPr/>
    </dgm:pt>
    <dgm:pt modelId="{DB9B6090-BE54-4B6D-9DD7-462714CBDAFF}" type="pres">
      <dgm:prSet presAssocID="{EFAEE105-2188-41CB-864A-25C9FEB25388}" presName="Name37" presStyleLbl="parChTrans1D2" presStyleIdx="0" presStyleCnt="3"/>
      <dgm:spPr/>
    </dgm:pt>
    <dgm:pt modelId="{789086EF-5F28-4221-BAF5-681A3DFFE357}" type="pres">
      <dgm:prSet presAssocID="{2327CA8C-BCA9-42AC-89C7-9764EA44E8BE}" presName="hierRoot2" presStyleCnt="0">
        <dgm:presLayoutVars>
          <dgm:hierBranch val="init"/>
        </dgm:presLayoutVars>
      </dgm:prSet>
      <dgm:spPr/>
    </dgm:pt>
    <dgm:pt modelId="{647562E4-2764-4402-8ECF-FB09AA08542D}" type="pres">
      <dgm:prSet presAssocID="{2327CA8C-BCA9-42AC-89C7-9764EA44E8BE}" presName="rootComposite" presStyleCnt="0"/>
      <dgm:spPr/>
    </dgm:pt>
    <dgm:pt modelId="{623B31EB-61A1-45CB-960B-4C1C8EF26716}" type="pres">
      <dgm:prSet presAssocID="{2327CA8C-BCA9-42AC-89C7-9764EA44E8BE}" presName="rootText" presStyleLbl="node2" presStyleIdx="0" presStyleCnt="3" custScaleX="88917" custScaleY="52962">
        <dgm:presLayoutVars>
          <dgm:chPref val="3"/>
        </dgm:presLayoutVars>
      </dgm:prSet>
      <dgm:spPr/>
    </dgm:pt>
    <dgm:pt modelId="{FFB74377-9C11-4ED2-8FD3-E184EE688197}" type="pres">
      <dgm:prSet presAssocID="{2327CA8C-BCA9-42AC-89C7-9764EA44E8BE}" presName="rootConnector" presStyleLbl="node2" presStyleIdx="0" presStyleCnt="3"/>
      <dgm:spPr/>
    </dgm:pt>
    <dgm:pt modelId="{C4B46C6A-8F43-4727-8DB6-57568106BD55}" type="pres">
      <dgm:prSet presAssocID="{2327CA8C-BCA9-42AC-89C7-9764EA44E8BE}" presName="hierChild4" presStyleCnt="0"/>
      <dgm:spPr/>
    </dgm:pt>
    <dgm:pt modelId="{E0EF981B-85B0-4CCA-AB1F-842D0CDB8335}" type="pres">
      <dgm:prSet presAssocID="{2327CA8C-BCA9-42AC-89C7-9764EA44E8BE}" presName="hierChild5" presStyleCnt="0"/>
      <dgm:spPr/>
    </dgm:pt>
    <dgm:pt modelId="{840CB3B9-55F8-42E5-9992-2F89987FE3AE}" type="pres">
      <dgm:prSet presAssocID="{953D7AC4-40B6-498C-9922-0B5AE0B5BBFC}" presName="Name37" presStyleLbl="parChTrans1D2" presStyleIdx="1" presStyleCnt="3"/>
      <dgm:spPr/>
    </dgm:pt>
    <dgm:pt modelId="{2B280B23-2576-487A-9729-245A3BDBCC75}" type="pres">
      <dgm:prSet presAssocID="{42444D6B-7D4D-42F5-A5C6-6F207CE6A3F8}" presName="hierRoot2" presStyleCnt="0">
        <dgm:presLayoutVars>
          <dgm:hierBranch val="init"/>
        </dgm:presLayoutVars>
      </dgm:prSet>
      <dgm:spPr/>
    </dgm:pt>
    <dgm:pt modelId="{D39BE6EC-ED0C-4E53-8772-DC6D8A047B7F}" type="pres">
      <dgm:prSet presAssocID="{42444D6B-7D4D-42F5-A5C6-6F207CE6A3F8}" presName="rootComposite" presStyleCnt="0"/>
      <dgm:spPr/>
    </dgm:pt>
    <dgm:pt modelId="{D2FBAD33-04DD-4285-AB64-8F8A714FF414}" type="pres">
      <dgm:prSet presAssocID="{42444D6B-7D4D-42F5-A5C6-6F207CE6A3F8}" presName="rootText" presStyleLbl="node2" presStyleIdx="1" presStyleCnt="3" custScaleX="88917" custScaleY="52962">
        <dgm:presLayoutVars>
          <dgm:chPref val="3"/>
        </dgm:presLayoutVars>
      </dgm:prSet>
      <dgm:spPr/>
    </dgm:pt>
    <dgm:pt modelId="{31390B2E-8C0B-4D24-A484-F8D6A1AAFADB}" type="pres">
      <dgm:prSet presAssocID="{42444D6B-7D4D-42F5-A5C6-6F207CE6A3F8}" presName="rootConnector" presStyleLbl="node2" presStyleIdx="1" presStyleCnt="3"/>
      <dgm:spPr/>
    </dgm:pt>
    <dgm:pt modelId="{29061DDE-60A5-4B91-87D7-A6EE6117F78B}" type="pres">
      <dgm:prSet presAssocID="{42444D6B-7D4D-42F5-A5C6-6F207CE6A3F8}" presName="hierChild4" presStyleCnt="0"/>
      <dgm:spPr/>
    </dgm:pt>
    <dgm:pt modelId="{FB20E58A-9ECC-4ADA-AFDD-6E78367516E1}" type="pres">
      <dgm:prSet presAssocID="{42444D6B-7D4D-42F5-A5C6-6F207CE6A3F8}" presName="hierChild5" presStyleCnt="0"/>
      <dgm:spPr/>
    </dgm:pt>
    <dgm:pt modelId="{2FA6D248-CEA3-43EC-B886-F0D9D451B64A}" type="pres">
      <dgm:prSet presAssocID="{F5275D80-BF86-42ED-B9BC-53B5EA7588B4}" presName="hierChild3" presStyleCnt="0"/>
      <dgm:spPr/>
    </dgm:pt>
    <dgm:pt modelId="{B67934DE-B15F-441E-888A-D1066855D720}" type="pres">
      <dgm:prSet presAssocID="{E198CB90-FE48-4735-848A-B43F0B989D41}" presName="hierRoot1" presStyleCnt="0">
        <dgm:presLayoutVars>
          <dgm:hierBranch val="init"/>
        </dgm:presLayoutVars>
      </dgm:prSet>
      <dgm:spPr/>
    </dgm:pt>
    <dgm:pt modelId="{5C548202-349B-4356-A519-B32029B57AE6}" type="pres">
      <dgm:prSet presAssocID="{E198CB90-FE48-4735-848A-B43F0B989D41}" presName="rootComposite1" presStyleCnt="0"/>
      <dgm:spPr/>
    </dgm:pt>
    <dgm:pt modelId="{D0A273CE-6C6E-41F0-98EB-543B25D2134D}" type="pres">
      <dgm:prSet presAssocID="{E198CB90-FE48-4735-848A-B43F0B989D41}" presName="rootText1" presStyleLbl="node0" presStyleIdx="1" presStyleCnt="2" custScaleX="88917" custScaleY="52962">
        <dgm:presLayoutVars>
          <dgm:chPref val="3"/>
        </dgm:presLayoutVars>
      </dgm:prSet>
      <dgm:spPr/>
    </dgm:pt>
    <dgm:pt modelId="{F434A918-C810-4139-A663-F1E0B0B7D1CB}" type="pres">
      <dgm:prSet presAssocID="{E198CB90-FE48-4735-848A-B43F0B989D41}" presName="rootConnector1" presStyleLbl="node1" presStyleIdx="0" presStyleCnt="0"/>
      <dgm:spPr/>
    </dgm:pt>
    <dgm:pt modelId="{2F3FFCAB-C85A-4A30-8CD7-6F17994A6256}" type="pres">
      <dgm:prSet presAssocID="{E198CB90-FE48-4735-848A-B43F0B989D41}" presName="hierChild2" presStyleCnt="0"/>
      <dgm:spPr/>
    </dgm:pt>
    <dgm:pt modelId="{E2C62F74-E887-48F8-9BBC-8F515EE32DC9}" type="pres">
      <dgm:prSet presAssocID="{44A87935-C7F8-454E-AB9D-B64C16418B1B}" presName="Name37" presStyleLbl="parChTrans1D2" presStyleIdx="2" presStyleCnt="3"/>
      <dgm:spPr/>
    </dgm:pt>
    <dgm:pt modelId="{7490B270-641C-4EF6-A176-8930CEAAA6F8}" type="pres">
      <dgm:prSet presAssocID="{72469586-F000-4BA9-AF93-98FA3D3B8183}" presName="hierRoot2" presStyleCnt="0">
        <dgm:presLayoutVars>
          <dgm:hierBranch val="init"/>
        </dgm:presLayoutVars>
      </dgm:prSet>
      <dgm:spPr/>
    </dgm:pt>
    <dgm:pt modelId="{FA4E83CE-873A-465A-904A-5B09A143D45D}" type="pres">
      <dgm:prSet presAssocID="{72469586-F000-4BA9-AF93-98FA3D3B8183}" presName="rootComposite" presStyleCnt="0"/>
      <dgm:spPr/>
    </dgm:pt>
    <dgm:pt modelId="{A3CF83A2-6E58-4AD1-BCE4-0BE0F02CC01F}" type="pres">
      <dgm:prSet presAssocID="{72469586-F000-4BA9-AF93-98FA3D3B8183}" presName="rootText" presStyleLbl="node2" presStyleIdx="2" presStyleCnt="3" custScaleX="88917" custScaleY="52962">
        <dgm:presLayoutVars>
          <dgm:chPref val="3"/>
        </dgm:presLayoutVars>
      </dgm:prSet>
      <dgm:spPr/>
    </dgm:pt>
    <dgm:pt modelId="{2B783322-7C8F-40C5-ADFE-768E475F2783}" type="pres">
      <dgm:prSet presAssocID="{72469586-F000-4BA9-AF93-98FA3D3B8183}" presName="rootConnector" presStyleLbl="node2" presStyleIdx="2" presStyleCnt="3"/>
      <dgm:spPr/>
    </dgm:pt>
    <dgm:pt modelId="{81CA3D41-3EE4-4A8F-B76B-BC3D759820CF}" type="pres">
      <dgm:prSet presAssocID="{72469586-F000-4BA9-AF93-98FA3D3B8183}" presName="hierChild4" presStyleCnt="0"/>
      <dgm:spPr/>
    </dgm:pt>
    <dgm:pt modelId="{71303136-53BB-404C-9FA7-B6FB2BB82A1A}" type="pres">
      <dgm:prSet presAssocID="{72469586-F000-4BA9-AF93-98FA3D3B8183}" presName="hierChild5" presStyleCnt="0"/>
      <dgm:spPr/>
    </dgm:pt>
    <dgm:pt modelId="{DED14184-7689-45B6-8744-9BE86A8FBFC6}" type="pres">
      <dgm:prSet presAssocID="{E198CB90-FE48-4735-848A-B43F0B989D41}" presName="hierChild3" presStyleCnt="0"/>
      <dgm:spPr/>
    </dgm:pt>
  </dgm:ptLst>
  <dgm:cxnLst>
    <dgm:cxn modelId="{0EC84C0F-0C72-4E00-A441-78100B2E582C}" srcId="{F5275D80-BF86-42ED-B9BC-53B5EA7588B4}" destId="{2327CA8C-BCA9-42AC-89C7-9764EA44E8BE}" srcOrd="0" destOrd="0" parTransId="{EFAEE105-2188-41CB-864A-25C9FEB25388}" sibTransId="{1B85F655-4C45-4A92-82FE-EA620F0B6667}"/>
    <dgm:cxn modelId="{048BE340-6D0C-4964-8B0F-EC4832EA460A}" type="presOf" srcId="{E198CB90-FE48-4735-848A-B43F0B989D41}" destId="{F434A918-C810-4139-A663-F1E0B0B7D1CB}" srcOrd="1" destOrd="0" presId="urn:microsoft.com/office/officeart/2005/8/layout/orgChart1"/>
    <dgm:cxn modelId="{84CB3A5B-AC9E-41C3-B821-C0F43F46CCA2}" type="presOf" srcId="{EFAEE105-2188-41CB-864A-25C9FEB25388}" destId="{DB9B6090-BE54-4B6D-9DD7-462714CBDAFF}" srcOrd="0" destOrd="0" presId="urn:microsoft.com/office/officeart/2005/8/layout/orgChart1"/>
    <dgm:cxn modelId="{AE681F48-4135-4F5A-8576-DAD4655719E7}" type="presOf" srcId="{72469586-F000-4BA9-AF93-98FA3D3B8183}" destId="{2B783322-7C8F-40C5-ADFE-768E475F2783}" srcOrd="1" destOrd="0" presId="urn:microsoft.com/office/officeart/2005/8/layout/orgChart1"/>
    <dgm:cxn modelId="{8795116D-1123-4F1C-B591-BA710D721E61}" type="presOf" srcId="{72469586-F000-4BA9-AF93-98FA3D3B8183}" destId="{A3CF83A2-6E58-4AD1-BCE4-0BE0F02CC01F}" srcOrd="0" destOrd="0" presId="urn:microsoft.com/office/officeart/2005/8/layout/orgChart1"/>
    <dgm:cxn modelId="{BD67C871-4032-4028-8CC9-3E871DE93C9F}" type="presOf" srcId="{953D7AC4-40B6-498C-9922-0B5AE0B5BBFC}" destId="{840CB3B9-55F8-42E5-9992-2F89987FE3AE}" srcOrd="0" destOrd="0" presId="urn:microsoft.com/office/officeart/2005/8/layout/orgChart1"/>
    <dgm:cxn modelId="{B832BC7A-B7EE-4FDF-96F1-CDD7E7E771A6}" type="presOf" srcId="{42444D6B-7D4D-42F5-A5C6-6F207CE6A3F8}" destId="{D2FBAD33-04DD-4285-AB64-8F8A714FF414}" srcOrd="0" destOrd="0" presId="urn:microsoft.com/office/officeart/2005/8/layout/orgChart1"/>
    <dgm:cxn modelId="{6125C35A-3A77-4350-9629-1045D7921120}" srcId="{48296AD4-D327-4AA2-ADE6-64491C9D38F1}" destId="{E198CB90-FE48-4735-848A-B43F0B989D41}" srcOrd="1" destOrd="0" parTransId="{76F3D9D8-CBA4-49DE-B9F9-B393EDDC15B5}" sibTransId="{36196579-77FF-412F-8BFB-BAE5F0C13149}"/>
    <dgm:cxn modelId="{D4AA8187-E158-4E87-BF2C-253AFC96894D}" type="presOf" srcId="{42444D6B-7D4D-42F5-A5C6-6F207CE6A3F8}" destId="{31390B2E-8C0B-4D24-A484-F8D6A1AAFADB}" srcOrd="1" destOrd="0" presId="urn:microsoft.com/office/officeart/2005/8/layout/orgChart1"/>
    <dgm:cxn modelId="{236CAF8D-5D86-4C49-AEA2-1EC774684AA1}" type="presOf" srcId="{2327CA8C-BCA9-42AC-89C7-9764EA44E8BE}" destId="{623B31EB-61A1-45CB-960B-4C1C8EF26716}" srcOrd="0" destOrd="0" presId="urn:microsoft.com/office/officeart/2005/8/layout/orgChart1"/>
    <dgm:cxn modelId="{09B35EA6-2135-40AC-B2B1-7440EC1969CF}" srcId="{E198CB90-FE48-4735-848A-B43F0B989D41}" destId="{72469586-F000-4BA9-AF93-98FA3D3B8183}" srcOrd="0" destOrd="0" parTransId="{44A87935-C7F8-454E-AB9D-B64C16418B1B}" sibTransId="{32CA3901-E489-44AF-88D2-9323F01B341B}"/>
    <dgm:cxn modelId="{0B9872BA-7AEC-4AAF-A740-3B2DDEE3E6E7}" type="presOf" srcId="{F5275D80-BF86-42ED-B9BC-53B5EA7588B4}" destId="{F861D9E0-7BCE-47D9-984F-21C6E43F314E}" srcOrd="0" destOrd="0" presId="urn:microsoft.com/office/officeart/2005/8/layout/orgChart1"/>
    <dgm:cxn modelId="{91C9ACBD-0C48-4438-A6CF-BE6E5C7D0D59}" type="presOf" srcId="{E198CB90-FE48-4735-848A-B43F0B989D41}" destId="{D0A273CE-6C6E-41F0-98EB-543B25D2134D}" srcOrd="0" destOrd="0" presId="urn:microsoft.com/office/officeart/2005/8/layout/orgChart1"/>
    <dgm:cxn modelId="{655CAAC8-8DCD-4605-8FC2-A7AA8D4F4D6B}" srcId="{48296AD4-D327-4AA2-ADE6-64491C9D38F1}" destId="{F5275D80-BF86-42ED-B9BC-53B5EA7588B4}" srcOrd="0" destOrd="0" parTransId="{2F191850-CFE2-407A-8A93-F72B9EF54B94}" sibTransId="{A1677E68-411E-468E-8700-39169E398D2C}"/>
    <dgm:cxn modelId="{E1FB0DCF-8CF6-4C5A-B816-12781B032025}" type="presOf" srcId="{48296AD4-D327-4AA2-ADE6-64491C9D38F1}" destId="{D37C6416-F7A2-4F22-B95A-8449B243F74E}" srcOrd="0" destOrd="0" presId="urn:microsoft.com/office/officeart/2005/8/layout/orgChart1"/>
    <dgm:cxn modelId="{748EB3D2-9A39-431B-A476-94BB8189E807}" type="presOf" srcId="{44A87935-C7F8-454E-AB9D-B64C16418B1B}" destId="{E2C62F74-E887-48F8-9BBC-8F515EE32DC9}" srcOrd="0" destOrd="0" presId="urn:microsoft.com/office/officeart/2005/8/layout/orgChart1"/>
    <dgm:cxn modelId="{4FECF2DE-5517-46A3-B0DC-F69195D145FC}" type="presOf" srcId="{F5275D80-BF86-42ED-B9BC-53B5EA7588B4}" destId="{20F2F7B6-6F7D-47FE-8E7F-F7A0A2EF9F3F}" srcOrd="1" destOrd="0" presId="urn:microsoft.com/office/officeart/2005/8/layout/orgChart1"/>
    <dgm:cxn modelId="{AB2770E4-546A-4416-AE54-3DA5C2D6594F}" type="presOf" srcId="{2327CA8C-BCA9-42AC-89C7-9764EA44E8BE}" destId="{FFB74377-9C11-4ED2-8FD3-E184EE688197}" srcOrd="1" destOrd="0" presId="urn:microsoft.com/office/officeart/2005/8/layout/orgChart1"/>
    <dgm:cxn modelId="{BB6DB7E5-8C32-45DE-B5A5-6D46DD394D92}" srcId="{F5275D80-BF86-42ED-B9BC-53B5EA7588B4}" destId="{42444D6B-7D4D-42F5-A5C6-6F207CE6A3F8}" srcOrd="1" destOrd="0" parTransId="{953D7AC4-40B6-498C-9922-0B5AE0B5BBFC}" sibTransId="{6563AA8D-A7F8-4100-A701-014DF1B5A7B7}"/>
    <dgm:cxn modelId="{AE89C670-9174-46CB-8D3D-99B9BFBD9E1E}" type="presParOf" srcId="{D37C6416-F7A2-4F22-B95A-8449B243F74E}" destId="{C47172D1-ECC9-476C-8CC8-CEBD067868E5}" srcOrd="0" destOrd="0" presId="urn:microsoft.com/office/officeart/2005/8/layout/orgChart1"/>
    <dgm:cxn modelId="{35C35B8F-8D22-465B-845C-8D62E128616F}" type="presParOf" srcId="{C47172D1-ECC9-476C-8CC8-CEBD067868E5}" destId="{751EC298-7E9C-4CA3-8BCA-8A77C1E3F876}" srcOrd="0" destOrd="0" presId="urn:microsoft.com/office/officeart/2005/8/layout/orgChart1"/>
    <dgm:cxn modelId="{F33D6CE5-CB83-4493-8AD5-1D3AA2E42279}" type="presParOf" srcId="{751EC298-7E9C-4CA3-8BCA-8A77C1E3F876}" destId="{F861D9E0-7BCE-47D9-984F-21C6E43F314E}" srcOrd="0" destOrd="0" presId="urn:microsoft.com/office/officeart/2005/8/layout/orgChart1"/>
    <dgm:cxn modelId="{719561FD-76E0-4536-9A92-CCAF5DE6DF41}" type="presParOf" srcId="{751EC298-7E9C-4CA3-8BCA-8A77C1E3F876}" destId="{20F2F7B6-6F7D-47FE-8E7F-F7A0A2EF9F3F}" srcOrd="1" destOrd="0" presId="urn:microsoft.com/office/officeart/2005/8/layout/orgChart1"/>
    <dgm:cxn modelId="{7C602476-CF7D-4D5C-B487-CF76496259C9}" type="presParOf" srcId="{C47172D1-ECC9-476C-8CC8-CEBD067868E5}" destId="{45DD396D-9115-49AA-8B51-3D380854A54A}" srcOrd="1" destOrd="0" presId="urn:microsoft.com/office/officeart/2005/8/layout/orgChart1"/>
    <dgm:cxn modelId="{64B99AA3-9D50-407F-9F29-67AE4E2EA6CC}" type="presParOf" srcId="{45DD396D-9115-49AA-8B51-3D380854A54A}" destId="{DB9B6090-BE54-4B6D-9DD7-462714CBDAFF}" srcOrd="0" destOrd="0" presId="urn:microsoft.com/office/officeart/2005/8/layout/orgChart1"/>
    <dgm:cxn modelId="{06B48BA0-59E0-4FBE-9F7C-A0C3D5A17D08}" type="presParOf" srcId="{45DD396D-9115-49AA-8B51-3D380854A54A}" destId="{789086EF-5F28-4221-BAF5-681A3DFFE357}" srcOrd="1" destOrd="0" presId="urn:microsoft.com/office/officeart/2005/8/layout/orgChart1"/>
    <dgm:cxn modelId="{33F67988-DD57-4981-B817-9C72C478F4C0}" type="presParOf" srcId="{789086EF-5F28-4221-BAF5-681A3DFFE357}" destId="{647562E4-2764-4402-8ECF-FB09AA08542D}" srcOrd="0" destOrd="0" presId="urn:microsoft.com/office/officeart/2005/8/layout/orgChart1"/>
    <dgm:cxn modelId="{5D7276DE-060B-4EE2-8556-34C206BACADA}" type="presParOf" srcId="{647562E4-2764-4402-8ECF-FB09AA08542D}" destId="{623B31EB-61A1-45CB-960B-4C1C8EF26716}" srcOrd="0" destOrd="0" presId="urn:microsoft.com/office/officeart/2005/8/layout/orgChart1"/>
    <dgm:cxn modelId="{5332D62F-8CD6-42B9-A0FF-D6D5390CE276}" type="presParOf" srcId="{647562E4-2764-4402-8ECF-FB09AA08542D}" destId="{FFB74377-9C11-4ED2-8FD3-E184EE688197}" srcOrd="1" destOrd="0" presId="urn:microsoft.com/office/officeart/2005/8/layout/orgChart1"/>
    <dgm:cxn modelId="{E5965F5E-4A56-4E6D-AD1D-C07E963E293A}" type="presParOf" srcId="{789086EF-5F28-4221-BAF5-681A3DFFE357}" destId="{C4B46C6A-8F43-4727-8DB6-57568106BD55}" srcOrd="1" destOrd="0" presId="urn:microsoft.com/office/officeart/2005/8/layout/orgChart1"/>
    <dgm:cxn modelId="{F739C3E2-0313-4717-A88B-7CF82B613CAB}" type="presParOf" srcId="{789086EF-5F28-4221-BAF5-681A3DFFE357}" destId="{E0EF981B-85B0-4CCA-AB1F-842D0CDB8335}" srcOrd="2" destOrd="0" presId="urn:microsoft.com/office/officeart/2005/8/layout/orgChart1"/>
    <dgm:cxn modelId="{C9223385-41EF-46DC-88DE-FC4137188377}" type="presParOf" srcId="{45DD396D-9115-49AA-8B51-3D380854A54A}" destId="{840CB3B9-55F8-42E5-9992-2F89987FE3AE}" srcOrd="2" destOrd="0" presId="urn:microsoft.com/office/officeart/2005/8/layout/orgChart1"/>
    <dgm:cxn modelId="{DBA5362C-C8FA-4E45-8260-6000942FC5B2}" type="presParOf" srcId="{45DD396D-9115-49AA-8B51-3D380854A54A}" destId="{2B280B23-2576-487A-9729-245A3BDBCC75}" srcOrd="3" destOrd="0" presId="urn:microsoft.com/office/officeart/2005/8/layout/orgChart1"/>
    <dgm:cxn modelId="{AA7BDFBB-D776-47DA-AF15-AE0F8B5BABEF}" type="presParOf" srcId="{2B280B23-2576-487A-9729-245A3BDBCC75}" destId="{D39BE6EC-ED0C-4E53-8772-DC6D8A047B7F}" srcOrd="0" destOrd="0" presId="urn:microsoft.com/office/officeart/2005/8/layout/orgChart1"/>
    <dgm:cxn modelId="{4A80AA06-9DDF-4D1B-BE4A-2E28CB526AAD}" type="presParOf" srcId="{D39BE6EC-ED0C-4E53-8772-DC6D8A047B7F}" destId="{D2FBAD33-04DD-4285-AB64-8F8A714FF414}" srcOrd="0" destOrd="0" presId="urn:microsoft.com/office/officeart/2005/8/layout/orgChart1"/>
    <dgm:cxn modelId="{76A80E3D-C07F-4412-8864-0EAEAE802D61}" type="presParOf" srcId="{D39BE6EC-ED0C-4E53-8772-DC6D8A047B7F}" destId="{31390B2E-8C0B-4D24-A484-F8D6A1AAFADB}" srcOrd="1" destOrd="0" presId="urn:microsoft.com/office/officeart/2005/8/layout/orgChart1"/>
    <dgm:cxn modelId="{CF485810-AEBB-4E9C-B5D4-ED258B9437FE}" type="presParOf" srcId="{2B280B23-2576-487A-9729-245A3BDBCC75}" destId="{29061DDE-60A5-4B91-87D7-A6EE6117F78B}" srcOrd="1" destOrd="0" presId="urn:microsoft.com/office/officeart/2005/8/layout/orgChart1"/>
    <dgm:cxn modelId="{CCFC7620-7685-4CED-84DD-D77BD820E3C1}" type="presParOf" srcId="{2B280B23-2576-487A-9729-245A3BDBCC75}" destId="{FB20E58A-9ECC-4ADA-AFDD-6E78367516E1}" srcOrd="2" destOrd="0" presId="urn:microsoft.com/office/officeart/2005/8/layout/orgChart1"/>
    <dgm:cxn modelId="{B70A7A59-A267-4D75-A69F-218AF034C841}" type="presParOf" srcId="{C47172D1-ECC9-476C-8CC8-CEBD067868E5}" destId="{2FA6D248-CEA3-43EC-B886-F0D9D451B64A}" srcOrd="2" destOrd="0" presId="urn:microsoft.com/office/officeart/2005/8/layout/orgChart1"/>
    <dgm:cxn modelId="{BF6817BA-BDA9-42FC-8A00-09AF81563C35}" type="presParOf" srcId="{D37C6416-F7A2-4F22-B95A-8449B243F74E}" destId="{B67934DE-B15F-441E-888A-D1066855D720}" srcOrd="1" destOrd="0" presId="urn:microsoft.com/office/officeart/2005/8/layout/orgChart1"/>
    <dgm:cxn modelId="{8E3A9C02-BD68-4EB3-980D-8712EC09E8BF}" type="presParOf" srcId="{B67934DE-B15F-441E-888A-D1066855D720}" destId="{5C548202-349B-4356-A519-B32029B57AE6}" srcOrd="0" destOrd="0" presId="urn:microsoft.com/office/officeart/2005/8/layout/orgChart1"/>
    <dgm:cxn modelId="{7FDEFBDB-712D-4210-ADA2-F5D5D0E8E3F8}" type="presParOf" srcId="{5C548202-349B-4356-A519-B32029B57AE6}" destId="{D0A273CE-6C6E-41F0-98EB-543B25D2134D}" srcOrd="0" destOrd="0" presId="urn:microsoft.com/office/officeart/2005/8/layout/orgChart1"/>
    <dgm:cxn modelId="{3590E928-ED4F-45C6-8E39-F949DB639C41}" type="presParOf" srcId="{5C548202-349B-4356-A519-B32029B57AE6}" destId="{F434A918-C810-4139-A663-F1E0B0B7D1CB}" srcOrd="1" destOrd="0" presId="urn:microsoft.com/office/officeart/2005/8/layout/orgChart1"/>
    <dgm:cxn modelId="{FFCF75E1-DE77-4A04-B348-3D13E3F7A1BD}" type="presParOf" srcId="{B67934DE-B15F-441E-888A-D1066855D720}" destId="{2F3FFCAB-C85A-4A30-8CD7-6F17994A6256}" srcOrd="1" destOrd="0" presId="urn:microsoft.com/office/officeart/2005/8/layout/orgChart1"/>
    <dgm:cxn modelId="{CE06E791-9452-42B8-A1D4-29245B8E91BF}" type="presParOf" srcId="{2F3FFCAB-C85A-4A30-8CD7-6F17994A6256}" destId="{E2C62F74-E887-48F8-9BBC-8F515EE32DC9}" srcOrd="0" destOrd="0" presId="urn:microsoft.com/office/officeart/2005/8/layout/orgChart1"/>
    <dgm:cxn modelId="{B14B233B-0C39-4F26-B43B-5918E1881366}" type="presParOf" srcId="{2F3FFCAB-C85A-4A30-8CD7-6F17994A6256}" destId="{7490B270-641C-4EF6-A176-8930CEAAA6F8}" srcOrd="1" destOrd="0" presId="urn:microsoft.com/office/officeart/2005/8/layout/orgChart1"/>
    <dgm:cxn modelId="{1D76CF88-38ED-4BAF-8FAF-B9C8398661C4}" type="presParOf" srcId="{7490B270-641C-4EF6-A176-8930CEAAA6F8}" destId="{FA4E83CE-873A-465A-904A-5B09A143D45D}" srcOrd="0" destOrd="0" presId="urn:microsoft.com/office/officeart/2005/8/layout/orgChart1"/>
    <dgm:cxn modelId="{704B92B6-BA63-4E69-AF03-09D841D56BF8}" type="presParOf" srcId="{FA4E83CE-873A-465A-904A-5B09A143D45D}" destId="{A3CF83A2-6E58-4AD1-BCE4-0BE0F02CC01F}" srcOrd="0" destOrd="0" presId="urn:microsoft.com/office/officeart/2005/8/layout/orgChart1"/>
    <dgm:cxn modelId="{BB390E78-EAF3-4E5E-A1EF-C7D736D2FA64}" type="presParOf" srcId="{FA4E83CE-873A-465A-904A-5B09A143D45D}" destId="{2B783322-7C8F-40C5-ADFE-768E475F2783}" srcOrd="1" destOrd="0" presId="urn:microsoft.com/office/officeart/2005/8/layout/orgChart1"/>
    <dgm:cxn modelId="{40D60A27-E88C-4890-8840-2461381B4E05}" type="presParOf" srcId="{7490B270-641C-4EF6-A176-8930CEAAA6F8}" destId="{81CA3D41-3EE4-4A8F-B76B-BC3D759820CF}" srcOrd="1" destOrd="0" presId="urn:microsoft.com/office/officeart/2005/8/layout/orgChart1"/>
    <dgm:cxn modelId="{697112EB-0C16-40C7-AA04-6D60C83F2B2B}" type="presParOf" srcId="{7490B270-641C-4EF6-A176-8930CEAAA6F8}" destId="{71303136-53BB-404C-9FA7-B6FB2BB82A1A}" srcOrd="2" destOrd="0" presId="urn:microsoft.com/office/officeart/2005/8/layout/orgChart1"/>
    <dgm:cxn modelId="{A8AED0CC-022F-454D-9A5A-39F0877CFBBA}" type="presParOf" srcId="{B67934DE-B15F-441E-888A-D1066855D720}" destId="{DED14184-7689-45B6-8744-9BE86A8FBF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62F74-E887-48F8-9BBC-8F515EE32DC9}">
      <dsp:nvSpPr>
        <dsp:cNvPr id="0" name=""/>
        <dsp:cNvSpPr/>
      </dsp:nvSpPr>
      <dsp:spPr>
        <a:xfrm>
          <a:off x="8812537" y="1278343"/>
          <a:ext cx="91440" cy="703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CB3B9-55F8-42E5-9992-2F89987FE3AE}">
      <dsp:nvSpPr>
        <dsp:cNvPr id="0" name=""/>
        <dsp:cNvSpPr/>
      </dsp:nvSpPr>
      <dsp:spPr>
        <a:xfrm>
          <a:off x="333612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673"/>
              </a:lnTo>
              <a:lnTo>
                <a:pt x="1840709" y="351673"/>
              </a:lnTo>
              <a:lnTo>
                <a:pt x="1840709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B6090-BE54-4B6D-9DD7-462714CBDAFF}">
      <dsp:nvSpPr>
        <dsp:cNvPr id="0" name=""/>
        <dsp:cNvSpPr/>
      </dsp:nvSpPr>
      <dsp:spPr>
        <a:xfrm>
          <a:off x="149541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1840709" y="0"/>
              </a:moveTo>
              <a:lnTo>
                <a:pt x="1840709" y="351673"/>
              </a:lnTo>
              <a:lnTo>
                <a:pt x="0" y="351673"/>
              </a:lnTo>
              <a:lnTo>
                <a:pt x="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1D9E0-7BCE-47D9-984F-21C6E43F314E}">
      <dsp:nvSpPr>
        <dsp:cNvPr id="0" name=""/>
        <dsp:cNvSpPr/>
      </dsp:nvSpPr>
      <dsp:spPr>
        <a:xfrm>
          <a:off x="1847091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World Population Review</a:t>
          </a:r>
        </a:p>
      </dsp:txBody>
      <dsp:txXfrm>
        <a:off x="1847091" y="391423"/>
        <a:ext cx="2978072" cy="886920"/>
      </dsp:txXfrm>
    </dsp:sp>
    <dsp:sp modelId="{623B31EB-61A1-45CB-960B-4C1C8EF26716}">
      <dsp:nvSpPr>
        <dsp:cNvPr id="0" name=""/>
        <dsp:cNvSpPr/>
      </dsp:nvSpPr>
      <dsp:spPr>
        <a:xfrm>
          <a:off x="638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1"/>
            </a:rPr>
            <a:t>Cost of living index</a:t>
          </a:r>
          <a:endParaRPr lang="en-US" sz="2400" kern="1200" dirty="0"/>
        </a:p>
      </dsp:txBody>
      <dsp:txXfrm>
        <a:off x="6381" y="1981691"/>
        <a:ext cx="2978072" cy="886920"/>
      </dsp:txXfrm>
    </dsp:sp>
    <dsp:sp modelId="{D2FBAD33-04DD-4285-AB64-8F8A714FF414}">
      <dsp:nvSpPr>
        <dsp:cNvPr id="0" name=""/>
        <dsp:cNvSpPr/>
      </dsp:nvSpPr>
      <dsp:spPr>
        <a:xfrm>
          <a:off x="368780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2"/>
            </a:rPr>
            <a:t>Median home prices</a:t>
          </a:r>
          <a:endParaRPr lang="en-US" sz="2400" kern="1200" dirty="0"/>
        </a:p>
      </dsp:txBody>
      <dsp:txXfrm>
        <a:off x="3687801" y="1981691"/>
        <a:ext cx="2978072" cy="886920"/>
      </dsp:txXfrm>
    </dsp:sp>
    <dsp:sp modelId="{D0A273CE-6C6E-41F0-98EB-543B25D2134D}">
      <dsp:nvSpPr>
        <dsp:cNvPr id="0" name=""/>
        <dsp:cNvSpPr/>
      </dsp:nvSpPr>
      <dsp:spPr>
        <a:xfrm>
          <a:off x="7369220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DataUsa.io</a:t>
          </a:r>
        </a:p>
      </dsp:txBody>
      <dsp:txXfrm>
        <a:off x="7369220" y="391423"/>
        <a:ext cx="2978072" cy="886920"/>
      </dsp:txXfrm>
    </dsp:sp>
    <dsp:sp modelId="{A3CF83A2-6E58-4AD1-BCE4-0BE0F02CC01F}">
      <dsp:nvSpPr>
        <dsp:cNvPr id="0" name=""/>
        <dsp:cNvSpPr/>
      </dsp:nvSpPr>
      <dsp:spPr>
        <a:xfrm>
          <a:off x="7369220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3"/>
            </a:rPr>
            <a:t>Median household income</a:t>
          </a:r>
          <a:endParaRPr lang="en-US" sz="2400" kern="1200" dirty="0"/>
        </a:p>
      </dsp:txBody>
      <dsp:txXfrm>
        <a:off x="7369220" y="1981691"/>
        <a:ext cx="2978072" cy="88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354D-63D3-4D47-9905-358D0348C17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D94-5FC6-4A08-8695-E62B97B0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Relatable information </a:t>
            </a:r>
            <a:r>
              <a:rPr lang="en-US" dirty="0">
                <a:sym typeface="Wingdings" panose="05000000000000000000" pitchFamily="2" charset="2"/>
              </a:rPr>
              <a:t> could be used to set personal finance and career goals</a:t>
            </a:r>
          </a:p>
          <a:p>
            <a:r>
              <a:rPr lang="en-US" dirty="0">
                <a:sym typeface="Wingdings" panose="05000000000000000000" pitchFamily="2" charset="2"/>
              </a:rPr>
              <a:t>Conflict avoidance  API vs CSV </a:t>
            </a:r>
          </a:p>
          <a:p>
            <a:r>
              <a:rPr lang="en-US" dirty="0">
                <a:sym typeface="Wingdings" panose="05000000000000000000" pitchFamily="2" charset="2"/>
              </a:rPr>
              <a:t>Security  API key exposure while sharing work</a:t>
            </a:r>
          </a:p>
          <a:p>
            <a:r>
              <a:rPr lang="en-US" dirty="0">
                <a:sym typeface="Wingdings" panose="05000000000000000000" pitchFamily="2" charset="2"/>
              </a:rPr>
              <a:t>Measurement  per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Conflicts between data extracted in 2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States </a:t>
            </a:r>
            <a:r>
              <a:rPr lang="en-US" dirty="0">
                <a:sym typeface="Wingdings" panose="05000000000000000000" pitchFamily="2" charset="2"/>
              </a:rPr>
              <a:t> U</a:t>
            </a:r>
            <a:r>
              <a:rPr lang="en-US" dirty="0"/>
              <a:t>sing “locate” and “not equals to” to exclude</a:t>
            </a:r>
          </a:p>
          <a:p>
            <a:r>
              <a:rPr lang="en-US" dirty="0"/>
              <a:t>Years </a:t>
            </a:r>
            <a:r>
              <a:rPr lang="en-US" dirty="0">
                <a:sym typeface="Wingdings" panose="05000000000000000000" pitchFamily="2" charset="2"/>
              </a:rPr>
              <a:t> doing the opposite of the above to only include 2018 (latest year) and “total” for race</a:t>
            </a:r>
          </a:p>
          <a:p>
            <a:r>
              <a:rPr lang="en-US" dirty="0">
                <a:sym typeface="Wingdings" panose="05000000000000000000" pitchFamily="2" charset="2"/>
              </a:rPr>
              <a:t>Columns  dropped unnecessary and set the state as the index</a:t>
            </a:r>
          </a:p>
          <a:p>
            <a:r>
              <a:rPr lang="en-US" dirty="0">
                <a:sym typeface="Wingdings" panose="05000000000000000000" pitchFamily="2" charset="2"/>
              </a:rPr>
              <a:t>Labels  renamed columns</a:t>
            </a:r>
          </a:p>
          <a:p>
            <a:r>
              <a:rPr lang="en-US" dirty="0">
                <a:sym typeface="Wingdings" panose="05000000000000000000" pitchFamily="2" charset="2"/>
              </a:rPr>
              <a:t>Merging  **selected specific columns from each table to avoid </a:t>
            </a:r>
            <a:r>
              <a:rPr lang="en-US" dirty="0" err="1">
                <a:sym typeface="Wingdings" panose="05000000000000000000" pitchFamily="2" charset="2"/>
              </a:rPr>
              <a:t>repeting</a:t>
            </a:r>
            <a:r>
              <a:rPr lang="en-US" dirty="0">
                <a:sym typeface="Wingdings" panose="05000000000000000000" pitchFamily="2" charset="2"/>
              </a:rPr>
              <a:t> columns and joined** in PostgreSQL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schema through DBD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engine to prep connection to PostgreSQL</a:t>
            </a:r>
          </a:p>
          <a:p>
            <a:r>
              <a:rPr lang="en-US" dirty="0"/>
              <a:t>Revising table names</a:t>
            </a:r>
          </a:p>
          <a:p>
            <a:r>
              <a:rPr lang="en-US" dirty="0"/>
              <a:t>Connecting Pandas tables into </a:t>
            </a:r>
            <a:r>
              <a:rPr lang="en-US" dirty="0" err="1"/>
              <a:t>PosgreSQL</a:t>
            </a:r>
            <a:r>
              <a:rPr lang="en-US" dirty="0"/>
              <a:t> **adding replace instead of append so it can be re-run if necessary/table that lends out foreign key is listed last to avoid error**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d.docs.live.net/c80913c5e854edc0/Desktop/ETL_Project/Resources/living_cost_df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.docs.live.net/c80913c5e854edc0/Desktop/ETL_Project/Resources/income_df.csv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d.docs.live.net/c80913c5e854edc0/Desktop/ETL_Project/Resources/homes_df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BB5CA6B9-2176-4B4F-A341-D4F66950A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A12D-F830-423C-8DE3-33B494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33DB-FBA6-48E0-9EEB-C550DD1F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b="1" dirty="0"/>
              <a:t>Homes, Expenses, Income</a:t>
            </a:r>
          </a:p>
        </p:txBody>
      </p:sp>
    </p:spTree>
    <p:extLst>
      <p:ext uri="{BB962C8B-B14F-4D97-AF65-F5344CB8AC3E}">
        <p14:creationId xmlns:p14="http://schemas.microsoft.com/office/powerpoint/2010/main" val="28778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74C7-22D4-4BA6-926F-41B8C838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 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6AA-EE9A-4841-84BF-063A4C39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1"/>
            <a:ext cx="2715671" cy="1482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1. Re-do’s </a:t>
            </a:r>
            <a:r>
              <a:rPr lang="en-US" sz="2000" dirty="0"/>
              <a:t>in</a:t>
            </a:r>
            <a:r>
              <a:rPr lang="en-US" dirty="0"/>
              <a:t> Postgres: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“Table already exists”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63E23-F635-4DF1-B5AD-F8911CC2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3768678"/>
            <a:ext cx="2574994" cy="1345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C1B30-D99B-4179-B676-58500646B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t="14547" r="67923" b="28810"/>
          <a:stretch/>
        </p:blipFill>
        <p:spPr>
          <a:xfrm>
            <a:off x="3770141" y="1914061"/>
            <a:ext cx="2011681" cy="478641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D5DD97-0675-49E4-8849-1B0DC78E0722}"/>
              </a:ext>
            </a:extLst>
          </p:cNvPr>
          <p:cNvSpPr/>
          <p:nvPr/>
        </p:nvSpPr>
        <p:spPr>
          <a:xfrm>
            <a:off x="3967089" y="3207434"/>
            <a:ext cx="1195754" cy="221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19C037-5C0B-45F5-8E52-FB4AEF35D6C0}"/>
              </a:ext>
            </a:extLst>
          </p:cNvPr>
          <p:cNvCxnSpPr/>
          <p:nvPr/>
        </p:nvCxnSpPr>
        <p:spPr>
          <a:xfrm flipH="1">
            <a:off x="5008098" y="3080825"/>
            <a:ext cx="4360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F63382-9040-40B9-BE96-BFCA4AF2A271}"/>
              </a:ext>
            </a:extLst>
          </p:cNvPr>
          <p:cNvSpPr txBox="1">
            <a:spLocks/>
          </p:cNvSpPr>
          <p:nvPr/>
        </p:nvSpPr>
        <p:spPr>
          <a:xfrm>
            <a:off x="6777677" y="2074106"/>
            <a:ext cx="3365129" cy="1006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2. Exposure avoidance: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GitiHub (creating new repo)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E09A2F-7BF1-493A-BF3F-5981F609D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77" y="3227142"/>
            <a:ext cx="4998835" cy="76808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82849D6-9678-4D2C-BD2C-CA2AD72171ED}"/>
              </a:ext>
            </a:extLst>
          </p:cNvPr>
          <p:cNvSpPr txBox="1">
            <a:spLocks/>
          </p:cNvSpPr>
          <p:nvPr/>
        </p:nvSpPr>
        <p:spPr>
          <a:xfrm>
            <a:off x="6777677" y="4307266"/>
            <a:ext cx="3365129" cy="13479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GitiBash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 names in this folder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“git add .” excludes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C7CBD5-1D6F-4112-BBE9-5131F34E4D83}"/>
              </a:ext>
            </a:extLst>
          </p:cNvPr>
          <p:cNvSpPr/>
          <p:nvPr/>
        </p:nvSpPr>
        <p:spPr>
          <a:xfrm>
            <a:off x="7512148" y="4754880"/>
            <a:ext cx="1097280" cy="359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E68F15F-6C4D-4A31-BBB2-AD500FCBBD29}"/>
              </a:ext>
            </a:extLst>
          </p:cNvPr>
          <p:cNvCxnSpPr>
            <a:cxnSpLocks/>
          </p:cNvCxnSpPr>
          <p:nvPr/>
        </p:nvCxnSpPr>
        <p:spPr>
          <a:xfrm rot="10800000">
            <a:off x="8736039" y="5114045"/>
            <a:ext cx="607860" cy="241423"/>
          </a:xfrm>
          <a:prstGeom prst="curvedConnector3">
            <a:avLst>
              <a:gd name="adj1" fmla="val -934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4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BAE1F-E9A5-413E-B41E-DE250B82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05353"/>
            <a:ext cx="10353762" cy="970450"/>
          </a:xfrm>
        </p:spPr>
        <p:txBody>
          <a:bodyPr/>
          <a:lstStyle/>
          <a:p>
            <a:r>
              <a:rPr lang="en-US" b="1" dirty="0"/>
              <a:t>Frame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E6762-7704-4F25-B762-3B6402265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Why’s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E00C75-51CA-48C8-A887-A0F959FDB66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Relatable information</a:t>
            </a:r>
          </a:p>
          <a:p>
            <a:r>
              <a:rPr lang="en-US" sz="2000" dirty="0"/>
              <a:t>Conflict avoidance</a:t>
            </a:r>
          </a:p>
          <a:p>
            <a:r>
              <a:rPr lang="en-US" sz="2000" dirty="0"/>
              <a:t>Security</a:t>
            </a:r>
          </a:p>
          <a:p>
            <a:r>
              <a:rPr lang="en-US" sz="2000" dirty="0"/>
              <a:t>Measurement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827A7B-B781-4383-A486-1C8EE5FE2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/>
              <a:t>Sources (CSV)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11F272-D692-4B28-8460-ACE09B69D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/>
              <a:t>Tools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84A773-4029-4AD4-B0C7-01ABBE2F4D5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Pandas</a:t>
            </a:r>
          </a:p>
          <a:p>
            <a:r>
              <a:rPr lang="en-US" sz="2000" dirty="0"/>
              <a:t>DBD</a:t>
            </a:r>
          </a:p>
          <a:p>
            <a:r>
              <a:rPr lang="en-US" sz="2000" dirty="0"/>
              <a:t>PostgreSQL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B66AD8-55E9-45A5-9AF3-471644131B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WorldPopulationReview.com</a:t>
            </a:r>
          </a:p>
          <a:p>
            <a:r>
              <a:rPr lang="en-US" sz="2000" dirty="0"/>
              <a:t>DataUsa.io</a:t>
            </a:r>
          </a:p>
        </p:txBody>
      </p:sp>
    </p:spTree>
    <p:extLst>
      <p:ext uri="{BB962C8B-B14F-4D97-AF65-F5344CB8AC3E}">
        <p14:creationId xmlns:p14="http://schemas.microsoft.com/office/powerpoint/2010/main" val="178472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662CE-D2C6-4087-9C04-13A2785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Relationship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66DF00-54EB-49E0-B6D6-CA724A277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226006"/>
              </p:ext>
            </p:extLst>
          </p:nvPr>
        </p:nvGraphicFramePr>
        <p:xfrm>
          <a:off x="913882" y="1993624"/>
          <a:ext cx="10353675" cy="326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020218C9-5968-431B-8096-955CA6D1BA68}"/>
              </a:ext>
            </a:extLst>
          </p:cNvPr>
          <p:cNvSpPr/>
          <p:nvPr/>
        </p:nvSpPr>
        <p:spPr>
          <a:xfrm rot="16200000">
            <a:off x="5678208" y="489248"/>
            <a:ext cx="824941" cy="103537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CE011-9FF6-4EDA-96D0-66B700246AA2}"/>
              </a:ext>
            </a:extLst>
          </p:cNvPr>
          <p:cNvSpPr txBox="1"/>
          <p:nvPr/>
        </p:nvSpPr>
        <p:spPr>
          <a:xfrm>
            <a:off x="5728645" y="6078601"/>
            <a:ext cx="72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Franklin Gothic Book" panose="02040603050505030304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3399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69E5-B648-4632-84AC-E41F251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</a:t>
            </a:r>
          </a:p>
        </p:txBody>
      </p:sp>
      <p:pic>
        <p:nvPicPr>
          <p:cNvPr id="15" name="Content Placeholder 14">
            <a:hlinkClick r:id="rId2"/>
            <a:extLst>
              <a:ext uri="{FF2B5EF4-FFF2-40B4-BE49-F238E27FC236}">
                <a16:creationId xmlns:a16="http://schemas.microsoft.com/office/drawing/2014/main" id="{CB3FE381-51FE-48DB-8C5E-890563A5A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4261" y="2389655"/>
            <a:ext cx="3552825" cy="1038225"/>
          </a:xfrm>
        </p:spPr>
      </p:pic>
      <p:pic>
        <p:nvPicPr>
          <p:cNvPr id="17" name="Picture 16">
            <a:hlinkClick r:id="rId4"/>
            <a:extLst>
              <a:ext uri="{FF2B5EF4-FFF2-40B4-BE49-F238E27FC236}">
                <a16:creationId xmlns:a16="http://schemas.microsoft.com/office/drawing/2014/main" id="{E955C989-B6AC-4D30-9A84-04DFCFC90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998" y="3704402"/>
            <a:ext cx="2777350" cy="893070"/>
          </a:xfrm>
          <a:prstGeom prst="rect">
            <a:avLst/>
          </a:prstGeom>
        </p:spPr>
      </p:pic>
      <p:pic>
        <p:nvPicPr>
          <p:cNvPr id="19" name="Picture 18">
            <a:hlinkClick r:id="rId6"/>
            <a:extLst>
              <a:ext uri="{FF2B5EF4-FFF2-40B4-BE49-F238E27FC236}">
                <a16:creationId xmlns:a16="http://schemas.microsoft.com/office/drawing/2014/main" id="{61C34FF6-94F1-446E-8C77-C1B81C759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623" y="4873994"/>
            <a:ext cx="3086100" cy="866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96E2C7-C2AE-4EA6-A5E4-72EA2F907A8E}"/>
              </a:ext>
            </a:extLst>
          </p:cNvPr>
          <p:cNvSpPr txBox="1"/>
          <p:nvPr/>
        </p:nvSpPr>
        <p:spPr>
          <a:xfrm>
            <a:off x="5498139" y="1651468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40712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117A-B645-4396-9865-80259AC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 (cont.)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A28A298-A9D3-4C2F-AD1A-20B8DEC8F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01736"/>
              </p:ext>
            </p:extLst>
          </p:nvPr>
        </p:nvGraphicFramePr>
        <p:xfrm>
          <a:off x="914399" y="2076450"/>
          <a:ext cx="10353158" cy="287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579">
                  <a:extLst>
                    <a:ext uri="{9D8B030D-6E8A-4147-A177-3AD203B41FA5}">
                      <a16:colId xmlns:a16="http://schemas.microsoft.com/office/drawing/2014/main" val="2816228847"/>
                    </a:ext>
                  </a:extLst>
                </a:gridCol>
                <a:gridCol w="5176579">
                  <a:extLst>
                    <a:ext uri="{9D8B030D-6E8A-4147-A177-3AD203B41FA5}">
                      <a16:colId xmlns:a16="http://schemas.microsoft.com/office/drawing/2014/main" val="1701403752"/>
                    </a:ext>
                  </a:extLst>
                </a:gridCol>
              </a:tblGrid>
              <a:tr h="60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WorldPopulationReview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DataUsa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17138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 states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states (PR, DC)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929794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2013-2018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5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77D-73FD-4349-9FC8-40A9B6B8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FD01F-2F2E-44DA-B96C-B89235DE7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27114"/>
              </p:ext>
            </p:extLst>
          </p:nvPr>
        </p:nvGraphicFramePr>
        <p:xfrm>
          <a:off x="345858" y="2010188"/>
          <a:ext cx="11489635" cy="3865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7927">
                  <a:extLst>
                    <a:ext uri="{9D8B030D-6E8A-4147-A177-3AD203B41FA5}">
                      <a16:colId xmlns:a16="http://schemas.microsoft.com/office/drawing/2014/main" val="2990465771"/>
                    </a:ext>
                  </a:extLst>
                </a:gridCol>
                <a:gridCol w="9191708">
                  <a:extLst>
                    <a:ext uri="{9D8B030D-6E8A-4147-A177-3AD203B41FA5}">
                      <a16:colId xmlns:a16="http://schemas.microsoft.com/office/drawing/2014/main" val="3705732799"/>
                    </a:ext>
                  </a:extLst>
                </a:gridCol>
              </a:tblGrid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'Puerto Rico'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'District of Columbia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225946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'Year'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'Race'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'Total'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7213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living_cost_df = living_cost_df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.drop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 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'groceryCost'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'housingCost'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'utilitiesCost'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'transportationCost'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'miscCost’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homes_df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.set_index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"state"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inplace=True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303201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Labels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.rename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columns={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'Household Income by Race'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'income'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365235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Merging (PostgreSQL)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homes_df.*, living_cost_df.cost_index, income_df.income </a:t>
                      </a:r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living_cost_df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homes_df.state = living_cost_df.state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income_df.state = living_cost_df.state;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9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9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4BDB-6540-44C0-9347-1D17C93C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F98F9-2D6F-4C83-88DC-112CA9B332E4}"/>
              </a:ext>
            </a:extLst>
          </p:cNvPr>
          <p:cNvSpPr txBox="1"/>
          <p:nvPr/>
        </p:nvSpPr>
        <p:spPr>
          <a:xfrm>
            <a:off x="7923984" y="856357"/>
            <a:ext cx="38431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"median_value"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"cost_index"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"fk_homes_df_state"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"fk_income_df_state"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256AC-0F70-4BA0-AEAD-A0AF4C4FD3F9}"/>
              </a:ext>
            </a:extLst>
          </p:cNvPr>
          <p:cNvSpPr txBox="1"/>
          <p:nvPr/>
        </p:nvSpPr>
        <p:spPr>
          <a:xfrm>
            <a:off x="5709685" y="1941248"/>
            <a:ext cx="76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DBD</a:t>
            </a:r>
          </a:p>
        </p:txBody>
      </p:sp>
      <p:pic>
        <p:nvPicPr>
          <p:cNvPr id="9" name="Content Placeholder 8" descr="Graphical user interface, text, application, chat or text message, Teams&#10;&#10;Description automatically generated">
            <a:extLst>
              <a:ext uri="{FF2B5EF4-FFF2-40B4-BE49-F238E27FC236}">
                <a16:creationId xmlns:a16="http://schemas.microsoft.com/office/drawing/2014/main" id="{2C045268-2250-4ED8-834B-9DB4AF975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2477261"/>
            <a:ext cx="5781675" cy="3495675"/>
          </a:xfrm>
        </p:spPr>
      </p:pic>
    </p:spTree>
    <p:extLst>
      <p:ext uri="{BB962C8B-B14F-4D97-AF65-F5344CB8AC3E}">
        <p14:creationId xmlns:p14="http://schemas.microsoft.com/office/powerpoint/2010/main" val="24038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44AA-9818-4E80-ACBF-E00A2892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C99B-0BDD-47FC-879C-04B3EACD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71" y="2758937"/>
            <a:ext cx="11635409" cy="348946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“username:password@localhost:5432/project"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create_engine(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'postgresql://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engine.table_names()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living_cost_df.to_sql(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'living_cost_df'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homes_df.to_sql(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'homes_df'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income_df.to_sql(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'income_df'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6C0D-EB39-44FE-89B6-07F5A1AD6021}"/>
              </a:ext>
            </a:extLst>
          </p:cNvPr>
          <p:cNvSpPr txBox="1"/>
          <p:nvPr/>
        </p:nvSpPr>
        <p:spPr>
          <a:xfrm>
            <a:off x="5498140" y="2082086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65554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8CD3-EA10-43C7-80C5-D90C1FB1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Product</a:t>
            </a:r>
          </a:p>
        </p:txBody>
      </p:sp>
      <p:pic>
        <p:nvPicPr>
          <p:cNvPr id="4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142496F-C1C2-4801-8F29-2DD16BB40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21" y="2097732"/>
            <a:ext cx="6468510" cy="4381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94B4E-E1DE-47F5-8C47-769A1479280F}"/>
              </a:ext>
            </a:extLst>
          </p:cNvPr>
          <p:cNvSpPr txBox="1"/>
          <p:nvPr/>
        </p:nvSpPr>
        <p:spPr>
          <a:xfrm>
            <a:off x="5245451" y="1636067"/>
            <a:ext cx="169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83367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875</Words>
  <Application>Microsoft Office PowerPoint</Application>
  <PresentationFormat>Widescreen</PresentationFormat>
  <Paragraphs>115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Consolas</vt:lpstr>
      <vt:lpstr>Franklin Gothic Book</vt:lpstr>
      <vt:lpstr>Wingdings 2</vt:lpstr>
      <vt:lpstr>SlateVTI</vt:lpstr>
      <vt:lpstr>ETL Project</vt:lpstr>
      <vt:lpstr>Frame</vt:lpstr>
      <vt:lpstr>Data Relationship</vt:lpstr>
      <vt:lpstr>Extraction</vt:lpstr>
      <vt:lpstr>Extraction (cont.)</vt:lpstr>
      <vt:lpstr>Transforming</vt:lpstr>
      <vt:lpstr>Loading</vt:lpstr>
      <vt:lpstr>Loading (cont.)</vt:lpstr>
      <vt:lpstr>Final Product</vt:lpstr>
      <vt:lpstr>Extra 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pamela hinostroza</dc:creator>
  <cp:lastModifiedBy>pamela hinostroza</cp:lastModifiedBy>
  <cp:revision>17</cp:revision>
  <dcterms:created xsi:type="dcterms:W3CDTF">2021-03-14T01:01:48Z</dcterms:created>
  <dcterms:modified xsi:type="dcterms:W3CDTF">2021-07-08T01:55:36Z</dcterms:modified>
</cp:coreProperties>
</file>