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715E5-512C-4686-A529-A335F2297948}" v="9" dt="2021-03-14T05:00:37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hinostroza" userId="c80913c5e854edc0" providerId="LiveId" clId="{937715E5-512C-4686-A529-A335F2297948}"/>
    <pc:docChg chg="undo redo custSel addSld delSld modSld">
      <pc:chgData name="pamela hinostroza" userId="c80913c5e854edc0" providerId="LiveId" clId="{937715E5-512C-4686-A529-A335F2297948}" dt="2021-03-14T05:01:42.067" v="120" actId="20577"/>
      <pc:docMkLst>
        <pc:docMk/>
      </pc:docMkLst>
      <pc:sldChg chg="addSp delSp modSp del mod setBg">
        <pc:chgData name="pamela hinostroza" userId="c80913c5e854edc0" providerId="LiveId" clId="{937715E5-512C-4686-A529-A335F2297948}" dt="2021-03-14T04:57:47.417" v="32" actId="2696"/>
        <pc:sldMkLst>
          <pc:docMk/>
          <pc:sldMk cId="518045569" sldId="258"/>
        </pc:sldMkLst>
        <pc:spChg chg="mod">
          <ac:chgData name="pamela hinostroza" userId="c80913c5e854edc0" providerId="LiveId" clId="{937715E5-512C-4686-A529-A335F2297948}" dt="2021-03-14T04:57:18.140" v="27" actId="1076"/>
          <ac:spMkLst>
            <pc:docMk/>
            <pc:sldMk cId="518045569" sldId="258"/>
            <ac:spMk id="2" creationId="{A7B6342B-45E2-40C7-880B-49C225514A9C}"/>
          </ac:spMkLst>
        </pc:spChg>
        <pc:spChg chg="add del">
          <ac:chgData name="pamela hinostroza" userId="c80913c5e854edc0" providerId="LiveId" clId="{937715E5-512C-4686-A529-A335F2297948}" dt="2021-03-14T04:55:19.050" v="14" actId="931"/>
          <ac:spMkLst>
            <pc:docMk/>
            <pc:sldMk cId="518045569" sldId="258"/>
            <ac:spMk id="4" creationId="{B8E751FD-E225-4CA8-91F2-3579A5FCC782}"/>
          </ac:spMkLst>
        </pc:spChg>
        <pc:spChg chg="mod">
          <ac:chgData name="pamela hinostroza" userId="c80913c5e854edc0" providerId="LiveId" clId="{937715E5-512C-4686-A529-A335F2297948}" dt="2021-03-14T04:57:35.918" v="31" actId="14100"/>
          <ac:spMkLst>
            <pc:docMk/>
            <pc:sldMk cId="518045569" sldId="258"/>
            <ac:spMk id="5" creationId="{739D738B-6605-4A8C-9B07-FDD6311C0B01}"/>
          </ac:spMkLst>
        </pc:spChg>
        <pc:spChg chg="add del">
          <ac:chgData name="pamela hinostroza" userId="c80913c5e854edc0" providerId="LiveId" clId="{937715E5-512C-4686-A529-A335F2297948}" dt="2021-03-14T04:55:06.962" v="6" actId="26606"/>
          <ac:spMkLst>
            <pc:docMk/>
            <pc:sldMk cId="518045569" sldId="258"/>
            <ac:spMk id="9" creationId="{98CCEB25-E2E3-481F-A03A-19767D3E7286}"/>
          </ac:spMkLst>
        </pc:spChg>
        <pc:spChg chg="add del">
          <ac:chgData name="pamela hinostroza" userId="c80913c5e854edc0" providerId="LiveId" clId="{937715E5-512C-4686-A529-A335F2297948}" dt="2021-03-14T04:54:49.276" v="4" actId="26606"/>
          <ac:spMkLst>
            <pc:docMk/>
            <pc:sldMk cId="518045569" sldId="258"/>
            <ac:spMk id="12" creationId="{95CB840F-8E41-4CA5-B79B-25CC80AD234A}"/>
          </ac:spMkLst>
        </pc:spChg>
        <pc:spChg chg="add del">
          <ac:chgData name="pamela hinostroza" userId="c80913c5e854edc0" providerId="LiveId" clId="{937715E5-512C-4686-A529-A335F2297948}" dt="2021-03-14T04:55:12.859" v="8" actId="26606"/>
          <ac:spMkLst>
            <pc:docMk/>
            <pc:sldMk cId="518045569" sldId="258"/>
            <ac:spMk id="13" creationId="{BB96281C-838D-4BCD-BE5A-552E3519CC38}"/>
          </ac:spMkLst>
        </pc:spChg>
        <pc:spChg chg="add del">
          <ac:chgData name="pamela hinostroza" userId="c80913c5e854edc0" providerId="LiveId" clId="{937715E5-512C-4686-A529-A335F2297948}" dt="2021-03-14T04:54:49.276" v="4" actId="26606"/>
          <ac:spMkLst>
            <pc:docMk/>
            <pc:sldMk cId="518045569" sldId="258"/>
            <ac:spMk id="14" creationId="{BEF75C5D-2BA1-43DF-A7EA-02C7DEC122DF}"/>
          </ac:spMkLst>
        </pc:spChg>
        <pc:spChg chg="add del">
          <ac:chgData name="pamela hinostroza" userId="c80913c5e854edc0" providerId="LiveId" clId="{937715E5-512C-4686-A529-A335F2297948}" dt="2021-03-14T04:55:12.859" v="8" actId="26606"/>
          <ac:spMkLst>
            <pc:docMk/>
            <pc:sldMk cId="518045569" sldId="258"/>
            <ac:spMk id="15" creationId="{A0DBF9AA-DD4B-4A5E-B4E5-CA1FD99D2CF7}"/>
          </ac:spMkLst>
        </pc:spChg>
        <pc:spChg chg="add del">
          <ac:chgData name="pamela hinostroza" userId="c80913c5e854edc0" providerId="LiveId" clId="{937715E5-512C-4686-A529-A335F2297948}" dt="2021-03-14T04:55:16.983" v="10" actId="26606"/>
          <ac:spMkLst>
            <pc:docMk/>
            <pc:sldMk cId="518045569" sldId="258"/>
            <ac:spMk id="17" creationId="{A98FD4FC-479A-4C2B-84A5-CF81E055FBC0}"/>
          </ac:spMkLst>
        </pc:spChg>
        <pc:spChg chg="add del">
          <ac:chgData name="pamela hinostroza" userId="c80913c5e854edc0" providerId="LiveId" clId="{937715E5-512C-4686-A529-A335F2297948}" dt="2021-03-14T04:55:16.983" v="10" actId="26606"/>
          <ac:spMkLst>
            <pc:docMk/>
            <pc:sldMk cId="518045569" sldId="258"/>
            <ac:spMk id="18" creationId="{37D54B6C-87D0-4C03-8335-3955179D2B5B}"/>
          </ac:spMkLst>
        </pc:spChg>
        <pc:picChg chg="add del mod ord">
          <ac:chgData name="pamela hinostroza" userId="c80913c5e854edc0" providerId="LiveId" clId="{937715E5-512C-4686-A529-A335F2297948}" dt="2021-03-14T04:56:39.520" v="19" actId="14100"/>
          <ac:picMkLst>
            <pc:docMk/>
            <pc:sldMk cId="518045569" sldId="258"/>
            <ac:picMk id="7" creationId="{C7A0EE19-047B-4CFA-8F4F-CC110B204C84}"/>
          </ac:picMkLst>
        </pc:picChg>
        <pc:picChg chg="add del">
          <ac:chgData name="pamela hinostroza" userId="c80913c5e854edc0" providerId="LiveId" clId="{937715E5-512C-4686-A529-A335F2297948}" dt="2021-03-14T04:55:06.962" v="6" actId="26606"/>
          <ac:picMkLst>
            <pc:docMk/>
            <pc:sldMk cId="518045569" sldId="258"/>
            <ac:picMk id="10" creationId="{B536FA4E-0152-4E27-91DA-0FC22D1846BB}"/>
          </ac:picMkLst>
        </pc:picChg>
      </pc:sldChg>
      <pc:sldChg chg="addSp delSp modSp del mod modClrScheme chgLayout">
        <pc:chgData name="pamela hinostroza" userId="c80913c5e854edc0" providerId="LiveId" clId="{937715E5-512C-4686-A529-A335F2297948}" dt="2021-03-14T04:59:52.357" v="69" actId="2696"/>
        <pc:sldMkLst>
          <pc:docMk/>
          <pc:sldMk cId="2634920805" sldId="261"/>
        </pc:sldMkLst>
        <pc:spChg chg="del mod ord">
          <ac:chgData name="pamela hinostroza" userId="c80913c5e854edc0" providerId="LiveId" clId="{937715E5-512C-4686-A529-A335F2297948}" dt="2021-03-14T04:58:40.872" v="41" actId="700"/>
          <ac:spMkLst>
            <pc:docMk/>
            <pc:sldMk cId="2634920805" sldId="261"/>
            <ac:spMk id="22" creationId="{A7647D45-E13B-4FC1-9209-73B81769984A}"/>
          </ac:spMkLst>
        </pc:spChg>
        <pc:spChg chg="del mod ord">
          <ac:chgData name="pamela hinostroza" userId="c80913c5e854edc0" providerId="LiveId" clId="{937715E5-512C-4686-A529-A335F2297948}" dt="2021-03-14T04:58:40.872" v="41" actId="700"/>
          <ac:spMkLst>
            <pc:docMk/>
            <pc:sldMk cId="2634920805" sldId="261"/>
            <ac:spMk id="23" creationId="{23756582-B6E2-4B57-9C80-325DDAB3BC34}"/>
          </ac:spMkLst>
        </pc:spChg>
        <pc:spChg chg="del mod ord">
          <ac:chgData name="pamela hinostroza" userId="c80913c5e854edc0" providerId="LiveId" clId="{937715E5-512C-4686-A529-A335F2297948}" dt="2021-03-14T04:58:40.872" v="41" actId="700"/>
          <ac:spMkLst>
            <pc:docMk/>
            <pc:sldMk cId="2634920805" sldId="261"/>
            <ac:spMk id="24" creationId="{2DD28E8A-6F6B-439F-B766-F51D10C7A264}"/>
          </ac:spMkLst>
        </pc:spChg>
        <pc:spChg chg="add mod ord">
          <ac:chgData name="pamela hinostroza" userId="c80913c5e854edc0" providerId="LiveId" clId="{937715E5-512C-4686-A529-A335F2297948}" dt="2021-03-14T04:58:48.229" v="51" actId="20577"/>
          <ac:spMkLst>
            <pc:docMk/>
            <pc:sldMk cId="2634920805" sldId="261"/>
            <ac:spMk id="25" creationId="{82581FE6-7216-4D61-ACA9-FFB5C1F59A41}"/>
          </ac:spMkLst>
        </pc:spChg>
        <pc:spChg chg="add mod ord">
          <ac:chgData name="pamela hinostroza" userId="c80913c5e854edc0" providerId="LiveId" clId="{937715E5-512C-4686-A529-A335F2297948}" dt="2021-03-14T04:59:26.840" v="67" actId="1076"/>
          <ac:spMkLst>
            <pc:docMk/>
            <pc:sldMk cId="2634920805" sldId="261"/>
            <ac:spMk id="26" creationId="{D7016EB2-B20C-4A95-817E-17A3A0C13B0A}"/>
          </ac:spMkLst>
        </pc:spChg>
        <pc:spChg chg="add del mod ord">
          <ac:chgData name="pamela hinostroza" userId="c80913c5e854edc0" providerId="LiveId" clId="{937715E5-512C-4686-A529-A335F2297948}" dt="2021-03-14T04:58:55.108" v="55" actId="931"/>
          <ac:spMkLst>
            <pc:docMk/>
            <pc:sldMk cId="2634920805" sldId="261"/>
            <ac:spMk id="27" creationId="{C2DFBCD9-45D0-4900-B879-739D3C84AFFD}"/>
          </ac:spMkLst>
        </pc:spChg>
        <pc:spChg chg="add mod ord">
          <ac:chgData name="pamela hinostroza" userId="c80913c5e854edc0" providerId="LiveId" clId="{937715E5-512C-4686-A529-A335F2297948}" dt="2021-03-14T04:59:04.435" v="66" actId="20577"/>
          <ac:spMkLst>
            <pc:docMk/>
            <pc:sldMk cId="2634920805" sldId="261"/>
            <ac:spMk id="28" creationId="{06DB0C8E-B899-4E78-A4F2-D6025C95639C}"/>
          </ac:spMkLst>
        </pc:spChg>
        <pc:spChg chg="add mod ord">
          <ac:chgData name="pamela hinostroza" userId="c80913c5e854edc0" providerId="LiveId" clId="{937715E5-512C-4686-A529-A335F2297948}" dt="2021-03-14T04:58:40.872" v="41" actId="700"/>
          <ac:spMkLst>
            <pc:docMk/>
            <pc:sldMk cId="2634920805" sldId="261"/>
            <ac:spMk id="29" creationId="{A6D3212E-9FFE-4B3D-B12C-7D5AA61BD61A}"/>
          </ac:spMkLst>
        </pc:spChg>
        <pc:picChg chg="add mod">
          <ac:chgData name="pamela hinostroza" userId="c80913c5e854edc0" providerId="LiveId" clId="{937715E5-512C-4686-A529-A335F2297948}" dt="2021-03-14T04:59:44.482" v="68" actId="1076"/>
          <ac:picMkLst>
            <pc:docMk/>
            <pc:sldMk cId="2634920805" sldId="261"/>
            <ac:picMk id="31" creationId="{179B8204-8386-4407-A8B7-D9B4F8C9A4B3}"/>
          </ac:picMkLst>
        </pc:picChg>
      </pc:sldChg>
      <pc:sldChg chg="addSp delSp modSp new del mod">
        <pc:chgData name="pamela hinostroza" userId="c80913c5e854edc0" providerId="LiveId" clId="{937715E5-512C-4686-A529-A335F2297948}" dt="2021-03-14T05:01:24.537" v="97" actId="2696"/>
        <pc:sldMkLst>
          <pc:docMk/>
          <pc:sldMk cId="1956792865" sldId="264"/>
        </pc:sldMkLst>
        <pc:spChg chg="mod">
          <ac:chgData name="pamela hinostroza" userId="c80913c5e854edc0" providerId="LiveId" clId="{937715E5-512C-4686-A529-A335F2297948}" dt="2021-03-14T05:00:04.278" v="80" actId="20577"/>
          <ac:spMkLst>
            <pc:docMk/>
            <pc:sldMk cId="1956792865" sldId="264"/>
            <ac:spMk id="2" creationId="{D42D4C53-1AB0-4E6F-BC42-A277C994CCBD}"/>
          </ac:spMkLst>
        </pc:spChg>
        <pc:spChg chg="mod">
          <ac:chgData name="pamela hinostroza" userId="c80913c5e854edc0" providerId="LiveId" clId="{937715E5-512C-4686-A529-A335F2297948}" dt="2021-03-14T05:00:09.626" v="83" actId="20577"/>
          <ac:spMkLst>
            <pc:docMk/>
            <pc:sldMk cId="1956792865" sldId="264"/>
            <ac:spMk id="3" creationId="{A07DF506-F040-4F28-9642-D1F62365FE34}"/>
          </ac:spMkLst>
        </pc:spChg>
        <pc:spChg chg="del">
          <ac:chgData name="pamela hinostroza" userId="c80913c5e854edc0" providerId="LiveId" clId="{937715E5-512C-4686-A529-A335F2297948}" dt="2021-03-14T05:00:40.974" v="94" actId="478"/>
          <ac:spMkLst>
            <pc:docMk/>
            <pc:sldMk cId="1956792865" sldId="264"/>
            <ac:spMk id="4" creationId="{7C02C137-154D-4CE4-A083-104908D0CA7E}"/>
          </ac:spMkLst>
        </pc:spChg>
        <pc:spChg chg="mod">
          <ac:chgData name="pamela hinostroza" userId="c80913c5e854edc0" providerId="LiveId" clId="{937715E5-512C-4686-A529-A335F2297948}" dt="2021-03-14T05:00:12.083" v="86" actId="20577"/>
          <ac:spMkLst>
            <pc:docMk/>
            <pc:sldMk cId="1956792865" sldId="264"/>
            <ac:spMk id="5" creationId="{396B1C8C-3103-4564-BF81-1A7137B29A51}"/>
          </ac:spMkLst>
        </pc:spChg>
        <pc:spChg chg="mod">
          <ac:chgData name="pamela hinostroza" userId="c80913c5e854edc0" providerId="LiveId" clId="{937715E5-512C-4686-A529-A335F2297948}" dt="2021-03-14T05:00:14.526" v="90" actId="20577"/>
          <ac:spMkLst>
            <pc:docMk/>
            <pc:sldMk cId="1956792865" sldId="264"/>
            <ac:spMk id="7" creationId="{79B4E8AE-7FF1-4FC3-8E94-D1ED4CF64DB3}"/>
          </ac:spMkLst>
        </pc:spChg>
        <pc:picChg chg="add mod">
          <ac:chgData name="pamela hinostroza" userId="c80913c5e854edc0" providerId="LiveId" clId="{937715E5-512C-4686-A529-A335F2297948}" dt="2021-03-14T05:00:53.067" v="96" actId="14100"/>
          <ac:picMkLst>
            <pc:docMk/>
            <pc:sldMk cId="1956792865" sldId="264"/>
            <ac:picMk id="10" creationId="{CB2D5847-3BA8-4A0E-822E-30C8E8A49A9C}"/>
          </ac:picMkLst>
        </pc:picChg>
      </pc:sldChg>
      <pc:sldChg chg="addSp delSp modSp new mod modClrScheme chgLayout">
        <pc:chgData name="pamela hinostroza" userId="c80913c5e854edc0" providerId="LiveId" clId="{937715E5-512C-4686-A529-A335F2297948}" dt="2021-03-14T05:01:42.067" v="120" actId="20577"/>
        <pc:sldMkLst>
          <pc:docMk/>
          <pc:sldMk cId="3708127966" sldId="264"/>
        </pc:sldMkLst>
        <pc:spChg chg="del mod ord">
          <ac:chgData name="pamela hinostroza" userId="c80913c5e854edc0" providerId="LiveId" clId="{937715E5-512C-4686-A529-A335F2297948}" dt="2021-03-14T05:01:32.490" v="99" actId="700"/>
          <ac:spMkLst>
            <pc:docMk/>
            <pc:sldMk cId="3708127966" sldId="264"/>
            <ac:spMk id="2" creationId="{98158270-552A-4E59-B21B-8D1BF3421EB4}"/>
          </ac:spMkLst>
        </pc:spChg>
        <pc:spChg chg="del mod ord">
          <ac:chgData name="pamela hinostroza" userId="c80913c5e854edc0" providerId="LiveId" clId="{937715E5-512C-4686-A529-A335F2297948}" dt="2021-03-14T05:01:32.490" v="99" actId="700"/>
          <ac:spMkLst>
            <pc:docMk/>
            <pc:sldMk cId="3708127966" sldId="264"/>
            <ac:spMk id="3" creationId="{270C9564-D294-4186-AEEB-6A00A74D29A8}"/>
          </ac:spMkLst>
        </pc:spChg>
        <pc:spChg chg="del mod ord">
          <ac:chgData name="pamela hinostroza" userId="c80913c5e854edc0" providerId="LiveId" clId="{937715E5-512C-4686-A529-A335F2297948}" dt="2021-03-14T05:01:32.490" v="99" actId="700"/>
          <ac:spMkLst>
            <pc:docMk/>
            <pc:sldMk cId="3708127966" sldId="264"/>
            <ac:spMk id="4" creationId="{4CB5FDD3-B08D-4F43-AB03-D4D4107B2C89}"/>
          </ac:spMkLst>
        </pc:spChg>
        <pc:spChg chg="del mod ord">
          <ac:chgData name="pamela hinostroza" userId="c80913c5e854edc0" providerId="LiveId" clId="{937715E5-512C-4686-A529-A335F2297948}" dt="2021-03-14T05:01:32.490" v="99" actId="700"/>
          <ac:spMkLst>
            <pc:docMk/>
            <pc:sldMk cId="3708127966" sldId="264"/>
            <ac:spMk id="5" creationId="{9FABF959-534E-4BBD-9BEE-FA1C19559158}"/>
          </ac:spMkLst>
        </pc:spChg>
        <pc:spChg chg="del">
          <ac:chgData name="pamela hinostroza" userId="c80913c5e854edc0" providerId="LiveId" clId="{937715E5-512C-4686-A529-A335F2297948}" dt="2021-03-14T05:01:32.490" v="99" actId="700"/>
          <ac:spMkLst>
            <pc:docMk/>
            <pc:sldMk cId="3708127966" sldId="264"/>
            <ac:spMk id="6" creationId="{8E7C2B1A-80DF-4A7E-AE5D-236D6E7C4F85}"/>
          </ac:spMkLst>
        </pc:spChg>
        <pc:spChg chg="del mod ord">
          <ac:chgData name="pamela hinostroza" userId="c80913c5e854edc0" providerId="LiveId" clId="{937715E5-512C-4686-A529-A335F2297948}" dt="2021-03-14T05:01:32.490" v="99" actId="700"/>
          <ac:spMkLst>
            <pc:docMk/>
            <pc:sldMk cId="3708127966" sldId="264"/>
            <ac:spMk id="7" creationId="{73AD0EB1-7F3A-4F8D-8F7E-995B5673FC3F}"/>
          </ac:spMkLst>
        </pc:spChg>
        <pc:spChg chg="del">
          <ac:chgData name="pamela hinostroza" userId="c80913c5e854edc0" providerId="LiveId" clId="{937715E5-512C-4686-A529-A335F2297948}" dt="2021-03-14T05:01:32.490" v="99" actId="700"/>
          <ac:spMkLst>
            <pc:docMk/>
            <pc:sldMk cId="3708127966" sldId="264"/>
            <ac:spMk id="8" creationId="{00CDC53D-3A64-4DD7-8B17-AF3BD1907E3A}"/>
          </ac:spMkLst>
        </pc:spChg>
        <pc:spChg chg="add mod ord">
          <ac:chgData name="pamela hinostroza" userId="c80913c5e854edc0" providerId="LiveId" clId="{937715E5-512C-4686-A529-A335F2297948}" dt="2021-03-14T05:01:37.796" v="113" actId="20577"/>
          <ac:spMkLst>
            <pc:docMk/>
            <pc:sldMk cId="3708127966" sldId="264"/>
            <ac:spMk id="9" creationId="{D5318F6F-F594-4308-A9F2-EA711C6E883D}"/>
          </ac:spMkLst>
        </pc:spChg>
        <pc:spChg chg="add mod ord">
          <ac:chgData name="pamela hinostroza" userId="c80913c5e854edc0" providerId="LiveId" clId="{937715E5-512C-4686-A529-A335F2297948}" dt="2021-03-14T05:01:40.243" v="116" actId="20577"/>
          <ac:spMkLst>
            <pc:docMk/>
            <pc:sldMk cId="3708127966" sldId="264"/>
            <ac:spMk id="10" creationId="{40066AA4-9515-4012-93FA-F61AEB7C7799}"/>
          </ac:spMkLst>
        </pc:spChg>
        <pc:spChg chg="add mod ord">
          <ac:chgData name="pamela hinostroza" userId="c80913c5e854edc0" providerId="LiveId" clId="{937715E5-512C-4686-A529-A335F2297948}" dt="2021-03-14T05:01:32.490" v="99" actId="700"/>
          <ac:spMkLst>
            <pc:docMk/>
            <pc:sldMk cId="3708127966" sldId="264"/>
            <ac:spMk id="11" creationId="{F2C16FAE-B313-407E-979A-0A8350C61CC7}"/>
          </ac:spMkLst>
        </pc:spChg>
        <pc:spChg chg="add mod ord">
          <ac:chgData name="pamela hinostroza" userId="c80913c5e854edc0" providerId="LiveId" clId="{937715E5-512C-4686-A529-A335F2297948}" dt="2021-03-14T05:01:42.067" v="120" actId="20577"/>
          <ac:spMkLst>
            <pc:docMk/>
            <pc:sldMk cId="3708127966" sldId="264"/>
            <ac:spMk id="12" creationId="{7851249A-7C9D-4311-A482-760E31425B18}"/>
          </ac:spMkLst>
        </pc:spChg>
        <pc:spChg chg="add mod ord">
          <ac:chgData name="pamela hinostroza" userId="c80913c5e854edc0" providerId="LiveId" clId="{937715E5-512C-4686-A529-A335F2297948}" dt="2021-03-14T05:01:32.490" v="99" actId="700"/>
          <ac:spMkLst>
            <pc:docMk/>
            <pc:sldMk cId="3708127966" sldId="264"/>
            <ac:spMk id="13" creationId="{7F48E814-CE14-429B-9FB8-BB585810B1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0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90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7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67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0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3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k with productivity items">
            <a:extLst>
              <a:ext uri="{FF2B5EF4-FFF2-40B4-BE49-F238E27FC236}">
                <a16:creationId xmlns:a16="http://schemas.microsoft.com/office/drawing/2014/main" id="{BB5CA6B9-2176-4B4F-A341-D4F66950A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0A12D-F830-423C-8DE3-33B4944B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33DB-FBA6-48E0-9EEB-C550DD1FD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Homes, Living Expenses and Salary Across the Country</a:t>
            </a:r>
          </a:p>
        </p:txBody>
      </p:sp>
    </p:spTree>
    <p:extLst>
      <p:ext uri="{BB962C8B-B14F-4D97-AF65-F5344CB8AC3E}">
        <p14:creationId xmlns:p14="http://schemas.microsoft.com/office/powerpoint/2010/main" val="28778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10D64D-62ED-4354-8F5B-57F1753D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Frame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4E2F84-7FA2-4153-8B0C-2FDCF3DC1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81321" y="2268339"/>
            <a:ext cx="3300984" cy="764783"/>
          </a:xfrm>
        </p:spPr>
        <p:txBody>
          <a:bodyPr/>
          <a:lstStyle/>
          <a:p>
            <a:r>
              <a:rPr lang="en-US" sz="2400" dirty="0"/>
              <a:t>Material Descriptions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EB84590-2AF1-47F7-A6BB-B9B7010839F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1881321" y="3428997"/>
            <a:ext cx="3300984" cy="11412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Cost of Living per State - 2021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Latest Salaries per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Latest Home Prices per State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E067F7-A86D-42D6-AB3E-54149CCEA7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1327" y="2268339"/>
            <a:ext cx="3300984" cy="764782"/>
          </a:xfrm>
        </p:spPr>
        <p:txBody>
          <a:bodyPr/>
          <a:lstStyle/>
          <a:p>
            <a:r>
              <a:rPr lang="en-US" sz="2400" dirty="0"/>
              <a:t>Tools Used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C3536A-DA82-40FC-ABEB-5610C68E412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101327" y="3428998"/>
            <a:ext cx="3300984" cy="11412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PGAdmin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QuickDBD</a:t>
            </a:r>
          </a:p>
        </p:txBody>
      </p:sp>
    </p:spTree>
    <p:extLst>
      <p:ext uri="{BB962C8B-B14F-4D97-AF65-F5344CB8AC3E}">
        <p14:creationId xmlns:p14="http://schemas.microsoft.com/office/powerpoint/2010/main" val="14465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0" grpId="0" build="p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5318F6F-F594-4308-A9F2-EA711C6E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066AA4-9515-4012-93FA-F61AEB7C7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CSV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C16FAE-B313-407E-979A-0A8350C61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51249A-7C9D-4311-A482-760E31425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F48E814-CE14-429B-9FB8-BB585810B1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D3B7-1867-488F-B5B6-205B289F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735BA-3A54-43C5-AEB7-27BAB3F40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D2F8D-1D47-452E-A6AF-1291A55C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3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F3F907-7717-4620-A81F-3C9D7B3B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53E7D-E15A-4EAC-B27E-532ABD8C6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048F3-B160-4489-B753-DBED9C52DB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CED1FB-C34F-4784-BC9C-F61F2A457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E31C44-D71A-4414-AB1A-C148A05AF7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2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D735-49C0-46B7-B23C-BD04E46C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78280-ADC7-4140-B7EC-10C7F218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F383E-AA17-4D65-AFD9-45B122F30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9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5304-288A-4DB6-B495-43E8BB56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20C2-E422-4D05-886A-88C8F9B0A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57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Franklin Gothic Book</vt:lpstr>
      <vt:lpstr>Wingdings 2</vt:lpstr>
      <vt:lpstr>SlateVTI</vt:lpstr>
      <vt:lpstr>ETL Project</vt:lpstr>
      <vt:lpstr>Project Frame</vt:lpstr>
      <vt:lpstr>Extraction</vt:lpstr>
      <vt:lpstr>Transforming</vt:lpstr>
      <vt:lpstr>PowerPoint Presentation</vt:lpstr>
      <vt:lpstr>Loading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pamela hinostroza</dc:creator>
  <cp:lastModifiedBy>pamela hinostroza</cp:lastModifiedBy>
  <cp:revision>5</cp:revision>
  <dcterms:created xsi:type="dcterms:W3CDTF">2021-03-14T01:01:48Z</dcterms:created>
  <dcterms:modified xsi:type="dcterms:W3CDTF">2021-03-14T05:02:06Z</dcterms:modified>
</cp:coreProperties>
</file>