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6" r:id="rId3"/>
    <p:sldId id="257" r:id="rId4"/>
    <p:sldId id="263" r:id="rId5"/>
    <p:sldId id="275" r:id="rId6"/>
    <p:sldId id="277" r:id="rId7"/>
    <p:sldId id="278" r:id="rId8"/>
    <p:sldId id="281" r:id="rId9"/>
    <p:sldId id="267" r:id="rId10"/>
    <p:sldId id="264" r:id="rId11"/>
    <p:sldId id="265" r:id="rId12"/>
    <p:sldId id="266" r:id="rId13"/>
    <p:sldId id="279" r:id="rId14"/>
    <p:sldId id="269" r:id="rId15"/>
    <p:sldId id="274" r:id="rId16"/>
    <p:sldId id="282" r:id="rId17"/>
    <p:sldId id="283" r:id="rId18"/>
    <p:sldId id="284" r:id="rId19"/>
    <p:sldId id="268" r:id="rId20"/>
    <p:sldId id="270" r:id="rId21"/>
    <p:sldId id="271" r:id="rId22"/>
    <p:sldId id="272" r:id="rId23"/>
    <p:sldId id="273" r:id="rId24"/>
    <p:sldId id="285" r:id="rId25"/>
    <p:sldId id="287" r:id="rId26"/>
    <p:sldId id="288" r:id="rId27"/>
    <p:sldId id="26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39BAF4-23A1-4312-9CE0-DBE1F5B3E171}" v="76" dt="2021-02-11T20:54:31.1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8850" autoAdjust="0"/>
  </p:normalViewPr>
  <p:slideViewPr>
    <p:cSldViewPr snapToGrid="0">
      <p:cViewPr varScale="1">
        <p:scale>
          <a:sx n="57" d="100"/>
          <a:sy n="57" d="100"/>
        </p:scale>
        <p:origin x="12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as Bello" userId="2c9c2fd434c754b4" providerId="LiveId" clId="{80C3D7AE-5AB5-439E-B8E3-CE43FFB0FFAC}"/>
    <pc:docChg chg="undo custSel addSld modSld">
      <pc:chgData name="Nicolas Bello" userId="2c9c2fd434c754b4" providerId="LiveId" clId="{80C3D7AE-5AB5-439E-B8E3-CE43FFB0FFAC}" dt="2021-02-11T02:02:06.700" v="89" actId="1076"/>
      <pc:docMkLst>
        <pc:docMk/>
      </pc:docMkLst>
      <pc:sldChg chg="addSp delSp modSp new mod">
        <pc:chgData name="Nicolas Bello" userId="2c9c2fd434c754b4" providerId="LiveId" clId="{80C3D7AE-5AB5-439E-B8E3-CE43FFB0FFAC}" dt="2021-02-11T01:47:02.849" v="33" actId="1076"/>
        <pc:sldMkLst>
          <pc:docMk/>
          <pc:sldMk cId="3107796215" sldId="268"/>
        </pc:sldMkLst>
        <pc:spChg chg="del">
          <ac:chgData name="Nicolas Bello" userId="2c9c2fd434c754b4" providerId="LiveId" clId="{80C3D7AE-5AB5-439E-B8E3-CE43FFB0FFAC}" dt="2021-02-11T01:46:15.111" v="28" actId="478"/>
          <ac:spMkLst>
            <pc:docMk/>
            <pc:sldMk cId="3107796215" sldId="268"/>
            <ac:spMk id="2" creationId="{F4F4D6D3-65C0-4AB8-B449-1B121408B176}"/>
          </ac:spMkLst>
        </pc:spChg>
        <pc:spChg chg="del">
          <ac:chgData name="Nicolas Bello" userId="2c9c2fd434c754b4" providerId="LiveId" clId="{80C3D7AE-5AB5-439E-B8E3-CE43FFB0FFAC}" dt="2021-02-11T01:45:54.499" v="22" actId="931"/>
          <ac:spMkLst>
            <pc:docMk/>
            <pc:sldMk cId="3107796215" sldId="268"/>
            <ac:spMk id="3" creationId="{F595572F-A6B4-4C25-BA14-7B9BAF38120E}"/>
          </ac:spMkLst>
        </pc:spChg>
        <pc:picChg chg="add mod">
          <ac:chgData name="Nicolas Bello" userId="2c9c2fd434c754b4" providerId="LiveId" clId="{80C3D7AE-5AB5-439E-B8E3-CE43FFB0FFAC}" dt="2021-02-11T01:47:02.849" v="33" actId="1076"/>
          <ac:picMkLst>
            <pc:docMk/>
            <pc:sldMk cId="3107796215" sldId="268"/>
            <ac:picMk id="5" creationId="{196754CC-62F3-459E-86D9-3F2E28FD1A7D}"/>
          </ac:picMkLst>
        </pc:picChg>
        <pc:picChg chg="add mod">
          <ac:chgData name="Nicolas Bello" userId="2c9c2fd434c754b4" providerId="LiveId" clId="{80C3D7AE-5AB5-439E-B8E3-CE43FFB0FFAC}" dt="2021-02-11T01:46:55.549" v="32" actId="1076"/>
          <ac:picMkLst>
            <pc:docMk/>
            <pc:sldMk cId="3107796215" sldId="268"/>
            <ac:picMk id="7" creationId="{05E96D42-3F9E-47C9-80D4-F6E5944131A0}"/>
          </ac:picMkLst>
        </pc:picChg>
      </pc:sldChg>
      <pc:sldChg chg="addSp delSp modSp new mod">
        <pc:chgData name="Nicolas Bello" userId="2c9c2fd434c754b4" providerId="LiveId" clId="{80C3D7AE-5AB5-439E-B8E3-CE43FFB0FFAC}" dt="2021-02-11T01:47:21.471" v="36" actId="1076"/>
        <pc:sldMkLst>
          <pc:docMk/>
          <pc:sldMk cId="1342303891" sldId="269"/>
        </pc:sldMkLst>
        <pc:spChg chg="del">
          <ac:chgData name="Nicolas Bello" userId="2c9c2fd434c754b4" providerId="LiveId" clId="{80C3D7AE-5AB5-439E-B8E3-CE43FFB0FFAC}" dt="2021-02-11T01:42:43.327" v="15" actId="478"/>
          <ac:spMkLst>
            <pc:docMk/>
            <pc:sldMk cId="1342303891" sldId="269"/>
            <ac:spMk id="2" creationId="{277F7AD3-2D7C-4D07-9A7F-820155B52E63}"/>
          </ac:spMkLst>
        </pc:spChg>
        <pc:spChg chg="del">
          <ac:chgData name="Nicolas Bello" userId="2c9c2fd434c754b4" providerId="LiveId" clId="{80C3D7AE-5AB5-439E-B8E3-CE43FFB0FFAC}" dt="2021-02-11T01:41:29.135" v="2" actId="931"/>
          <ac:spMkLst>
            <pc:docMk/>
            <pc:sldMk cId="1342303891" sldId="269"/>
            <ac:spMk id="3" creationId="{ADFB3314-798C-4626-9815-D12FEDFCAC08}"/>
          </ac:spMkLst>
        </pc:spChg>
        <pc:picChg chg="add mod">
          <ac:chgData name="Nicolas Bello" userId="2c9c2fd434c754b4" providerId="LiveId" clId="{80C3D7AE-5AB5-439E-B8E3-CE43FFB0FFAC}" dt="2021-02-11T01:47:21.471" v="36" actId="1076"/>
          <ac:picMkLst>
            <pc:docMk/>
            <pc:sldMk cId="1342303891" sldId="269"/>
            <ac:picMk id="5" creationId="{82D3C8FB-67B4-458E-AD97-22EED0383CBB}"/>
          </ac:picMkLst>
        </pc:picChg>
        <pc:picChg chg="add mod">
          <ac:chgData name="Nicolas Bello" userId="2c9c2fd434c754b4" providerId="LiveId" clId="{80C3D7AE-5AB5-439E-B8E3-CE43FFB0FFAC}" dt="2021-02-11T01:47:15.238" v="35" actId="1076"/>
          <ac:picMkLst>
            <pc:docMk/>
            <pc:sldMk cId="1342303891" sldId="269"/>
            <ac:picMk id="7" creationId="{CCC326B8-19C9-434D-A508-CC70423EC063}"/>
          </ac:picMkLst>
        </pc:picChg>
      </pc:sldChg>
      <pc:sldChg chg="addSp delSp modSp new mod">
        <pc:chgData name="Nicolas Bello" userId="2c9c2fd434c754b4" providerId="LiveId" clId="{80C3D7AE-5AB5-439E-B8E3-CE43FFB0FFAC}" dt="2021-02-11T01:49:03.828" v="52" actId="1076"/>
        <pc:sldMkLst>
          <pc:docMk/>
          <pc:sldMk cId="1318568891" sldId="270"/>
        </pc:sldMkLst>
        <pc:spChg chg="del">
          <ac:chgData name="Nicolas Bello" userId="2c9c2fd434c754b4" providerId="LiveId" clId="{80C3D7AE-5AB5-439E-B8E3-CE43FFB0FFAC}" dt="2021-02-11T01:48:05.311" v="41" actId="478"/>
          <ac:spMkLst>
            <pc:docMk/>
            <pc:sldMk cId="1318568891" sldId="270"/>
            <ac:spMk id="2" creationId="{D0E2A16A-31D7-4EFA-B8D8-F029EACEF3DB}"/>
          </ac:spMkLst>
        </pc:spChg>
        <pc:spChg chg="del">
          <ac:chgData name="Nicolas Bello" userId="2c9c2fd434c754b4" providerId="LiveId" clId="{80C3D7AE-5AB5-439E-B8E3-CE43FFB0FFAC}" dt="2021-02-11T01:47:59.289" v="38" actId="931"/>
          <ac:spMkLst>
            <pc:docMk/>
            <pc:sldMk cId="1318568891" sldId="270"/>
            <ac:spMk id="3" creationId="{69607F2B-2AA6-42DC-BB53-E158DE9D6C3B}"/>
          </ac:spMkLst>
        </pc:spChg>
        <pc:picChg chg="add mod">
          <ac:chgData name="Nicolas Bello" userId="2c9c2fd434c754b4" providerId="LiveId" clId="{80C3D7AE-5AB5-439E-B8E3-CE43FFB0FFAC}" dt="2021-02-11T01:49:03.828" v="52" actId="1076"/>
          <ac:picMkLst>
            <pc:docMk/>
            <pc:sldMk cId="1318568891" sldId="270"/>
            <ac:picMk id="5" creationId="{18230708-ECDE-4637-AB7D-E310A96DCE18}"/>
          </ac:picMkLst>
        </pc:picChg>
        <pc:picChg chg="add mod">
          <ac:chgData name="Nicolas Bello" userId="2c9c2fd434c754b4" providerId="LiveId" clId="{80C3D7AE-5AB5-439E-B8E3-CE43FFB0FFAC}" dt="2021-02-11T01:48:52.292" v="49" actId="1076"/>
          <ac:picMkLst>
            <pc:docMk/>
            <pc:sldMk cId="1318568891" sldId="270"/>
            <ac:picMk id="7" creationId="{6F74EE74-9DE0-4FCC-B45D-EAECE51574F4}"/>
          </ac:picMkLst>
        </pc:picChg>
      </pc:sldChg>
      <pc:sldChg chg="addSp delSp modSp new mod">
        <pc:chgData name="Nicolas Bello" userId="2c9c2fd434c754b4" providerId="LiveId" clId="{80C3D7AE-5AB5-439E-B8E3-CE43FFB0FFAC}" dt="2021-02-11T01:59:14.651" v="65" actId="1076"/>
        <pc:sldMkLst>
          <pc:docMk/>
          <pc:sldMk cId="2383399923" sldId="271"/>
        </pc:sldMkLst>
        <pc:spChg chg="del">
          <ac:chgData name="Nicolas Bello" userId="2c9c2fd434c754b4" providerId="LiveId" clId="{80C3D7AE-5AB5-439E-B8E3-CE43FFB0FFAC}" dt="2021-02-11T01:57:51.316" v="54" actId="478"/>
          <ac:spMkLst>
            <pc:docMk/>
            <pc:sldMk cId="2383399923" sldId="271"/>
            <ac:spMk id="2" creationId="{9CA4B257-B0F6-42B0-8BE0-6A6DCFC7384B}"/>
          </ac:spMkLst>
        </pc:spChg>
        <pc:spChg chg="del">
          <ac:chgData name="Nicolas Bello" userId="2c9c2fd434c754b4" providerId="LiveId" clId="{80C3D7AE-5AB5-439E-B8E3-CE43FFB0FFAC}" dt="2021-02-11T01:58:14.505" v="55" actId="931"/>
          <ac:spMkLst>
            <pc:docMk/>
            <pc:sldMk cId="2383399923" sldId="271"/>
            <ac:spMk id="3" creationId="{7CCD3C84-70D2-48B7-A109-F1C0C1EA07F0}"/>
          </ac:spMkLst>
        </pc:spChg>
        <pc:picChg chg="add mod">
          <ac:chgData name="Nicolas Bello" userId="2c9c2fd434c754b4" providerId="LiveId" clId="{80C3D7AE-5AB5-439E-B8E3-CE43FFB0FFAC}" dt="2021-02-11T01:59:14.651" v="65" actId="1076"/>
          <ac:picMkLst>
            <pc:docMk/>
            <pc:sldMk cId="2383399923" sldId="271"/>
            <ac:picMk id="5" creationId="{54BBCF21-37A4-4847-9DE0-8676685459D0}"/>
          </ac:picMkLst>
        </pc:picChg>
        <pc:picChg chg="add mod">
          <ac:chgData name="Nicolas Bello" userId="2c9c2fd434c754b4" providerId="LiveId" clId="{80C3D7AE-5AB5-439E-B8E3-CE43FFB0FFAC}" dt="2021-02-11T01:59:00.077" v="62" actId="1076"/>
          <ac:picMkLst>
            <pc:docMk/>
            <pc:sldMk cId="2383399923" sldId="271"/>
            <ac:picMk id="7" creationId="{EB3E75BD-58A5-4A9C-A614-0508F5351536}"/>
          </ac:picMkLst>
        </pc:picChg>
      </pc:sldChg>
      <pc:sldChg chg="addSp delSp modSp new mod">
        <pc:chgData name="Nicolas Bello" userId="2c9c2fd434c754b4" providerId="LiveId" clId="{80C3D7AE-5AB5-439E-B8E3-CE43FFB0FFAC}" dt="2021-02-11T02:00:46.507" v="76" actId="1076"/>
        <pc:sldMkLst>
          <pc:docMk/>
          <pc:sldMk cId="1380461838" sldId="272"/>
        </pc:sldMkLst>
        <pc:spChg chg="del">
          <ac:chgData name="Nicolas Bello" userId="2c9c2fd434c754b4" providerId="LiveId" clId="{80C3D7AE-5AB5-439E-B8E3-CE43FFB0FFAC}" dt="2021-02-11T01:59:36.720" v="67" actId="478"/>
          <ac:spMkLst>
            <pc:docMk/>
            <pc:sldMk cId="1380461838" sldId="272"/>
            <ac:spMk id="2" creationId="{ECAF25AA-4900-43A3-8F04-BC3041A0C6A8}"/>
          </ac:spMkLst>
        </pc:spChg>
        <pc:spChg chg="del">
          <ac:chgData name="Nicolas Bello" userId="2c9c2fd434c754b4" providerId="LiveId" clId="{80C3D7AE-5AB5-439E-B8E3-CE43FFB0FFAC}" dt="2021-02-11T02:00:01.868" v="68" actId="931"/>
          <ac:spMkLst>
            <pc:docMk/>
            <pc:sldMk cId="1380461838" sldId="272"/>
            <ac:spMk id="3" creationId="{1134FD91-DE08-4133-BDEA-65E51E95D188}"/>
          </ac:spMkLst>
        </pc:spChg>
        <pc:picChg chg="add mod">
          <ac:chgData name="Nicolas Bello" userId="2c9c2fd434c754b4" providerId="LiveId" clId="{80C3D7AE-5AB5-439E-B8E3-CE43FFB0FFAC}" dt="2021-02-11T02:00:46.507" v="76" actId="1076"/>
          <ac:picMkLst>
            <pc:docMk/>
            <pc:sldMk cId="1380461838" sldId="272"/>
            <ac:picMk id="5" creationId="{6A27756A-83DA-43EB-B3F6-2903E84B18EC}"/>
          </ac:picMkLst>
        </pc:picChg>
        <pc:picChg chg="add mod">
          <ac:chgData name="Nicolas Bello" userId="2c9c2fd434c754b4" providerId="LiveId" clId="{80C3D7AE-5AB5-439E-B8E3-CE43FFB0FFAC}" dt="2021-02-11T02:00:38.448" v="74" actId="1076"/>
          <ac:picMkLst>
            <pc:docMk/>
            <pc:sldMk cId="1380461838" sldId="272"/>
            <ac:picMk id="7" creationId="{A747418E-7652-43E4-9AA0-117AEDD024E1}"/>
          </ac:picMkLst>
        </pc:picChg>
      </pc:sldChg>
      <pc:sldChg chg="addSp delSp modSp new mod">
        <pc:chgData name="Nicolas Bello" userId="2c9c2fd434c754b4" providerId="LiveId" clId="{80C3D7AE-5AB5-439E-B8E3-CE43FFB0FFAC}" dt="2021-02-11T02:02:06.700" v="89" actId="1076"/>
        <pc:sldMkLst>
          <pc:docMk/>
          <pc:sldMk cId="2390217425" sldId="273"/>
        </pc:sldMkLst>
        <pc:spChg chg="del">
          <ac:chgData name="Nicolas Bello" userId="2c9c2fd434c754b4" providerId="LiveId" clId="{80C3D7AE-5AB5-439E-B8E3-CE43FFB0FFAC}" dt="2021-02-11T02:01:38.820" v="84" actId="478"/>
          <ac:spMkLst>
            <pc:docMk/>
            <pc:sldMk cId="2390217425" sldId="273"/>
            <ac:spMk id="2" creationId="{E4ACBC08-780D-4014-B677-2AD7AE83D860}"/>
          </ac:spMkLst>
        </pc:spChg>
        <pc:spChg chg="del">
          <ac:chgData name="Nicolas Bello" userId="2c9c2fd434c754b4" providerId="LiveId" clId="{80C3D7AE-5AB5-439E-B8E3-CE43FFB0FFAC}" dt="2021-02-11T02:01:25.545" v="78" actId="931"/>
          <ac:spMkLst>
            <pc:docMk/>
            <pc:sldMk cId="2390217425" sldId="273"/>
            <ac:spMk id="3" creationId="{FF557036-CF38-4B8A-AEA6-B13F3FAB42BC}"/>
          </ac:spMkLst>
        </pc:spChg>
        <pc:picChg chg="add mod">
          <ac:chgData name="Nicolas Bello" userId="2c9c2fd434c754b4" providerId="LiveId" clId="{80C3D7AE-5AB5-439E-B8E3-CE43FFB0FFAC}" dt="2021-02-11T02:02:06.700" v="89" actId="1076"/>
          <ac:picMkLst>
            <pc:docMk/>
            <pc:sldMk cId="2390217425" sldId="273"/>
            <ac:picMk id="5" creationId="{16AFEACB-CE01-4046-B709-65EEF46D5E0C}"/>
          </ac:picMkLst>
        </pc:picChg>
        <pc:picChg chg="add mod">
          <ac:chgData name="Nicolas Bello" userId="2c9c2fd434c754b4" providerId="LiveId" clId="{80C3D7AE-5AB5-439E-B8E3-CE43FFB0FFAC}" dt="2021-02-11T02:02:04.614" v="88" actId="1076"/>
          <ac:picMkLst>
            <pc:docMk/>
            <pc:sldMk cId="2390217425" sldId="273"/>
            <ac:picMk id="7" creationId="{F2AC53FB-7B59-483F-B3D9-83FC7B6272F4}"/>
          </ac:picMkLst>
        </pc:picChg>
      </pc:sldChg>
    </pc:docChg>
  </pc:docChgLst>
  <pc:docChgLst>
    <pc:chgData name="pamela hinostroza" userId="c80913c5e854edc0" providerId="LiveId" clId="{2039BAF4-23A1-4312-9CE0-DBE1F5B3E171}"/>
    <pc:docChg chg="undo custSel addSld delSld modSld sldOrd">
      <pc:chgData name="pamela hinostroza" userId="c80913c5e854edc0" providerId="LiveId" clId="{2039BAF4-23A1-4312-9CE0-DBE1F5B3E171}" dt="2021-02-11T21:29:54.398" v="6066" actId="20577"/>
      <pc:docMkLst>
        <pc:docMk/>
      </pc:docMkLst>
      <pc:sldChg chg="delSp modSp mod">
        <pc:chgData name="pamela hinostroza" userId="c80913c5e854edc0" providerId="LiveId" clId="{2039BAF4-23A1-4312-9CE0-DBE1F5B3E171}" dt="2021-02-11T20:38:27.921" v="4053" actId="478"/>
        <pc:sldMkLst>
          <pc:docMk/>
          <pc:sldMk cId="2143836446" sldId="256"/>
        </pc:sldMkLst>
        <pc:spChg chg="mod">
          <ac:chgData name="pamela hinostroza" userId="c80913c5e854edc0" providerId="LiveId" clId="{2039BAF4-23A1-4312-9CE0-DBE1F5B3E171}" dt="2021-02-11T18:51:28.092" v="3105" actId="20577"/>
          <ac:spMkLst>
            <pc:docMk/>
            <pc:sldMk cId="2143836446" sldId="256"/>
            <ac:spMk id="2" creationId="{85F9601B-0F55-4B03-9535-463566A9A7CE}"/>
          </ac:spMkLst>
        </pc:spChg>
        <pc:spChg chg="del">
          <ac:chgData name="pamela hinostroza" userId="c80913c5e854edc0" providerId="LiveId" clId="{2039BAF4-23A1-4312-9CE0-DBE1F5B3E171}" dt="2021-02-11T20:38:27.921" v="4053" actId="478"/>
          <ac:spMkLst>
            <pc:docMk/>
            <pc:sldMk cId="2143836446" sldId="256"/>
            <ac:spMk id="3" creationId="{647E7186-C563-4363-96A1-075C5F72F45D}"/>
          </ac:spMkLst>
        </pc:spChg>
      </pc:sldChg>
      <pc:sldChg chg="addSp delSp modSp mod delAnim modNotesTx">
        <pc:chgData name="pamela hinostroza" userId="c80913c5e854edc0" providerId="LiveId" clId="{2039BAF4-23A1-4312-9CE0-DBE1F5B3E171}" dt="2021-02-11T18:04:12.106" v="2560" actId="20577"/>
        <pc:sldMkLst>
          <pc:docMk/>
          <pc:sldMk cId="3141419273" sldId="257"/>
        </pc:sldMkLst>
        <pc:spChg chg="del">
          <ac:chgData name="pamela hinostroza" userId="c80913c5e854edc0" providerId="LiveId" clId="{2039BAF4-23A1-4312-9CE0-DBE1F5B3E171}" dt="2021-02-11T00:19:03.267" v="70" actId="478"/>
          <ac:spMkLst>
            <pc:docMk/>
            <pc:sldMk cId="3141419273" sldId="257"/>
            <ac:spMk id="2" creationId="{C7F475B5-6199-44ED-A2EF-6239DFE8A788}"/>
          </ac:spMkLst>
        </pc:spChg>
        <pc:spChg chg="add del mod">
          <ac:chgData name="pamela hinostroza" userId="c80913c5e854edc0" providerId="LiveId" clId="{2039BAF4-23A1-4312-9CE0-DBE1F5B3E171}" dt="2021-02-11T02:54:48.236" v="1112" actId="478"/>
          <ac:spMkLst>
            <pc:docMk/>
            <pc:sldMk cId="3141419273" sldId="257"/>
            <ac:spMk id="3" creationId="{85510450-A586-45AE-89B1-8BFD59CAC2D2}"/>
          </ac:spMkLst>
        </pc:spChg>
        <pc:spChg chg="add del mod">
          <ac:chgData name="pamela hinostroza" userId="c80913c5e854edc0" providerId="LiveId" clId="{2039BAF4-23A1-4312-9CE0-DBE1F5B3E171}" dt="2021-02-11T00:16:09.826" v="60" actId="931"/>
          <ac:spMkLst>
            <pc:docMk/>
            <pc:sldMk cId="3141419273" sldId="257"/>
            <ac:spMk id="4" creationId="{2517E90A-3308-497A-9422-6E5C04833761}"/>
          </ac:spMkLst>
        </pc:spChg>
        <pc:spChg chg="add del mod">
          <ac:chgData name="pamela hinostroza" userId="c80913c5e854edc0" providerId="LiveId" clId="{2039BAF4-23A1-4312-9CE0-DBE1F5B3E171}" dt="2021-02-11T02:55:04.283" v="1114" actId="931"/>
          <ac:spMkLst>
            <pc:docMk/>
            <pc:sldMk cId="3141419273" sldId="257"/>
            <ac:spMk id="5" creationId="{AEACF03F-FCDB-4437-9AA3-EA65BA6174E0}"/>
          </ac:spMkLst>
        </pc:spChg>
        <pc:spChg chg="add del mod">
          <ac:chgData name="pamela hinostroza" userId="c80913c5e854edc0" providerId="LiveId" clId="{2039BAF4-23A1-4312-9CE0-DBE1F5B3E171}" dt="2021-02-11T06:07:40.191" v="1141" actId="478"/>
          <ac:spMkLst>
            <pc:docMk/>
            <pc:sldMk cId="3141419273" sldId="257"/>
            <ac:spMk id="9" creationId="{FE85E9CA-11D5-4133-AEE9-AF6FD8DF520E}"/>
          </ac:spMkLst>
        </pc:spChg>
        <pc:spChg chg="add del mod">
          <ac:chgData name="pamela hinostroza" userId="c80913c5e854edc0" providerId="LiveId" clId="{2039BAF4-23A1-4312-9CE0-DBE1F5B3E171}" dt="2021-02-11T00:18:51.343" v="65" actId="931"/>
          <ac:spMkLst>
            <pc:docMk/>
            <pc:sldMk cId="3141419273" sldId="257"/>
            <ac:spMk id="11" creationId="{16F43247-0A73-48B6-A4E5-54C0927F7AB1}"/>
          </ac:spMkLst>
        </pc:spChg>
        <pc:spChg chg="add del mod">
          <ac:chgData name="pamela hinostroza" userId="c80913c5e854edc0" providerId="LiveId" clId="{2039BAF4-23A1-4312-9CE0-DBE1F5B3E171}" dt="2021-02-11T00:20:32.543" v="152" actId="478"/>
          <ac:spMkLst>
            <pc:docMk/>
            <pc:sldMk cId="3141419273" sldId="257"/>
            <ac:spMk id="14" creationId="{8B2CD8E8-9847-4A2F-A33E-932AA2B76F4E}"/>
          </ac:spMkLst>
        </pc:spChg>
        <pc:picChg chg="del mod">
          <ac:chgData name="pamela hinostroza" userId="c80913c5e854edc0" providerId="LiveId" clId="{2039BAF4-23A1-4312-9CE0-DBE1F5B3E171}" dt="2021-02-11T00:15:17.236" v="59" actId="478"/>
          <ac:picMkLst>
            <pc:docMk/>
            <pc:sldMk cId="3141419273" sldId="257"/>
            <ac:picMk id="5" creationId="{AAD6F2D5-39B0-4AD5-A594-B4E232F8A60D}"/>
          </ac:picMkLst>
        </pc:picChg>
        <pc:picChg chg="add del mod">
          <ac:chgData name="pamela hinostroza" userId="c80913c5e854edc0" providerId="LiveId" clId="{2039BAF4-23A1-4312-9CE0-DBE1F5B3E171}" dt="2021-02-11T06:07:33.104" v="1140" actId="478"/>
          <ac:picMkLst>
            <pc:docMk/>
            <pc:sldMk cId="3141419273" sldId="257"/>
            <ac:picMk id="7" creationId="{4E08E0C8-FC69-4EF0-9CFB-6B06C943F1A5}"/>
          </ac:picMkLst>
        </pc:picChg>
        <pc:picChg chg="del mod">
          <ac:chgData name="pamela hinostroza" userId="c80913c5e854edc0" providerId="LiveId" clId="{2039BAF4-23A1-4312-9CE0-DBE1F5B3E171}" dt="2021-02-11T00:15:15.039" v="57" actId="478"/>
          <ac:picMkLst>
            <pc:docMk/>
            <pc:sldMk cId="3141419273" sldId="257"/>
            <ac:picMk id="7" creationId="{74A9C84D-CEA5-4730-8F11-EAF2B085D5CE}"/>
          </ac:picMkLst>
        </pc:picChg>
        <pc:picChg chg="add del mod">
          <ac:chgData name="pamela hinostroza" userId="c80913c5e854edc0" providerId="LiveId" clId="{2039BAF4-23A1-4312-9CE0-DBE1F5B3E171}" dt="2021-02-11T00:18:45.685" v="64" actId="478"/>
          <ac:picMkLst>
            <pc:docMk/>
            <pc:sldMk cId="3141419273" sldId="257"/>
            <ac:picMk id="8" creationId="{FBBC9300-23FF-4967-955B-3FFAE5D00456}"/>
          </ac:picMkLst>
        </pc:picChg>
        <pc:picChg chg="del mod">
          <ac:chgData name="pamela hinostroza" userId="c80913c5e854edc0" providerId="LiveId" clId="{2039BAF4-23A1-4312-9CE0-DBE1F5B3E171}" dt="2021-02-11T00:15:11.687" v="55" actId="478"/>
          <ac:picMkLst>
            <pc:docMk/>
            <pc:sldMk cId="3141419273" sldId="257"/>
            <ac:picMk id="9" creationId="{E834428E-66E7-493F-99DF-5073F72F352C}"/>
          </ac:picMkLst>
        </pc:picChg>
        <pc:picChg chg="add mod">
          <ac:chgData name="pamela hinostroza" userId="c80913c5e854edc0" providerId="LiveId" clId="{2039BAF4-23A1-4312-9CE0-DBE1F5B3E171}" dt="2021-02-11T06:40:26.031" v="2104" actId="1076"/>
          <ac:picMkLst>
            <pc:docMk/>
            <pc:sldMk cId="3141419273" sldId="257"/>
            <ac:picMk id="11" creationId="{E03FAB4C-0EE3-4EF0-968C-AF28CF232A59}"/>
          </ac:picMkLst>
        </pc:picChg>
        <pc:picChg chg="add del mod">
          <ac:chgData name="pamela hinostroza" userId="c80913c5e854edc0" providerId="LiveId" clId="{2039BAF4-23A1-4312-9CE0-DBE1F5B3E171}" dt="2021-02-11T02:54:50.906" v="1113" actId="478"/>
          <ac:picMkLst>
            <pc:docMk/>
            <pc:sldMk cId="3141419273" sldId="257"/>
            <ac:picMk id="13" creationId="{35342913-8083-4A2A-9CB1-F64057EDD19C}"/>
          </ac:picMkLst>
        </pc:picChg>
      </pc:sldChg>
      <pc:sldChg chg="addSp delSp modSp del mod delAnim">
        <pc:chgData name="pamela hinostroza" userId="c80913c5e854edc0" providerId="LiveId" clId="{2039BAF4-23A1-4312-9CE0-DBE1F5B3E171}" dt="2021-02-11T00:24:03.980" v="173" actId="2696"/>
        <pc:sldMkLst>
          <pc:docMk/>
          <pc:sldMk cId="1089195357" sldId="258"/>
        </pc:sldMkLst>
        <pc:spChg chg="del">
          <ac:chgData name="pamela hinostroza" userId="c80913c5e854edc0" providerId="LiveId" clId="{2039BAF4-23A1-4312-9CE0-DBE1F5B3E171}" dt="2021-02-11T00:02:15.245" v="36" actId="478"/>
          <ac:spMkLst>
            <pc:docMk/>
            <pc:sldMk cId="1089195357" sldId="258"/>
            <ac:spMk id="2" creationId="{7F079A88-C9C7-4D16-88B9-5D13691C278E}"/>
          </ac:spMkLst>
        </pc:spChg>
        <pc:spChg chg="add del mod">
          <ac:chgData name="pamela hinostroza" userId="c80913c5e854edc0" providerId="LiveId" clId="{2039BAF4-23A1-4312-9CE0-DBE1F5B3E171}" dt="2021-02-11T00:02:13.598" v="35" actId="478"/>
          <ac:spMkLst>
            <pc:docMk/>
            <pc:sldMk cId="1089195357" sldId="258"/>
            <ac:spMk id="4" creationId="{795A7C78-7042-4AD4-BC8E-B1A21240F43E}"/>
          </ac:spMkLst>
        </pc:spChg>
        <pc:spChg chg="del">
          <ac:chgData name="pamela hinostroza" userId="c80913c5e854edc0" providerId="LiveId" clId="{2039BAF4-23A1-4312-9CE0-DBE1F5B3E171}" dt="2021-02-11T00:02:09.010" v="31" actId="478"/>
          <ac:spMkLst>
            <pc:docMk/>
            <pc:sldMk cId="1089195357" sldId="258"/>
            <ac:spMk id="8" creationId="{EE4D4882-F8D5-4D21-A88D-50B7E1C707A4}"/>
          </ac:spMkLst>
        </pc:spChg>
        <pc:picChg chg="del">
          <ac:chgData name="pamela hinostroza" userId="c80913c5e854edc0" providerId="LiveId" clId="{2039BAF4-23A1-4312-9CE0-DBE1F5B3E171}" dt="2021-02-11T00:02:11.184" v="33" actId="478"/>
          <ac:picMkLst>
            <pc:docMk/>
            <pc:sldMk cId="1089195357" sldId="258"/>
            <ac:picMk id="5" creationId="{080B441D-2B13-4B79-A9EE-C5E249C6F445}"/>
          </ac:picMkLst>
        </pc:picChg>
        <pc:picChg chg="del">
          <ac:chgData name="pamela hinostroza" userId="c80913c5e854edc0" providerId="LiveId" clId="{2039BAF4-23A1-4312-9CE0-DBE1F5B3E171}" dt="2021-02-11T00:02:09.978" v="32" actId="478"/>
          <ac:picMkLst>
            <pc:docMk/>
            <pc:sldMk cId="1089195357" sldId="258"/>
            <ac:picMk id="7" creationId="{83F549DC-BE1F-4C14-99A3-EC4D9AE88410}"/>
          </ac:picMkLst>
        </pc:picChg>
      </pc:sldChg>
      <pc:sldChg chg="addSp delSp modSp del mod">
        <pc:chgData name="pamela hinostroza" userId="c80913c5e854edc0" providerId="LiveId" clId="{2039BAF4-23A1-4312-9CE0-DBE1F5B3E171}" dt="2021-02-11T02:56:33.185" v="1122" actId="2696"/>
        <pc:sldMkLst>
          <pc:docMk/>
          <pc:sldMk cId="799382434" sldId="259"/>
        </pc:sldMkLst>
        <pc:spChg chg="del">
          <ac:chgData name="pamela hinostroza" userId="c80913c5e854edc0" providerId="LiveId" clId="{2039BAF4-23A1-4312-9CE0-DBE1F5B3E171}" dt="2021-02-10T23:59:09.517" v="4" actId="478"/>
          <ac:spMkLst>
            <pc:docMk/>
            <pc:sldMk cId="799382434" sldId="259"/>
            <ac:spMk id="2" creationId="{6E421596-6AE3-4F52-8257-34CA3F092DA4}"/>
          </ac:spMkLst>
        </pc:spChg>
        <pc:spChg chg="del">
          <ac:chgData name="pamela hinostroza" userId="c80913c5e854edc0" providerId="LiveId" clId="{2039BAF4-23A1-4312-9CE0-DBE1F5B3E171}" dt="2021-02-10T23:59:07.802" v="3" actId="478"/>
          <ac:spMkLst>
            <pc:docMk/>
            <pc:sldMk cId="799382434" sldId="259"/>
            <ac:spMk id="3" creationId="{DF3156B4-5107-42D7-B44E-7F508231269B}"/>
          </ac:spMkLst>
        </pc:spChg>
        <pc:picChg chg="add del mod">
          <ac:chgData name="pamela hinostroza" userId="c80913c5e854edc0" providerId="LiveId" clId="{2039BAF4-23A1-4312-9CE0-DBE1F5B3E171}" dt="2021-02-11T02:56:28.319" v="1121" actId="478"/>
          <ac:picMkLst>
            <pc:docMk/>
            <pc:sldMk cId="799382434" sldId="259"/>
            <ac:picMk id="5" creationId="{6CD091C0-B157-45FA-B0D6-C5DD256C1CE3}"/>
          </ac:picMkLst>
        </pc:picChg>
      </pc:sldChg>
      <pc:sldChg chg="addSp delSp modSp del mod ord">
        <pc:chgData name="pamela hinostroza" userId="c80913c5e854edc0" providerId="LiveId" clId="{2039BAF4-23A1-4312-9CE0-DBE1F5B3E171}" dt="2021-02-11T00:02:02.606" v="30" actId="2696"/>
        <pc:sldMkLst>
          <pc:docMk/>
          <pc:sldMk cId="2390422846" sldId="260"/>
        </pc:sldMkLst>
        <pc:spChg chg="del mod">
          <ac:chgData name="pamela hinostroza" userId="c80913c5e854edc0" providerId="LiveId" clId="{2039BAF4-23A1-4312-9CE0-DBE1F5B3E171}" dt="2021-02-11T00:00:18.927" v="14" actId="478"/>
          <ac:spMkLst>
            <pc:docMk/>
            <pc:sldMk cId="2390422846" sldId="260"/>
            <ac:spMk id="2" creationId="{EA5DD981-C4B1-42F3-B7CB-8145C8002433}"/>
          </ac:spMkLst>
        </pc:spChg>
        <pc:spChg chg="del">
          <ac:chgData name="pamela hinostroza" userId="c80913c5e854edc0" providerId="LiveId" clId="{2039BAF4-23A1-4312-9CE0-DBE1F5B3E171}" dt="2021-02-11T00:00:13.223" v="10" actId="931"/>
          <ac:spMkLst>
            <pc:docMk/>
            <pc:sldMk cId="2390422846" sldId="260"/>
            <ac:spMk id="3" creationId="{3716879F-E660-4263-8C11-680BCC4C958C}"/>
          </ac:spMkLst>
        </pc:spChg>
        <pc:picChg chg="add mod">
          <ac:chgData name="pamela hinostroza" userId="c80913c5e854edc0" providerId="LiveId" clId="{2039BAF4-23A1-4312-9CE0-DBE1F5B3E171}" dt="2021-02-11T00:01:33.399" v="28" actId="14100"/>
          <ac:picMkLst>
            <pc:docMk/>
            <pc:sldMk cId="2390422846" sldId="260"/>
            <ac:picMk id="5" creationId="{74296349-48BA-49DF-A9BA-1A35131E2961}"/>
          </ac:picMkLst>
        </pc:picChg>
        <pc:picChg chg="add mod">
          <ac:chgData name="pamela hinostroza" userId="c80913c5e854edc0" providerId="LiveId" clId="{2039BAF4-23A1-4312-9CE0-DBE1F5B3E171}" dt="2021-02-11T00:01:37.624" v="29" actId="14100"/>
          <ac:picMkLst>
            <pc:docMk/>
            <pc:sldMk cId="2390422846" sldId="260"/>
            <ac:picMk id="7" creationId="{D59DDE7F-C0D7-4F59-97EF-E9D3BCA568F6}"/>
          </ac:picMkLst>
        </pc:picChg>
      </pc:sldChg>
      <pc:sldChg chg="addSp delSp modSp del mod ord modNotesTx">
        <pc:chgData name="pamela hinostroza" userId="c80913c5e854edc0" providerId="LiveId" clId="{2039BAF4-23A1-4312-9CE0-DBE1F5B3E171}" dt="2021-02-11T00:47:58.459" v="436" actId="2696"/>
        <pc:sldMkLst>
          <pc:docMk/>
          <pc:sldMk cId="4130249221" sldId="261"/>
        </pc:sldMkLst>
        <pc:spChg chg="del">
          <ac:chgData name="pamela hinostroza" userId="c80913c5e854edc0" providerId="LiveId" clId="{2039BAF4-23A1-4312-9CE0-DBE1F5B3E171}" dt="2021-02-11T00:25:36.237" v="197" actId="478"/>
          <ac:spMkLst>
            <pc:docMk/>
            <pc:sldMk cId="4130249221" sldId="261"/>
            <ac:spMk id="2" creationId="{95C6CBF0-85C8-4052-95A2-398A89F20AC3}"/>
          </ac:spMkLst>
        </pc:spChg>
        <pc:spChg chg="del">
          <ac:chgData name="pamela hinostroza" userId="c80913c5e854edc0" providerId="LiveId" clId="{2039BAF4-23A1-4312-9CE0-DBE1F5B3E171}" dt="2021-02-11T00:24:12.802" v="176" actId="931"/>
          <ac:spMkLst>
            <pc:docMk/>
            <pc:sldMk cId="4130249221" sldId="261"/>
            <ac:spMk id="3" creationId="{5C8355C9-46E4-4639-AC41-389E3B5EE70B}"/>
          </ac:spMkLst>
        </pc:spChg>
        <pc:spChg chg="add del mod">
          <ac:chgData name="pamela hinostroza" userId="c80913c5e854edc0" providerId="LiveId" clId="{2039BAF4-23A1-4312-9CE0-DBE1F5B3E171}" dt="2021-02-11T00:26:18.019" v="205" actId="478"/>
          <ac:spMkLst>
            <pc:docMk/>
            <pc:sldMk cId="4130249221" sldId="261"/>
            <ac:spMk id="10" creationId="{E4D76AD7-B5C6-4BF6-9204-78B4137A08F0}"/>
          </ac:spMkLst>
        </pc:spChg>
        <pc:picChg chg="add del mod">
          <ac:chgData name="pamela hinostroza" userId="c80913c5e854edc0" providerId="LiveId" clId="{2039BAF4-23A1-4312-9CE0-DBE1F5B3E171}" dt="2021-02-11T00:26:13.739" v="204" actId="478"/>
          <ac:picMkLst>
            <pc:docMk/>
            <pc:sldMk cId="4130249221" sldId="261"/>
            <ac:picMk id="5" creationId="{E44ADF58-0887-4D4A-855C-EEE02B04A70E}"/>
          </ac:picMkLst>
        </pc:picChg>
        <pc:picChg chg="add del mod">
          <ac:chgData name="pamela hinostroza" userId="c80913c5e854edc0" providerId="LiveId" clId="{2039BAF4-23A1-4312-9CE0-DBE1F5B3E171}" dt="2021-02-11T00:24:47.474" v="187" actId="478"/>
          <ac:picMkLst>
            <pc:docMk/>
            <pc:sldMk cId="4130249221" sldId="261"/>
            <ac:picMk id="7" creationId="{3E550AC6-A76F-4C7A-9B78-318E56BEF94F}"/>
          </ac:picMkLst>
        </pc:picChg>
        <pc:picChg chg="add del mod">
          <ac:chgData name="pamela hinostroza" userId="c80913c5e854edc0" providerId="LiveId" clId="{2039BAF4-23A1-4312-9CE0-DBE1F5B3E171}" dt="2021-02-11T00:28:45.860" v="229" actId="478"/>
          <ac:picMkLst>
            <pc:docMk/>
            <pc:sldMk cId="4130249221" sldId="261"/>
            <ac:picMk id="8" creationId="{30F08E92-E5C5-4DB3-864B-52370EC9A0D0}"/>
          </ac:picMkLst>
        </pc:picChg>
        <pc:picChg chg="add del mod">
          <ac:chgData name="pamela hinostroza" userId="c80913c5e854edc0" providerId="LiveId" clId="{2039BAF4-23A1-4312-9CE0-DBE1F5B3E171}" dt="2021-02-11T00:47:03.851" v="420" actId="478"/>
          <ac:picMkLst>
            <pc:docMk/>
            <pc:sldMk cId="4130249221" sldId="261"/>
            <ac:picMk id="12" creationId="{472F517C-2BDC-4A43-A2E8-5C7116422A8E}"/>
          </ac:picMkLst>
        </pc:picChg>
        <pc:picChg chg="add del mod">
          <ac:chgData name="pamela hinostroza" userId="c80913c5e854edc0" providerId="LiveId" clId="{2039BAF4-23A1-4312-9CE0-DBE1F5B3E171}" dt="2021-02-11T00:47:53.084" v="435" actId="478"/>
          <ac:picMkLst>
            <pc:docMk/>
            <pc:sldMk cId="4130249221" sldId="261"/>
            <ac:picMk id="14" creationId="{D708E765-4601-46DE-ADA8-1F36C2C6F5E5}"/>
          </ac:picMkLst>
        </pc:picChg>
      </pc:sldChg>
      <pc:sldChg chg="modSp mod">
        <pc:chgData name="pamela hinostroza" userId="c80913c5e854edc0" providerId="LiveId" clId="{2039BAF4-23A1-4312-9CE0-DBE1F5B3E171}" dt="2021-02-11T20:49:30.002" v="4263" actId="20577"/>
        <pc:sldMkLst>
          <pc:docMk/>
          <pc:sldMk cId="3523656184" sldId="262"/>
        </pc:sldMkLst>
        <pc:spChg chg="mod">
          <ac:chgData name="pamela hinostroza" userId="c80913c5e854edc0" providerId="LiveId" clId="{2039BAF4-23A1-4312-9CE0-DBE1F5B3E171}" dt="2021-02-11T00:12:13.514" v="46" actId="20577"/>
          <ac:spMkLst>
            <pc:docMk/>
            <pc:sldMk cId="3523656184" sldId="262"/>
            <ac:spMk id="2" creationId="{A6BE369A-4269-4A2C-95A9-5DC57CB6362C}"/>
          </ac:spMkLst>
        </pc:spChg>
        <pc:spChg chg="mod">
          <ac:chgData name="pamela hinostroza" userId="c80913c5e854edc0" providerId="LiveId" clId="{2039BAF4-23A1-4312-9CE0-DBE1F5B3E171}" dt="2021-02-11T20:49:30.002" v="4263" actId="20577"/>
          <ac:spMkLst>
            <pc:docMk/>
            <pc:sldMk cId="3523656184" sldId="262"/>
            <ac:spMk id="3" creationId="{CC0B831E-731A-412B-BAE2-376D6674DE30}"/>
          </ac:spMkLst>
        </pc:spChg>
      </pc:sldChg>
      <pc:sldChg chg="addSp delSp modSp new mod ord delAnim modAnim modNotesTx">
        <pc:chgData name="pamela hinostroza" userId="c80913c5e854edc0" providerId="LiveId" clId="{2039BAF4-23A1-4312-9CE0-DBE1F5B3E171}" dt="2021-02-11T18:54:44.847" v="3185" actId="20577"/>
        <pc:sldMkLst>
          <pc:docMk/>
          <pc:sldMk cId="3775528676" sldId="263"/>
        </pc:sldMkLst>
        <pc:spChg chg="del">
          <ac:chgData name="pamela hinostroza" userId="c80913c5e854edc0" providerId="LiveId" clId="{2039BAF4-23A1-4312-9CE0-DBE1F5B3E171}" dt="2021-02-11T00:26:46.334" v="211" actId="478"/>
          <ac:spMkLst>
            <pc:docMk/>
            <pc:sldMk cId="3775528676" sldId="263"/>
            <ac:spMk id="2" creationId="{4E708A9E-DC60-47B9-AE56-9E689ACE8D3C}"/>
          </ac:spMkLst>
        </pc:spChg>
        <pc:spChg chg="add del mod">
          <ac:chgData name="pamela hinostroza" userId="c80913c5e854edc0" providerId="LiveId" clId="{2039BAF4-23A1-4312-9CE0-DBE1F5B3E171}" dt="2021-02-11T06:08:42.040" v="1149" actId="478"/>
          <ac:spMkLst>
            <pc:docMk/>
            <pc:sldMk cId="3775528676" sldId="263"/>
            <ac:spMk id="3" creationId="{6A86E2E9-C660-4F87-B3CB-23206C252CE6}"/>
          </ac:spMkLst>
        </pc:spChg>
        <pc:spChg chg="del">
          <ac:chgData name="pamela hinostroza" userId="c80913c5e854edc0" providerId="LiveId" clId="{2039BAF4-23A1-4312-9CE0-DBE1F5B3E171}" dt="2021-02-11T00:25:05.127" v="190" actId="931"/>
          <ac:spMkLst>
            <pc:docMk/>
            <pc:sldMk cId="3775528676" sldId="263"/>
            <ac:spMk id="3" creationId="{823DF45E-BF52-4EEC-BB24-1878E68DFB5F}"/>
          </ac:spMkLst>
        </pc:spChg>
        <pc:spChg chg="add del mod">
          <ac:chgData name="pamela hinostroza" userId="c80913c5e854edc0" providerId="LiveId" clId="{2039BAF4-23A1-4312-9CE0-DBE1F5B3E171}" dt="2021-02-11T00:28:58.878" v="233" actId="931"/>
          <ac:spMkLst>
            <pc:docMk/>
            <pc:sldMk cId="3775528676" sldId="263"/>
            <ac:spMk id="8" creationId="{842F4AF2-31D1-4C09-8496-C50516096294}"/>
          </ac:spMkLst>
        </pc:spChg>
        <pc:picChg chg="add del mod">
          <ac:chgData name="pamela hinostroza" userId="c80913c5e854edc0" providerId="LiveId" clId="{2039BAF4-23A1-4312-9CE0-DBE1F5B3E171}" dt="2021-02-11T00:28:51.094" v="232" actId="478"/>
          <ac:picMkLst>
            <pc:docMk/>
            <pc:sldMk cId="3775528676" sldId="263"/>
            <ac:picMk id="5" creationId="{12EEA9DD-A3EA-4207-9AD4-153390359D96}"/>
          </ac:picMkLst>
        </pc:picChg>
        <pc:picChg chg="add mod">
          <ac:chgData name="pamela hinostroza" userId="c80913c5e854edc0" providerId="LiveId" clId="{2039BAF4-23A1-4312-9CE0-DBE1F5B3E171}" dt="2021-02-11T06:10:20.224" v="1159" actId="1076"/>
          <ac:picMkLst>
            <pc:docMk/>
            <pc:sldMk cId="3775528676" sldId="263"/>
            <ac:picMk id="5" creationId="{5D89547A-E2C8-42ED-90E7-BBD0CC701D6D}"/>
          </ac:picMkLst>
        </pc:picChg>
        <pc:picChg chg="add del mod">
          <ac:chgData name="pamela hinostroza" userId="c80913c5e854edc0" providerId="LiveId" clId="{2039BAF4-23A1-4312-9CE0-DBE1F5B3E171}" dt="2021-02-11T00:28:48.540" v="230" actId="478"/>
          <ac:picMkLst>
            <pc:docMk/>
            <pc:sldMk cId="3775528676" sldId="263"/>
            <ac:picMk id="6" creationId="{00E69F37-EB2C-4AC9-A5A3-DFB3A58F8F00}"/>
          </ac:picMkLst>
        </pc:picChg>
        <pc:picChg chg="add del mod">
          <ac:chgData name="pamela hinostroza" userId="c80913c5e854edc0" providerId="LiveId" clId="{2039BAF4-23A1-4312-9CE0-DBE1F5B3E171}" dt="2021-02-11T06:08:40.214" v="1148" actId="478"/>
          <ac:picMkLst>
            <pc:docMk/>
            <pc:sldMk cId="3775528676" sldId="263"/>
            <ac:picMk id="10" creationId="{EE545CF6-106F-4588-854B-54D87087D129}"/>
          </ac:picMkLst>
        </pc:picChg>
        <pc:picChg chg="add del mod">
          <ac:chgData name="pamela hinostroza" userId="c80913c5e854edc0" providerId="LiveId" clId="{2039BAF4-23A1-4312-9CE0-DBE1F5B3E171}" dt="2021-02-11T06:08:39.354" v="1147" actId="478"/>
          <ac:picMkLst>
            <pc:docMk/>
            <pc:sldMk cId="3775528676" sldId="263"/>
            <ac:picMk id="12" creationId="{E69D1734-062D-4D06-AE52-E30AACF5151B}"/>
          </ac:picMkLst>
        </pc:picChg>
      </pc:sldChg>
      <pc:sldChg chg="addSp delSp modSp new mod modNotesTx">
        <pc:chgData name="pamela hinostroza" userId="c80913c5e854edc0" providerId="LiveId" clId="{2039BAF4-23A1-4312-9CE0-DBE1F5B3E171}" dt="2021-02-11T19:48:52.327" v="3599" actId="20577"/>
        <pc:sldMkLst>
          <pc:docMk/>
          <pc:sldMk cId="3599362359" sldId="264"/>
        </pc:sldMkLst>
        <pc:spChg chg="del">
          <ac:chgData name="pamela hinostroza" userId="c80913c5e854edc0" providerId="LiveId" clId="{2039BAF4-23A1-4312-9CE0-DBE1F5B3E171}" dt="2021-02-11T00:39:18.563" v="373" actId="478"/>
          <ac:spMkLst>
            <pc:docMk/>
            <pc:sldMk cId="3599362359" sldId="264"/>
            <ac:spMk id="2" creationId="{03B4855B-3D96-4227-9BAB-84FFF510CC78}"/>
          </ac:spMkLst>
        </pc:spChg>
        <pc:spChg chg="add del mod">
          <ac:chgData name="pamela hinostroza" userId="c80913c5e854edc0" providerId="LiveId" clId="{2039BAF4-23A1-4312-9CE0-DBE1F5B3E171}" dt="2021-02-11T06:12:20.154" v="1175" actId="931"/>
          <ac:spMkLst>
            <pc:docMk/>
            <pc:sldMk cId="3599362359" sldId="264"/>
            <ac:spMk id="3" creationId="{4B44B639-18BA-4897-B8A2-B4FA00CC4FCB}"/>
          </ac:spMkLst>
        </pc:spChg>
        <pc:spChg chg="del">
          <ac:chgData name="pamela hinostroza" userId="c80913c5e854edc0" providerId="LiveId" clId="{2039BAF4-23A1-4312-9CE0-DBE1F5B3E171}" dt="2021-02-11T00:39:15.861" v="370" actId="931"/>
          <ac:spMkLst>
            <pc:docMk/>
            <pc:sldMk cId="3599362359" sldId="264"/>
            <ac:spMk id="3" creationId="{D0C507BC-722C-4205-8E20-7F098B917154}"/>
          </ac:spMkLst>
        </pc:spChg>
        <pc:spChg chg="add del mod">
          <ac:chgData name="pamela hinostroza" userId="c80913c5e854edc0" providerId="LiveId" clId="{2039BAF4-23A1-4312-9CE0-DBE1F5B3E171}" dt="2021-02-11T00:47:27.511" v="427" actId="931"/>
          <ac:spMkLst>
            <pc:docMk/>
            <pc:sldMk cId="3599362359" sldId="264"/>
            <ac:spMk id="7" creationId="{B6754F2D-4DCB-4BFC-BECA-A33BB88EF10F}"/>
          </ac:spMkLst>
        </pc:spChg>
        <pc:picChg chg="add mod">
          <ac:chgData name="pamela hinostroza" userId="c80913c5e854edc0" providerId="LiveId" clId="{2039BAF4-23A1-4312-9CE0-DBE1F5B3E171}" dt="2021-02-11T06:12:28.106" v="1179" actId="1076"/>
          <ac:picMkLst>
            <pc:docMk/>
            <pc:sldMk cId="3599362359" sldId="264"/>
            <ac:picMk id="5" creationId="{494D9B91-D541-460E-A7D2-80AE7ED19BC0}"/>
          </ac:picMkLst>
        </pc:picChg>
        <pc:picChg chg="add del mod">
          <ac:chgData name="pamela hinostroza" userId="c80913c5e854edc0" providerId="LiveId" clId="{2039BAF4-23A1-4312-9CE0-DBE1F5B3E171}" dt="2021-02-11T00:47:05.267" v="421" actId="478"/>
          <ac:picMkLst>
            <pc:docMk/>
            <pc:sldMk cId="3599362359" sldId="264"/>
            <ac:picMk id="5" creationId="{A7211135-73B9-4B64-AC34-0CA0005B0FCD}"/>
          </ac:picMkLst>
        </pc:picChg>
        <pc:picChg chg="add del mod">
          <ac:chgData name="pamela hinostroza" userId="c80913c5e854edc0" providerId="LiveId" clId="{2039BAF4-23A1-4312-9CE0-DBE1F5B3E171}" dt="2021-02-11T06:12:14.356" v="1174" actId="478"/>
          <ac:picMkLst>
            <pc:docMk/>
            <pc:sldMk cId="3599362359" sldId="264"/>
            <ac:picMk id="9" creationId="{8C68F206-ECDF-42E9-84F6-B5AAC51B738F}"/>
          </ac:picMkLst>
        </pc:picChg>
      </pc:sldChg>
      <pc:sldChg chg="addSp delSp modSp new mod modNotesTx">
        <pc:chgData name="pamela hinostroza" userId="c80913c5e854edc0" providerId="LiveId" clId="{2039BAF4-23A1-4312-9CE0-DBE1F5B3E171}" dt="2021-02-11T06:12:58.560" v="1185" actId="1076"/>
        <pc:sldMkLst>
          <pc:docMk/>
          <pc:sldMk cId="2838335333" sldId="265"/>
        </pc:sldMkLst>
        <pc:spChg chg="del">
          <ac:chgData name="pamela hinostroza" userId="c80913c5e854edc0" providerId="LiveId" clId="{2039BAF4-23A1-4312-9CE0-DBE1F5B3E171}" dt="2021-02-11T00:39:52.794" v="381" actId="478"/>
          <ac:spMkLst>
            <pc:docMk/>
            <pc:sldMk cId="2838335333" sldId="265"/>
            <ac:spMk id="2" creationId="{CFBED4A4-CCC9-4C2B-A1D4-F1AB516DF5B6}"/>
          </ac:spMkLst>
        </pc:spChg>
        <pc:spChg chg="del">
          <ac:chgData name="pamela hinostroza" userId="c80913c5e854edc0" providerId="LiveId" clId="{2039BAF4-23A1-4312-9CE0-DBE1F5B3E171}" dt="2021-02-11T00:39:49.803" v="378" actId="931"/>
          <ac:spMkLst>
            <pc:docMk/>
            <pc:sldMk cId="2838335333" sldId="265"/>
            <ac:spMk id="3" creationId="{75B54654-9526-4FF7-B930-FCCB62282CC2}"/>
          </ac:spMkLst>
        </pc:spChg>
        <pc:spChg chg="add del mod">
          <ac:chgData name="pamela hinostroza" userId="c80913c5e854edc0" providerId="LiveId" clId="{2039BAF4-23A1-4312-9CE0-DBE1F5B3E171}" dt="2021-02-11T06:12:42.782" v="1181" actId="931"/>
          <ac:spMkLst>
            <pc:docMk/>
            <pc:sldMk cId="2838335333" sldId="265"/>
            <ac:spMk id="3" creationId="{FC7208FE-FB73-4939-AAB1-CFC8430EDF67}"/>
          </ac:spMkLst>
        </pc:spChg>
        <pc:spChg chg="add del mod">
          <ac:chgData name="pamela hinostroza" userId="c80913c5e854edc0" providerId="LiveId" clId="{2039BAF4-23A1-4312-9CE0-DBE1F5B3E171}" dt="2021-02-11T00:47:32.726" v="429" actId="931"/>
          <ac:spMkLst>
            <pc:docMk/>
            <pc:sldMk cId="2838335333" sldId="265"/>
            <ac:spMk id="7" creationId="{0765573D-B096-411D-ADD3-1B48FFC31E26}"/>
          </ac:spMkLst>
        </pc:spChg>
        <pc:picChg chg="add del mod">
          <ac:chgData name="pamela hinostroza" userId="c80913c5e854edc0" providerId="LiveId" clId="{2039BAF4-23A1-4312-9CE0-DBE1F5B3E171}" dt="2021-02-11T00:47:06.677" v="422" actId="478"/>
          <ac:picMkLst>
            <pc:docMk/>
            <pc:sldMk cId="2838335333" sldId="265"/>
            <ac:picMk id="5" creationId="{39394AEC-C6AE-4020-A86C-E8605213B3B0}"/>
          </ac:picMkLst>
        </pc:picChg>
        <pc:picChg chg="add mod">
          <ac:chgData name="pamela hinostroza" userId="c80913c5e854edc0" providerId="LiveId" clId="{2039BAF4-23A1-4312-9CE0-DBE1F5B3E171}" dt="2021-02-11T06:12:58.560" v="1185" actId="1076"/>
          <ac:picMkLst>
            <pc:docMk/>
            <pc:sldMk cId="2838335333" sldId="265"/>
            <ac:picMk id="5" creationId="{7C526C96-6BD9-4C39-ACCF-18F4E0B51F58}"/>
          </ac:picMkLst>
        </pc:picChg>
        <pc:picChg chg="add del mod">
          <ac:chgData name="pamela hinostroza" userId="c80913c5e854edc0" providerId="LiveId" clId="{2039BAF4-23A1-4312-9CE0-DBE1F5B3E171}" dt="2021-02-11T06:12:37.087" v="1180" actId="478"/>
          <ac:picMkLst>
            <pc:docMk/>
            <pc:sldMk cId="2838335333" sldId="265"/>
            <ac:picMk id="9" creationId="{E0B5B8AB-EF5A-4CE3-AA3C-409A8D5AACB3}"/>
          </ac:picMkLst>
        </pc:picChg>
      </pc:sldChg>
      <pc:sldChg chg="addSp delSp modSp new mod modNotesTx">
        <pc:chgData name="pamela hinostroza" userId="c80913c5e854edc0" providerId="LiveId" clId="{2039BAF4-23A1-4312-9CE0-DBE1F5B3E171}" dt="2021-02-11T06:13:46.240" v="1202" actId="20577"/>
        <pc:sldMkLst>
          <pc:docMk/>
          <pc:sldMk cId="165532906" sldId="266"/>
        </pc:sldMkLst>
        <pc:spChg chg="del">
          <ac:chgData name="pamela hinostroza" userId="c80913c5e854edc0" providerId="LiveId" clId="{2039BAF4-23A1-4312-9CE0-DBE1F5B3E171}" dt="2021-02-11T00:40:26.477" v="389" actId="478"/>
          <ac:spMkLst>
            <pc:docMk/>
            <pc:sldMk cId="165532906" sldId="266"/>
            <ac:spMk id="2" creationId="{BC81688B-F1F7-412B-BAC1-B3877E2ECB8C}"/>
          </ac:spMkLst>
        </pc:spChg>
        <pc:spChg chg="add del mod">
          <ac:chgData name="pamela hinostroza" userId="c80913c5e854edc0" providerId="LiveId" clId="{2039BAF4-23A1-4312-9CE0-DBE1F5B3E171}" dt="2021-02-11T06:13:09.465" v="1187" actId="931"/>
          <ac:spMkLst>
            <pc:docMk/>
            <pc:sldMk cId="165532906" sldId="266"/>
            <ac:spMk id="3" creationId="{739EBEA1-F2D5-4FF1-9936-C2640F0C69AD}"/>
          </ac:spMkLst>
        </pc:spChg>
        <pc:spChg chg="del">
          <ac:chgData name="pamela hinostroza" userId="c80913c5e854edc0" providerId="LiveId" clId="{2039BAF4-23A1-4312-9CE0-DBE1F5B3E171}" dt="2021-02-11T00:40:23.345" v="386" actId="931"/>
          <ac:spMkLst>
            <pc:docMk/>
            <pc:sldMk cId="165532906" sldId="266"/>
            <ac:spMk id="3" creationId="{9CA10756-01B3-4FEF-924F-3FCAAC576FA7}"/>
          </ac:spMkLst>
        </pc:spChg>
        <pc:spChg chg="add del mod">
          <ac:chgData name="pamela hinostroza" userId="c80913c5e854edc0" providerId="LiveId" clId="{2039BAF4-23A1-4312-9CE0-DBE1F5B3E171}" dt="2021-02-11T00:47:43.240" v="432" actId="931"/>
          <ac:spMkLst>
            <pc:docMk/>
            <pc:sldMk cId="165532906" sldId="266"/>
            <ac:spMk id="7" creationId="{8B9434AD-5654-4819-88DF-402B6E79FD1B}"/>
          </ac:spMkLst>
        </pc:spChg>
        <pc:picChg chg="add mod">
          <ac:chgData name="pamela hinostroza" userId="c80913c5e854edc0" providerId="LiveId" clId="{2039BAF4-23A1-4312-9CE0-DBE1F5B3E171}" dt="2021-02-11T06:13:22.785" v="1192" actId="1076"/>
          <ac:picMkLst>
            <pc:docMk/>
            <pc:sldMk cId="165532906" sldId="266"/>
            <ac:picMk id="5" creationId="{3CD140E7-815F-407C-B1B7-F39493186ED9}"/>
          </ac:picMkLst>
        </pc:picChg>
        <pc:picChg chg="add del mod">
          <ac:chgData name="pamela hinostroza" userId="c80913c5e854edc0" providerId="LiveId" clId="{2039BAF4-23A1-4312-9CE0-DBE1F5B3E171}" dt="2021-02-11T00:47:07.900" v="423" actId="478"/>
          <ac:picMkLst>
            <pc:docMk/>
            <pc:sldMk cId="165532906" sldId="266"/>
            <ac:picMk id="5" creationId="{AFF4EAAC-E825-4AEF-A197-366D03EA0C76}"/>
          </ac:picMkLst>
        </pc:picChg>
        <pc:picChg chg="add del mod">
          <ac:chgData name="pamela hinostroza" userId="c80913c5e854edc0" providerId="LiveId" clId="{2039BAF4-23A1-4312-9CE0-DBE1F5B3E171}" dt="2021-02-11T06:13:03.800" v="1186" actId="478"/>
          <ac:picMkLst>
            <pc:docMk/>
            <pc:sldMk cId="165532906" sldId="266"/>
            <ac:picMk id="9" creationId="{779FFF67-3C96-4A87-B153-12A4CC6A5B17}"/>
          </ac:picMkLst>
        </pc:picChg>
      </pc:sldChg>
      <pc:sldChg chg="addSp delSp modSp new mod modNotesTx">
        <pc:chgData name="pamela hinostroza" userId="c80913c5e854edc0" providerId="LiveId" clId="{2039BAF4-23A1-4312-9CE0-DBE1F5B3E171}" dt="2021-02-11T19:48:27.289" v="3590" actId="478"/>
        <pc:sldMkLst>
          <pc:docMk/>
          <pc:sldMk cId="1908298373" sldId="267"/>
        </pc:sldMkLst>
        <pc:spChg chg="add del mod">
          <ac:chgData name="pamela hinostroza" userId="c80913c5e854edc0" providerId="LiveId" clId="{2039BAF4-23A1-4312-9CE0-DBE1F5B3E171}" dt="2021-02-11T19:48:27.289" v="3590" actId="478"/>
          <ac:spMkLst>
            <pc:docMk/>
            <pc:sldMk cId="1908298373" sldId="267"/>
            <ac:spMk id="2" creationId="{60D8A113-58F8-4F01-9CF4-64A5F63AFB48}"/>
          </ac:spMkLst>
        </pc:spChg>
        <pc:spChg chg="del">
          <ac:chgData name="pamela hinostroza" userId="c80913c5e854edc0" providerId="LiveId" clId="{2039BAF4-23A1-4312-9CE0-DBE1F5B3E171}" dt="2021-02-11T00:48:17.800" v="441" actId="478"/>
          <ac:spMkLst>
            <pc:docMk/>
            <pc:sldMk cId="1908298373" sldId="267"/>
            <ac:spMk id="2" creationId="{D9B9BEA8-4297-4B9F-95D0-91C4CE53A540}"/>
          </ac:spMkLst>
        </pc:spChg>
        <pc:spChg chg="del">
          <ac:chgData name="pamela hinostroza" userId="c80913c5e854edc0" providerId="LiveId" clId="{2039BAF4-23A1-4312-9CE0-DBE1F5B3E171}" dt="2021-02-11T00:48:04.664" v="438" actId="931"/>
          <ac:spMkLst>
            <pc:docMk/>
            <pc:sldMk cId="1908298373" sldId="267"/>
            <ac:spMk id="3" creationId="{56411E89-9FA7-493C-9D01-8C80D503C1F9}"/>
          </ac:spMkLst>
        </pc:spChg>
        <pc:spChg chg="add del mod">
          <ac:chgData name="pamela hinostroza" userId="c80913c5e854edc0" providerId="LiveId" clId="{2039BAF4-23A1-4312-9CE0-DBE1F5B3E171}" dt="2021-02-11T06:11:48.842" v="1169" actId="931"/>
          <ac:spMkLst>
            <pc:docMk/>
            <pc:sldMk cId="1908298373" sldId="267"/>
            <ac:spMk id="3" creationId="{8A343841-5C46-439C-A86A-D0222A449924}"/>
          </ac:spMkLst>
        </pc:spChg>
        <pc:picChg chg="add del mod">
          <ac:chgData name="pamela hinostroza" userId="c80913c5e854edc0" providerId="LiveId" clId="{2039BAF4-23A1-4312-9CE0-DBE1F5B3E171}" dt="2021-02-11T06:11:38.150" v="1166" actId="478"/>
          <ac:picMkLst>
            <pc:docMk/>
            <pc:sldMk cId="1908298373" sldId="267"/>
            <ac:picMk id="5" creationId="{68C93067-61B8-4FFE-A129-EC0B0D3B0AFF}"/>
          </ac:picMkLst>
        </pc:picChg>
        <pc:picChg chg="add del">
          <ac:chgData name="pamela hinostroza" userId="c80913c5e854edc0" providerId="LiveId" clId="{2039BAF4-23A1-4312-9CE0-DBE1F5B3E171}" dt="2021-02-11T06:11:43.058" v="1168" actId="478"/>
          <ac:picMkLst>
            <pc:docMk/>
            <pc:sldMk cId="1908298373" sldId="267"/>
            <ac:picMk id="6" creationId="{26A9C034-4827-4013-B4A5-922CA9B3E086}"/>
          </ac:picMkLst>
        </pc:picChg>
        <pc:picChg chg="add mod">
          <ac:chgData name="pamela hinostroza" userId="c80913c5e854edc0" providerId="LiveId" clId="{2039BAF4-23A1-4312-9CE0-DBE1F5B3E171}" dt="2021-02-11T06:12:09.224" v="1173" actId="1076"/>
          <ac:picMkLst>
            <pc:docMk/>
            <pc:sldMk cId="1908298373" sldId="267"/>
            <ac:picMk id="8" creationId="{894BF525-1B92-4751-BDBB-B1C19EEACEC9}"/>
          </ac:picMkLst>
        </pc:picChg>
      </pc:sldChg>
      <pc:sldChg chg="addSp delSp modSp mod delAnim modAnim modNotesTx">
        <pc:chgData name="pamela hinostroza" userId="c80913c5e854edc0" providerId="LiveId" clId="{2039BAF4-23A1-4312-9CE0-DBE1F5B3E171}" dt="2021-02-11T21:12:12.199" v="5256" actId="1076"/>
        <pc:sldMkLst>
          <pc:docMk/>
          <pc:sldMk cId="3107796215" sldId="268"/>
        </pc:sldMkLst>
        <pc:picChg chg="add del mod">
          <ac:chgData name="pamela hinostroza" userId="c80913c5e854edc0" providerId="LiveId" clId="{2039BAF4-23A1-4312-9CE0-DBE1F5B3E171}" dt="2021-02-11T20:31:50.711" v="3976" actId="478"/>
          <ac:picMkLst>
            <pc:docMk/>
            <pc:sldMk cId="3107796215" sldId="268"/>
            <ac:picMk id="3" creationId="{05CDB9D7-7BEC-42CE-A3C4-737ED4EA4282}"/>
          </ac:picMkLst>
        </pc:picChg>
        <pc:picChg chg="add del mod">
          <ac:chgData name="pamela hinostroza" userId="c80913c5e854edc0" providerId="LiveId" clId="{2039BAF4-23A1-4312-9CE0-DBE1F5B3E171}" dt="2021-02-11T19:51:18.764" v="3651" actId="478"/>
          <ac:picMkLst>
            <pc:docMk/>
            <pc:sldMk cId="3107796215" sldId="268"/>
            <ac:picMk id="3" creationId="{48DDA081-D97F-45D9-9E06-1E0AEAAB2E57}"/>
          </ac:picMkLst>
        </pc:picChg>
        <pc:picChg chg="add del mod">
          <ac:chgData name="pamela hinostroza" userId="c80913c5e854edc0" providerId="LiveId" clId="{2039BAF4-23A1-4312-9CE0-DBE1F5B3E171}" dt="2021-02-11T17:51:04.565" v="2442" actId="478"/>
          <ac:picMkLst>
            <pc:docMk/>
            <pc:sldMk cId="3107796215" sldId="268"/>
            <ac:picMk id="4" creationId="{8119EE51-F469-4C73-BB55-1BB3E108D8D2}"/>
          </ac:picMkLst>
        </pc:picChg>
        <pc:picChg chg="mod">
          <ac:chgData name="pamela hinostroza" userId="c80913c5e854edc0" providerId="LiveId" clId="{2039BAF4-23A1-4312-9CE0-DBE1F5B3E171}" dt="2021-02-11T21:12:12.199" v="5256" actId="1076"/>
          <ac:picMkLst>
            <pc:docMk/>
            <pc:sldMk cId="3107796215" sldId="268"/>
            <ac:picMk id="5" creationId="{196754CC-62F3-459E-86D9-3F2E28FD1A7D}"/>
          </ac:picMkLst>
        </pc:picChg>
        <pc:picChg chg="add del mod">
          <ac:chgData name="pamela hinostroza" userId="c80913c5e854edc0" providerId="LiveId" clId="{2039BAF4-23A1-4312-9CE0-DBE1F5B3E171}" dt="2021-02-11T18:46:18.530" v="2962" actId="478"/>
          <ac:picMkLst>
            <pc:docMk/>
            <pc:sldMk cId="3107796215" sldId="268"/>
            <ac:picMk id="6" creationId="{79E1EE95-45BD-4702-8F70-718BF81B2203}"/>
          </ac:picMkLst>
        </pc:picChg>
        <pc:picChg chg="del">
          <ac:chgData name="pamela hinostroza" userId="c80913c5e854edc0" providerId="LiveId" clId="{2039BAF4-23A1-4312-9CE0-DBE1F5B3E171}" dt="2021-02-11T17:51:06.270" v="2443" actId="478"/>
          <ac:picMkLst>
            <pc:docMk/>
            <pc:sldMk cId="3107796215" sldId="268"/>
            <ac:picMk id="7" creationId="{05E96D42-3F9E-47C9-80D4-F6E5944131A0}"/>
          </ac:picMkLst>
        </pc:picChg>
        <pc:picChg chg="add del mod">
          <ac:chgData name="pamela hinostroza" userId="c80913c5e854edc0" providerId="LiveId" clId="{2039BAF4-23A1-4312-9CE0-DBE1F5B3E171}" dt="2021-02-11T18:46:20.156" v="2964" actId="478"/>
          <ac:picMkLst>
            <pc:docMk/>
            <pc:sldMk cId="3107796215" sldId="268"/>
            <ac:picMk id="8" creationId="{0F2FA70A-CAA7-4082-814C-05F7ABCBB9CC}"/>
          </ac:picMkLst>
        </pc:picChg>
        <pc:picChg chg="add del mod">
          <ac:chgData name="pamela hinostroza" userId="c80913c5e854edc0" providerId="LiveId" clId="{2039BAF4-23A1-4312-9CE0-DBE1F5B3E171}" dt="2021-02-11T18:46:19.393" v="2963" actId="478"/>
          <ac:picMkLst>
            <pc:docMk/>
            <pc:sldMk cId="3107796215" sldId="268"/>
            <ac:picMk id="9" creationId="{0F38B20A-24C8-4C13-B9B1-AB6F46BEFF41}"/>
          </ac:picMkLst>
        </pc:picChg>
        <pc:picChg chg="add del mod">
          <ac:chgData name="pamela hinostroza" userId="c80913c5e854edc0" providerId="LiveId" clId="{2039BAF4-23A1-4312-9CE0-DBE1F5B3E171}" dt="2021-02-11T19:51:17.858" v="3650" actId="478"/>
          <ac:picMkLst>
            <pc:docMk/>
            <pc:sldMk cId="3107796215" sldId="268"/>
            <ac:picMk id="10" creationId="{9A950C41-C3B7-4322-81C1-DF5638EE9909}"/>
          </ac:picMkLst>
        </pc:picChg>
        <pc:picChg chg="add del mod">
          <ac:chgData name="pamela hinostroza" userId="c80913c5e854edc0" providerId="LiveId" clId="{2039BAF4-23A1-4312-9CE0-DBE1F5B3E171}" dt="2021-02-11T19:51:17.170" v="3649" actId="478"/>
          <ac:picMkLst>
            <pc:docMk/>
            <pc:sldMk cId="3107796215" sldId="268"/>
            <ac:picMk id="11" creationId="{FF074A30-39FD-427C-8072-4206C2B1000D}"/>
          </ac:picMkLst>
        </pc:picChg>
        <pc:picChg chg="add del mod">
          <ac:chgData name="pamela hinostroza" userId="c80913c5e854edc0" providerId="LiveId" clId="{2039BAF4-23A1-4312-9CE0-DBE1F5B3E171}" dt="2021-02-11T19:51:16.435" v="3648" actId="478"/>
          <ac:picMkLst>
            <pc:docMk/>
            <pc:sldMk cId="3107796215" sldId="268"/>
            <ac:picMk id="12" creationId="{D5F896DE-4F65-4A52-A031-7C87B0737978}"/>
          </ac:picMkLst>
        </pc:picChg>
      </pc:sldChg>
      <pc:sldChg chg="addSp delSp modSp mod ord modNotesTx">
        <pc:chgData name="pamela hinostroza" userId="c80913c5e854edc0" providerId="LiveId" clId="{2039BAF4-23A1-4312-9CE0-DBE1F5B3E171}" dt="2021-02-11T20:26:39.725" v="3893" actId="1076"/>
        <pc:sldMkLst>
          <pc:docMk/>
          <pc:sldMk cId="1342303891" sldId="269"/>
        </pc:sldMkLst>
        <pc:spChg chg="add del mod">
          <ac:chgData name="pamela hinostroza" userId="c80913c5e854edc0" providerId="LiveId" clId="{2039BAF4-23A1-4312-9CE0-DBE1F5B3E171}" dt="2021-02-11T06:14:59.332" v="1204" actId="478"/>
          <ac:spMkLst>
            <pc:docMk/>
            <pc:sldMk cId="1342303891" sldId="269"/>
            <ac:spMk id="3" creationId="{5E4410DD-2939-4128-9933-D1A7F589B717}"/>
          </ac:spMkLst>
        </pc:spChg>
        <pc:picChg chg="del">
          <ac:chgData name="pamela hinostroza" userId="c80913c5e854edc0" providerId="LiveId" clId="{2039BAF4-23A1-4312-9CE0-DBE1F5B3E171}" dt="2021-02-11T06:14:55.071" v="1203" actId="478"/>
          <ac:picMkLst>
            <pc:docMk/>
            <pc:sldMk cId="1342303891" sldId="269"/>
            <ac:picMk id="5" creationId="{82D3C8FB-67B4-458E-AD97-22EED0383CBB}"/>
          </ac:picMkLst>
        </pc:picChg>
        <pc:picChg chg="add mod">
          <ac:chgData name="pamela hinostroza" userId="c80913c5e854edc0" providerId="LiveId" clId="{2039BAF4-23A1-4312-9CE0-DBE1F5B3E171}" dt="2021-02-11T20:26:39.725" v="3893" actId="1076"/>
          <ac:picMkLst>
            <pc:docMk/>
            <pc:sldMk cId="1342303891" sldId="269"/>
            <ac:picMk id="6" creationId="{771FE36E-B770-4CE2-8167-139A3445146D}"/>
          </ac:picMkLst>
        </pc:picChg>
        <pc:picChg chg="add del mod">
          <ac:chgData name="pamela hinostroza" userId="c80913c5e854edc0" providerId="LiveId" clId="{2039BAF4-23A1-4312-9CE0-DBE1F5B3E171}" dt="2021-02-11T20:26:37.678" v="3892" actId="478"/>
          <ac:picMkLst>
            <pc:docMk/>
            <pc:sldMk cId="1342303891" sldId="269"/>
            <ac:picMk id="7" creationId="{CCC326B8-19C9-434D-A508-CC70423EC063}"/>
          </ac:picMkLst>
        </pc:picChg>
      </pc:sldChg>
      <pc:sldChg chg="addSp delSp modSp mod modNotesTx">
        <pc:chgData name="pamela hinostroza" userId="c80913c5e854edc0" providerId="LiveId" clId="{2039BAF4-23A1-4312-9CE0-DBE1F5B3E171}" dt="2021-02-11T21:12:18.795" v="5258" actId="1076"/>
        <pc:sldMkLst>
          <pc:docMk/>
          <pc:sldMk cId="1318568891" sldId="270"/>
        </pc:sldMkLst>
        <pc:picChg chg="mod">
          <ac:chgData name="pamela hinostroza" userId="c80913c5e854edc0" providerId="LiveId" clId="{2039BAF4-23A1-4312-9CE0-DBE1F5B3E171}" dt="2021-02-11T21:12:18.795" v="5258" actId="1076"/>
          <ac:picMkLst>
            <pc:docMk/>
            <pc:sldMk cId="1318568891" sldId="270"/>
            <ac:picMk id="5" creationId="{18230708-ECDE-4637-AB7D-E310A96DCE18}"/>
          </ac:picMkLst>
        </pc:picChg>
        <pc:picChg chg="del">
          <ac:chgData name="pamela hinostroza" userId="c80913c5e854edc0" providerId="LiveId" clId="{2039BAF4-23A1-4312-9CE0-DBE1F5B3E171}" dt="2021-02-11T20:31:51.962" v="3977" actId="478"/>
          <ac:picMkLst>
            <pc:docMk/>
            <pc:sldMk cId="1318568891" sldId="270"/>
            <ac:picMk id="7" creationId="{6F74EE74-9DE0-4FCC-B45D-EAECE51574F4}"/>
          </ac:picMkLst>
        </pc:picChg>
        <pc:cxnChg chg="add del mod">
          <ac:chgData name="pamela hinostroza" userId="c80913c5e854edc0" providerId="LiveId" clId="{2039BAF4-23A1-4312-9CE0-DBE1F5B3E171}" dt="2021-02-11T19:51:01.877" v="3645" actId="478"/>
          <ac:cxnSpMkLst>
            <pc:docMk/>
            <pc:sldMk cId="1318568891" sldId="270"/>
            <ac:cxnSpMk id="3" creationId="{BBFF5ACE-8C36-4F7A-8AE7-67D80A7DFF84}"/>
          </ac:cxnSpMkLst>
        </pc:cxnChg>
      </pc:sldChg>
      <pc:sldChg chg="addSp delSp modSp mod modNotesTx">
        <pc:chgData name="pamela hinostroza" userId="c80913c5e854edc0" providerId="LiveId" clId="{2039BAF4-23A1-4312-9CE0-DBE1F5B3E171}" dt="2021-02-11T21:12:25.841" v="5260" actId="1076"/>
        <pc:sldMkLst>
          <pc:docMk/>
          <pc:sldMk cId="2383399923" sldId="271"/>
        </pc:sldMkLst>
        <pc:picChg chg="mod">
          <ac:chgData name="pamela hinostroza" userId="c80913c5e854edc0" providerId="LiveId" clId="{2039BAF4-23A1-4312-9CE0-DBE1F5B3E171}" dt="2021-02-11T21:12:25.841" v="5260" actId="1076"/>
          <ac:picMkLst>
            <pc:docMk/>
            <pc:sldMk cId="2383399923" sldId="271"/>
            <ac:picMk id="5" creationId="{54BBCF21-37A4-4847-9DE0-8676685459D0}"/>
          </ac:picMkLst>
        </pc:picChg>
        <pc:picChg chg="del">
          <ac:chgData name="pamela hinostroza" userId="c80913c5e854edc0" providerId="LiveId" clId="{2039BAF4-23A1-4312-9CE0-DBE1F5B3E171}" dt="2021-02-11T20:31:53.371" v="3978" actId="478"/>
          <ac:picMkLst>
            <pc:docMk/>
            <pc:sldMk cId="2383399923" sldId="271"/>
            <ac:picMk id="7" creationId="{EB3E75BD-58A5-4A9C-A614-0508F5351536}"/>
          </ac:picMkLst>
        </pc:picChg>
        <pc:cxnChg chg="add del mod">
          <ac:chgData name="pamela hinostroza" userId="c80913c5e854edc0" providerId="LiveId" clId="{2039BAF4-23A1-4312-9CE0-DBE1F5B3E171}" dt="2021-02-11T19:51:05.450" v="3646" actId="478"/>
          <ac:cxnSpMkLst>
            <pc:docMk/>
            <pc:sldMk cId="2383399923" sldId="271"/>
            <ac:cxnSpMk id="4" creationId="{A972DA91-B9D0-4C44-869C-FC3533EAE322}"/>
          </ac:cxnSpMkLst>
        </pc:cxnChg>
      </pc:sldChg>
      <pc:sldChg chg="addSp delSp modSp mod modNotesTx">
        <pc:chgData name="pamela hinostroza" userId="c80913c5e854edc0" providerId="LiveId" clId="{2039BAF4-23A1-4312-9CE0-DBE1F5B3E171}" dt="2021-02-11T21:12:32.825" v="5262" actId="1076"/>
        <pc:sldMkLst>
          <pc:docMk/>
          <pc:sldMk cId="1380461838" sldId="272"/>
        </pc:sldMkLst>
        <pc:picChg chg="mod">
          <ac:chgData name="pamela hinostroza" userId="c80913c5e854edc0" providerId="LiveId" clId="{2039BAF4-23A1-4312-9CE0-DBE1F5B3E171}" dt="2021-02-11T21:12:32.825" v="5262" actId="1076"/>
          <ac:picMkLst>
            <pc:docMk/>
            <pc:sldMk cId="1380461838" sldId="272"/>
            <ac:picMk id="5" creationId="{6A27756A-83DA-43EB-B3F6-2903E84B18EC}"/>
          </ac:picMkLst>
        </pc:picChg>
        <pc:picChg chg="del">
          <ac:chgData name="pamela hinostroza" userId="c80913c5e854edc0" providerId="LiveId" clId="{2039BAF4-23A1-4312-9CE0-DBE1F5B3E171}" dt="2021-02-11T20:31:54.647" v="3979" actId="478"/>
          <ac:picMkLst>
            <pc:docMk/>
            <pc:sldMk cId="1380461838" sldId="272"/>
            <ac:picMk id="7" creationId="{A747418E-7652-43E4-9AA0-117AEDD024E1}"/>
          </ac:picMkLst>
        </pc:picChg>
        <pc:cxnChg chg="add del mod">
          <ac:chgData name="pamela hinostroza" userId="c80913c5e854edc0" providerId="LiveId" clId="{2039BAF4-23A1-4312-9CE0-DBE1F5B3E171}" dt="2021-02-11T19:51:08.208" v="3647" actId="478"/>
          <ac:cxnSpMkLst>
            <pc:docMk/>
            <pc:sldMk cId="1380461838" sldId="272"/>
            <ac:cxnSpMk id="4" creationId="{4E23E81A-3F19-45DE-A894-28906894D95B}"/>
          </ac:cxnSpMkLst>
        </pc:cxnChg>
      </pc:sldChg>
      <pc:sldChg chg="addSp delSp modSp mod modNotesTx">
        <pc:chgData name="pamela hinostroza" userId="c80913c5e854edc0" providerId="LiveId" clId="{2039BAF4-23A1-4312-9CE0-DBE1F5B3E171}" dt="2021-02-11T21:12:56.461" v="5265" actId="1076"/>
        <pc:sldMkLst>
          <pc:docMk/>
          <pc:sldMk cId="2390217425" sldId="273"/>
        </pc:sldMkLst>
        <pc:picChg chg="mod">
          <ac:chgData name="pamela hinostroza" userId="c80913c5e854edc0" providerId="LiveId" clId="{2039BAF4-23A1-4312-9CE0-DBE1F5B3E171}" dt="2021-02-11T21:12:56.461" v="5265" actId="1076"/>
          <ac:picMkLst>
            <pc:docMk/>
            <pc:sldMk cId="2390217425" sldId="273"/>
            <ac:picMk id="5" creationId="{16AFEACB-CE01-4046-B709-65EEF46D5E0C}"/>
          </ac:picMkLst>
        </pc:picChg>
        <pc:picChg chg="del">
          <ac:chgData name="pamela hinostroza" userId="c80913c5e854edc0" providerId="LiveId" clId="{2039BAF4-23A1-4312-9CE0-DBE1F5B3E171}" dt="2021-02-11T20:31:57.005" v="3980" actId="478"/>
          <ac:picMkLst>
            <pc:docMk/>
            <pc:sldMk cId="2390217425" sldId="273"/>
            <ac:picMk id="7" creationId="{F2AC53FB-7B59-483F-B3D9-83FC7B6272F4}"/>
          </ac:picMkLst>
        </pc:picChg>
        <pc:cxnChg chg="add del mod">
          <ac:chgData name="pamela hinostroza" userId="c80913c5e854edc0" providerId="LiveId" clId="{2039BAF4-23A1-4312-9CE0-DBE1F5B3E171}" dt="2021-02-11T18:47:35.169" v="2980" actId="478"/>
          <ac:cxnSpMkLst>
            <pc:docMk/>
            <pc:sldMk cId="2390217425" sldId="273"/>
            <ac:cxnSpMk id="4" creationId="{5EDDBA76-34AF-44F3-9F2A-A47EC6445C0F}"/>
          </ac:cxnSpMkLst>
        </pc:cxnChg>
      </pc:sldChg>
      <pc:sldChg chg="addSp delSp modSp new mod modNotesTx">
        <pc:chgData name="pamela hinostroza" userId="c80913c5e854edc0" providerId="LiveId" clId="{2039BAF4-23A1-4312-9CE0-DBE1F5B3E171}" dt="2021-02-11T20:26:54.069" v="3897" actId="1076"/>
        <pc:sldMkLst>
          <pc:docMk/>
          <pc:sldMk cId="3260618989" sldId="274"/>
        </pc:sldMkLst>
        <pc:spChg chg="del">
          <ac:chgData name="pamela hinostroza" userId="c80913c5e854edc0" providerId="LiveId" clId="{2039BAF4-23A1-4312-9CE0-DBE1F5B3E171}" dt="2021-02-11T02:56:43.229" v="1127" actId="478"/>
          <ac:spMkLst>
            <pc:docMk/>
            <pc:sldMk cId="3260618989" sldId="274"/>
            <ac:spMk id="2" creationId="{DEDBE203-6E7A-4FFD-BE30-7E76C441DDB1}"/>
          </ac:spMkLst>
        </pc:spChg>
        <pc:spChg chg="del">
          <ac:chgData name="pamela hinostroza" userId="c80913c5e854edc0" providerId="LiveId" clId="{2039BAF4-23A1-4312-9CE0-DBE1F5B3E171}" dt="2021-02-11T02:56:39.190" v="1124" actId="931"/>
          <ac:spMkLst>
            <pc:docMk/>
            <pc:sldMk cId="3260618989" sldId="274"/>
            <ac:spMk id="3" creationId="{9EF60AB3-B371-45C6-B592-129E302F7ADC}"/>
          </ac:spMkLst>
        </pc:spChg>
        <pc:picChg chg="add mod">
          <ac:chgData name="pamela hinostroza" userId="c80913c5e854edc0" providerId="LiveId" clId="{2039BAF4-23A1-4312-9CE0-DBE1F5B3E171}" dt="2021-02-11T20:26:54.069" v="3897" actId="1076"/>
          <ac:picMkLst>
            <pc:docMk/>
            <pc:sldMk cId="3260618989" sldId="274"/>
            <ac:picMk id="5" creationId="{5DB11FCD-260C-4F7F-B1DF-3411B5B0F839}"/>
          </ac:picMkLst>
        </pc:picChg>
        <pc:picChg chg="add del mod">
          <ac:chgData name="pamela hinostroza" userId="c80913c5e854edc0" providerId="LiveId" clId="{2039BAF4-23A1-4312-9CE0-DBE1F5B3E171}" dt="2021-02-11T20:26:46.614" v="3894" actId="478"/>
          <ac:picMkLst>
            <pc:docMk/>
            <pc:sldMk cId="3260618989" sldId="274"/>
            <ac:picMk id="7" creationId="{522BBC4C-16C2-4E0A-AEC5-9DE8A9ADF865}"/>
          </ac:picMkLst>
        </pc:picChg>
      </pc:sldChg>
      <pc:sldChg chg="addSp delSp modSp new mod modNotesTx">
        <pc:chgData name="pamela hinostroza" userId="c80913c5e854edc0" providerId="LiveId" clId="{2039BAF4-23A1-4312-9CE0-DBE1F5B3E171}" dt="2021-02-11T18:52:31.762" v="3108" actId="20577"/>
        <pc:sldMkLst>
          <pc:docMk/>
          <pc:sldMk cId="1236184900" sldId="275"/>
        </pc:sldMkLst>
        <pc:spChg chg="del">
          <ac:chgData name="pamela hinostroza" userId="c80913c5e854edc0" providerId="LiveId" clId="{2039BAF4-23A1-4312-9CE0-DBE1F5B3E171}" dt="2021-02-11T06:10:01.345" v="1156" actId="478"/>
          <ac:spMkLst>
            <pc:docMk/>
            <pc:sldMk cId="1236184900" sldId="275"/>
            <ac:spMk id="2" creationId="{BDD5ED1D-6474-4E99-9F09-F242CB597C26}"/>
          </ac:spMkLst>
        </pc:spChg>
        <pc:spChg chg="del">
          <ac:chgData name="pamela hinostroza" userId="c80913c5e854edc0" providerId="LiveId" clId="{2039BAF4-23A1-4312-9CE0-DBE1F5B3E171}" dt="2021-02-11T06:09:57.754" v="1154" actId="478"/>
          <ac:spMkLst>
            <pc:docMk/>
            <pc:sldMk cId="1236184900" sldId="275"/>
            <ac:spMk id="3" creationId="{D2B511F6-9AF6-41C2-94CB-1EB4EBFA938B}"/>
          </ac:spMkLst>
        </pc:spChg>
        <pc:picChg chg="add mod">
          <ac:chgData name="pamela hinostroza" userId="c80913c5e854edc0" providerId="LiveId" clId="{2039BAF4-23A1-4312-9CE0-DBE1F5B3E171}" dt="2021-02-11T18:07:11.848" v="2566" actId="1076"/>
          <ac:picMkLst>
            <pc:docMk/>
            <pc:sldMk cId="1236184900" sldId="275"/>
            <ac:picMk id="5" creationId="{86731160-F0D5-4F98-A999-9FC5E9463780}"/>
          </ac:picMkLst>
        </pc:picChg>
      </pc:sldChg>
      <pc:sldChg chg="addSp delSp modSp new del mod ord modShow modNotesTx">
        <pc:chgData name="pamela hinostroza" userId="c80913c5e854edc0" providerId="LiveId" clId="{2039BAF4-23A1-4312-9CE0-DBE1F5B3E171}" dt="2021-02-11T21:27:45.145" v="6029" actId="2696"/>
        <pc:sldMkLst>
          <pc:docMk/>
          <pc:sldMk cId="2796227079" sldId="276"/>
        </pc:sldMkLst>
        <pc:spChg chg="del">
          <ac:chgData name="pamela hinostroza" userId="c80913c5e854edc0" providerId="LiveId" clId="{2039BAF4-23A1-4312-9CE0-DBE1F5B3E171}" dt="2021-02-11T17:16:40.442" v="2109" actId="478"/>
          <ac:spMkLst>
            <pc:docMk/>
            <pc:sldMk cId="2796227079" sldId="276"/>
            <ac:spMk id="2" creationId="{6A73A2EA-E7D3-4F3D-94D1-7358F0FDD63E}"/>
          </ac:spMkLst>
        </pc:spChg>
        <pc:spChg chg="del">
          <ac:chgData name="pamela hinostroza" userId="c80913c5e854edc0" providerId="LiveId" clId="{2039BAF4-23A1-4312-9CE0-DBE1F5B3E171}" dt="2021-02-11T17:17:52.666" v="2110" actId="478"/>
          <ac:spMkLst>
            <pc:docMk/>
            <pc:sldMk cId="2796227079" sldId="276"/>
            <ac:spMk id="3" creationId="{ED4E2C9E-E548-49BD-9D51-0D8C43D50E98}"/>
          </ac:spMkLst>
        </pc:spChg>
        <pc:spChg chg="add del mod">
          <ac:chgData name="pamela hinostroza" userId="c80913c5e854edc0" providerId="LiveId" clId="{2039BAF4-23A1-4312-9CE0-DBE1F5B3E171}" dt="2021-02-11T20:00:59.695" v="3662" actId="478"/>
          <ac:spMkLst>
            <pc:docMk/>
            <pc:sldMk cId="2796227079" sldId="276"/>
            <ac:spMk id="8" creationId="{DB6700CF-C1C9-48F2-BFBB-6F99A6BFD447}"/>
          </ac:spMkLst>
        </pc:spChg>
        <pc:picChg chg="add mod">
          <ac:chgData name="pamela hinostroza" userId="c80913c5e854edc0" providerId="LiveId" clId="{2039BAF4-23A1-4312-9CE0-DBE1F5B3E171}" dt="2021-02-11T20:36:40.101" v="4045" actId="1076"/>
          <ac:picMkLst>
            <pc:docMk/>
            <pc:sldMk cId="2796227079" sldId="276"/>
            <ac:picMk id="5" creationId="{929516C0-ACE9-47A1-8DB7-07FB98277B87}"/>
          </ac:picMkLst>
        </pc:picChg>
        <pc:picChg chg="add del mod">
          <ac:chgData name="pamela hinostroza" userId="c80913c5e854edc0" providerId="LiveId" clId="{2039BAF4-23A1-4312-9CE0-DBE1F5B3E171}" dt="2021-02-11T20:36:34.230" v="4044" actId="478"/>
          <ac:picMkLst>
            <pc:docMk/>
            <pc:sldMk cId="2796227079" sldId="276"/>
            <ac:picMk id="7" creationId="{100F4C2F-10FB-4A85-8C3C-2429E99DC70A}"/>
          </ac:picMkLst>
        </pc:picChg>
      </pc:sldChg>
      <pc:sldChg chg="addSp delSp modSp new mod modNotesTx">
        <pc:chgData name="pamela hinostroza" userId="c80913c5e854edc0" providerId="LiveId" clId="{2039BAF4-23A1-4312-9CE0-DBE1F5B3E171}" dt="2021-02-11T20:51:47.365" v="4329" actId="20577"/>
        <pc:sldMkLst>
          <pc:docMk/>
          <pc:sldMk cId="512225008" sldId="277"/>
        </pc:sldMkLst>
        <pc:spChg chg="mod">
          <ac:chgData name="pamela hinostroza" userId="c80913c5e854edc0" providerId="LiveId" clId="{2039BAF4-23A1-4312-9CE0-DBE1F5B3E171}" dt="2021-02-11T20:08:11.199" v="3684" actId="14100"/>
          <ac:spMkLst>
            <pc:docMk/>
            <pc:sldMk cId="512225008" sldId="277"/>
            <ac:spMk id="2" creationId="{0E1A359D-DA71-4E28-9E6D-CD25A25D555F}"/>
          </ac:spMkLst>
        </pc:spChg>
        <pc:spChg chg="del">
          <ac:chgData name="pamela hinostroza" userId="c80913c5e854edc0" providerId="LiveId" clId="{2039BAF4-23A1-4312-9CE0-DBE1F5B3E171}" dt="2021-02-11T20:07:57.021" v="3680" actId="478"/>
          <ac:spMkLst>
            <pc:docMk/>
            <pc:sldMk cId="512225008" sldId="277"/>
            <ac:spMk id="3" creationId="{5F616629-A81C-4914-BA08-D47DBAE8FABD}"/>
          </ac:spMkLst>
        </pc:spChg>
        <pc:picChg chg="add mod">
          <ac:chgData name="pamela hinostroza" userId="c80913c5e854edc0" providerId="LiveId" clId="{2039BAF4-23A1-4312-9CE0-DBE1F5B3E171}" dt="2021-02-11T20:08:25.309" v="3688" actId="1076"/>
          <ac:picMkLst>
            <pc:docMk/>
            <pc:sldMk cId="512225008" sldId="277"/>
            <ac:picMk id="5" creationId="{C9710C7E-8ED2-474E-93CA-06F96E503CB8}"/>
          </ac:picMkLst>
        </pc:picChg>
      </pc:sldChg>
      <pc:sldChg chg="addSp delSp modSp new del mod">
        <pc:chgData name="pamela hinostroza" userId="c80913c5e854edc0" providerId="LiveId" clId="{2039BAF4-23A1-4312-9CE0-DBE1F5B3E171}" dt="2021-02-11T19:50:36.621" v="3644" actId="2696"/>
        <pc:sldMkLst>
          <pc:docMk/>
          <pc:sldMk cId="2482573981" sldId="277"/>
        </pc:sldMkLst>
        <pc:spChg chg="del">
          <ac:chgData name="pamela hinostroza" userId="c80913c5e854edc0" providerId="LiveId" clId="{2039BAF4-23A1-4312-9CE0-DBE1F5B3E171}" dt="2021-02-11T18:44:23.361" v="2906" actId="478"/>
          <ac:spMkLst>
            <pc:docMk/>
            <pc:sldMk cId="2482573981" sldId="277"/>
            <ac:spMk id="2" creationId="{2696B1E6-C072-4BD8-AC9C-D523B88BE0F2}"/>
          </ac:spMkLst>
        </pc:spChg>
        <pc:spChg chg="del">
          <ac:chgData name="pamela hinostroza" userId="c80913c5e854edc0" providerId="LiveId" clId="{2039BAF4-23A1-4312-9CE0-DBE1F5B3E171}" dt="2021-02-11T18:44:21.657" v="2905" actId="478"/>
          <ac:spMkLst>
            <pc:docMk/>
            <pc:sldMk cId="2482573981" sldId="277"/>
            <ac:spMk id="3" creationId="{E6380CE5-1D08-4318-9804-6E9CB3EEA0AF}"/>
          </ac:spMkLst>
        </pc:spChg>
        <pc:spChg chg="add mod">
          <ac:chgData name="pamela hinostroza" userId="c80913c5e854edc0" providerId="LiveId" clId="{2039BAF4-23A1-4312-9CE0-DBE1F5B3E171}" dt="2021-02-11T18:45:56.241" v="2959" actId="1076"/>
          <ac:spMkLst>
            <pc:docMk/>
            <pc:sldMk cId="2482573981" sldId="277"/>
            <ac:spMk id="8" creationId="{FE86AE07-C303-48A5-9C83-07EC6AE48A18}"/>
          </ac:spMkLst>
        </pc:spChg>
        <pc:picChg chg="add mod">
          <ac:chgData name="pamela hinostroza" userId="c80913c5e854edc0" providerId="LiveId" clId="{2039BAF4-23A1-4312-9CE0-DBE1F5B3E171}" dt="2021-02-11T18:44:55.476" v="2912" actId="1076"/>
          <ac:picMkLst>
            <pc:docMk/>
            <pc:sldMk cId="2482573981" sldId="277"/>
            <ac:picMk id="5" creationId="{AD8A8589-15EE-4E0C-B012-3B3E8BD5EDCA}"/>
          </ac:picMkLst>
        </pc:picChg>
        <pc:picChg chg="add mod">
          <ac:chgData name="pamela hinostroza" userId="c80913c5e854edc0" providerId="LiveId" clId="{2039BAF4-23A1-4312-9CE0-DBE1F5B3E171}" dt="2021-02-11T18:45:26.422" v="2915" actId="14100"/>
          <ac:picMkLst>
            <pc:docMk/>
            <pc:sldMk cId="2482573981" sldId="277"/>
            <ac:picMk id="7" creationId="{54809EE2-488D-4A1C-8CEA-3ECAE67CF269}"/>
          </ac:picMkLst>
        </pc:picChg>
      </pc:sldChg>
      <pc:sldChg chg="addSp delSp modSp new del mod modNotesTx">
        <pc:chgData name="pamela hinostroza" userId="c80913c5e854edc0" providerId="LiveId" clId="{2039BAF4-23A1-4312-9CE0-DBE1F5B3E171}" dt="2021-02-11T19:48:39.858" v="3592" actId="2696"/>
        <pc:sldMkLst>
          <pc:docMk/>
          <pc:sldMk cId="1487401199" sldId="278"/>
        </pc:sldMkLst>
        <pc:spChg chg="del">
          <ac:chgData name="pamela hinostroza" userId="c80913c5e854edc0" providerId="LiveId" clId="{2039BAF4-23A1-4312-9CE0-DBE1F5B3E171}" dt="2021-02-11T18:05:55.081" v="2561" actId="478"/>
          <ac:spMkLst>
            <pc:docMk/>
            <pc:sldMk cId="1487401199" sldId="278"/>
            <ac:spMk id="2" creationId="{32F83505-BD99-4318-9D71-239C770A7269}"/>
          </ac:spMkLst>
        </pc:spChg>
        <pc:spChg chg="del">
          <ac:chgData name="pamela hinostroza" userId="c80913c5e854edc0" providerId="LiveId" clId="{2039BAF4-23A1-4312-9CE0-DBE1F5B3E171}" dt="2021-02-11T18:05:55.952" v="2562" actId="478"/>
          <ac:spMkLst>
            <pc:docMk/>
            <pc:sldMk cId="1487401199" sldId="278"/>
            <ac:spMk id="3" creationId="{739B3A1D-66E0-478C-A1DD-E6E7E80C730D}"/>
          </ac:spMkLst>
        </pc:spChg>
        <pc:spChg chg="add mod">
          <ac:chgData name="pamela hinostroza" userId="c80913c5e854edc0" providerId="LiveId" clId="{2039BAF4-23A1-4312-9CE0-DBE1F5B3E171}" dt="2021-02-11T18:08:08.704" v="2619" actId="1076"/>
          <ac:spMkLst>
            <pc:docMk/>
            <pc:sldMk cId="1487401199" sldId="278"/>
            <ac:spMk id="6" creationId="{FB7721D5-A3A3-4822-AF5C-43B7036C49CF}"/>
          </ac:spMkLst>
        </pc:spChg>
        <pc:picChg chg="add mod">
          <ac:chgData name="pamela hinostroza" userId="c80913c5e854edc0" providerId="LiveId" clId="{2039BAF4-23A1-4312-9CE0-DBE1F5B3E171}" dt="2021-02-11T18:07:29.393" v="2568" actId="1076"/>
          <ac:picMkLst>
            <pc:docMk/>
            <pc:sldMk cId="1487401199" sldId="278"/>
            <ac:picMk id="5" creationId="{89877770-296F-4AEC-BB6E-9DDDA42FFB86}"/>
          </ac:picMkLst>
        </pc:picChg>
      </pc:sldChg>
      <pc:sldChg chg="addSp delSp modSp new mod modNotesTx">
        <pc:chgData name="pamela hinostroza" userId="c80913c5e854edc0" providerId="LiveId" clId="{2039BAF4-23A1-4312-9CE0-DBE1F5B3E171}" dt="2021-02-11T21:06:53.554" v="5120" actId="20577"/>
        <pc:sldMkLst>
          <pc:docMk/>
          <pc:sldMk cId="2807300421" sldId="278"/>
        </pc:sldMkLst>
        <pc:spChg chg="del">
          <ac:chgData name="pamela hinostroza" userId="c80913c5e854edc0" providerId="LiveId" clId="{2039BAF4-23A1-4312-9CE0-DBE1F5B3E171}" dt="2021-02-11T20:08:56.410" v="3690" actId="478"/>
          <ac:spMkLst>
            <pc:docMk/>
            <pc:sldMk cId="2807300421" sldId="278"/>
            <ac:spMk id="2" creationId="{730C6289-A00C-4D60-9393-F94842AF008E}"/>
          </ac:spMkLst>
        </pc:spChg>
        <pc:spChg chg="del mod">
          <ac:chgData name="pamela hinostroza" userId="c80913c5e854edc0" providerId="LiveId" clId="{2039BAF4-23A1-4312-9CE0-DBE1F5B3E171}" dt="2021-02-11T20:08:58.305" v="3692" actId="478"/>
          <ac:spMkLst>
            <pc:docMk/>
            <pc:sldMk cId="2807300421" sldId="278"/>
            <ac:spMk id="3" creationId="{F5F55331-4531-4142-AB8A-6B7F3060EB0B}"/>
          </ac:spMkLst>
        </pc:spChg>
        <pc:spChg chg="add mod">
          <ac:chgData name="pamela hinostroza" userId="c80913c5e854edc0" providerId="LiveId" clId="{2039BAF4-23A1-4312-9CE0-DBE1F5B3E171}" dt="2021-02-11T20:11:53.503" v="3748" actId="20577"/>
          <ac:spMkLst>
            <pc:docMk/>
            <pc:sldMk cId="2807300421" sldId="278"/>
            <ac:spMk id="12" creationId="{4F4BF645-03CD-436A-9A34-C23320044A03}"/>
          </ac:spMkLst>
        </pc:spChg>
        <pc:picChg chg="add mod">
          <ac:chgData name="pamela hinostroza" userId="c80913c5e854edc0" providerId="LiveId" clId="{2039BAF4-23A1-4312-9CE0-DBE1F5B3E171}" dt="2021-02-11T20:54:45.855" v="4439" actId="1076"/>
          <ac:picMkLst>
            <pc:docMk/>
            <pc:sldMk cId="2807300421" sldId="278"/>
            <ac:picMk id="5" creationId="{D75DC6CF-28EE-4228-80FE-FF897AA0FD16}"/>
          </ac:picMkLst>
        </pc:picChg>
        <pc:picChg chg="add mod">
          <ac:chgData name="pamela hinostroza" userId="c80913c5e854edc0" providerId="LiveId" clId="{2039BAF4-23A1-4312-9CE0-DBE1F5B3E171}" dt="2021-02-11T20:54:44.339" v="4438" actId="1076"/>
          <ac:picMkLst>
            <pc:docMk/>
            <pc:sldMk cId="2807300421" sldId="278"/>
            <ac:picMk id="7" creationId="{1FBA3E40-F456-4A81-964B-C39FAF289AB1}"/>
          </ac:picMkLst>
        </pc:picChg>
        <pc:picChg chg="add del mod">
          <ac:chgData name="pamela hinostroza" userId="c80913c5e854edc0" providerId="LiveId" clId="{2039BAF4-23A1-4312-9CE0-DBE1F5B3E171}" dt="2021-02-11T20:10:33.230" v="3703" actId="478"/>
          <ac:picMkLst>
            <pc:docMk/>
            <pc:sldMk cId="2807300421" sldId="278"/>
            <ac:picMk id="9" creationId="{B99472A9-4B0C-4CB7-ABAA-086D715D80EB}"/>
          </ac:picMkLst>
        </pc:picChg>
        <pc:picChg chg="add mod">
          <ac:chgData name="pamela hinostroza" userId="c80913c5e854edc0" providerId="LiveId" clId="{2039BAF4-23A1-4312-9CE0-DBE1F5B3E171}" dt="2021-02-11T20:54:40.963" v="4437" actId="1076"/>
          <ac:picMkLst>
            <pc:docMk/>
            <pc:sldMk cId="2807300421" sldId="278"/>
            <ac:picMk id="11" creationId="{32844619-EAED-4CF2-9D2B-F65F97E1FC93}"/>
          </ac:picMkLst>
        </pc:picChg>
        <pc:picChg chg="add del mod">
          <ac:chgData name="pamela hinostroza" userId="c80913c5e854edc0" providerId="LiveId" clId="{2039BAF4-23A1-4312-9CE0-DBE1F5B3E171}" dt="2021-02-11T20:54:27.759" v="4430" actId="478"/>
          <ac:picMkLst>
            <pc:docMk/>
            <pc:sldMk cId="2807300421" sldId="278"/>
            <ac:picMk id="14" creationId="{68FC7D03-3F6A-4731-B557-A7D64752CFAE}"/>
          </ac:picMkLst>
        </pc:picChg>
        <pc:picChg chg="add del mod">
          <ac:chgData name="pamela hinostroza" userId="c80913c5e854edc0" providerId="LiveId" clId="{2039BAF4-23A1-4312-9CE0-DBE1F5B3E171}" dt="2021-02-11T20:37:18.904" v="4050" actId="478"/>
          <ac:picMkLst>
            <pc:docMk/>
            <pc:sldMk cId="2807300421" sldId="278"/>
            <ac:picMk id="16" creationId="{B3ED1362-EB39-457C-B45E-554A0718EE7B}"/>
          </ac:picMkLst>
        </pc:picChg>
        <pc:picChg chg="add del mod">
          <ac:chgData name="pamela hinostroza" userId="c80913c5e854edc0" providerId="LiveId" clId="{2039BAF4-23A1-4312-9CE0-DBE1F5B3E171}" dt="2021-02-11T20:16:13.963" v="3807" actId="478"/>
          <ac:picMkLst>
            <pc:docMk/>
            <pc:sldMk cId="2807300421" sldId="278"/>
            <ac:picMk id="17" creationId="{B2B4EE3E-CA42-4F72-B289-AFE020AA6656}"/>
          </ac:picMkLst>
        </pc:picChg>
        <pc:picChg chg="add del mod">
          <ac:chgData name="pamela hinostroza" userId="c80913c5e854edc0" providerId="LiveId" clId="{2039BAF4-23A1-4312-9CE0-DBE1F5B3E171}" dt="2021-02-11T20:16:09.164" v="3805" actId="478"/>
          <ac:picMkLst>
            <pc:docMk/>
            <pc:sldMk cId="2807300421" sldId="278"/>
            <ac:picMk id="18" creationId="{8701224F-11E2-4FAE-B09C-C4293B5F17CD}"/>
          </ac:picMkLst>
        </pc:picChg>
      </pc:sldChg>
      <pc:sldChg chg="addSp delSp modSp new mod modNotesTx">
        <pc:chgData name="pamela hinostroza" userId="c80913c5e854edc0" providerId="LiveId" clId="{2039BAF4-23A1-4312-9CE0-DBE1F5B3E171}" dt="2021-02-11T21:09:12.978" v="5249" actId="20577"/>
        <pc:sldMkLst>
          <pc:docMk/>
          <pc:sldMk cId="743766373" sldId="279"/>
        </pc:sldMkLst>
        <pc:spChg chg="del">
          <ac:chgData name="pamela hinostroza" userId="c80913c5e854edc0" providerId="LiveId" clId="{2039BAF4-23A1-4312-9CE0-DBE1F5B3E171}" dt="2021-02-11T20:13:06.088" v="3755" actId="478"/>
          <ac:spMkLst>
            <pc:docMk/>
            <pc:sldMk cId="743766373" sldId="279"/>
            <ac:spMk id="2" creationId="{D4B6B85E-4EF8-4541-A9EF-4988D13825B8}"/>
          </ac:spMkLst>
        </pc:spChg>
        <pc:spChg chg="del">
          <ac:chgData name="pamela hinostroza" userId="c80913c5e854edc0" providerId="LiveId" clId="{2039BAF4-23A1-4312-9CE0-DBE1F5B3E171}" dt="2021-02-11T20:13:03.926" v="3754" actId="478"/>
          <ac:spMkLst>
            <pc:docMk/>
            <pc:sldMk cId="743766373" sldId="279"/>
            <ac:spMk id="3" creationId="{DDDB84B1-F2C3-46E9-ACAA-D111CED1FE95}"/>
          </ac:spMkLst>
        </pc:spChg>
        <pc:spChg chg="add mod">
          <ac:chgData name="pamela hinostroza" userId="c80913c5e854edc0" providerId="LiveId" clId="{2039BAF4-23A1-4312-9CE0-DBE1F5B3E171}" dt="2021-02-11T20:13:21.668" v="3786" actId="14100"/>
          <ac:spMkLst>
            <pc:docMk/>
            <pc:sldMk cId="743766373" sldId="279"/>
            <ac:spMk id="4" creationId="{4639F2C6-F7FD-4460-A3C9-9168FDF22F0F}"/>
          </ac:spMkLst>
        </pc:spChg>
        <pc:spChg chg="add mod">
          <ac:chgData name="pamela hinostroza" userId="c80913c5e854edc0" providerId="LiveId" clId="{2039BAF4-23A1-4312-9CE0-DBE1F5B3E171}" dt="2021-02-11T20:22:12.645" v="3883" actId="1076"/>
          <ac:spMkLst>
            <pc:docMk/>
            <pc:sldMk cId="743766373" sldId="279"/>
            <ac:spMk id="6" creationId="{DAF4A588-E710-4727-B4CE-594ED5BBC3D5}"/>
          </ac:spMkLst>
        </pc:spChg>
        <pc:picChg chg="add mod">
          <ac:chgData name="pamela hinostroza" userId="c80913c5e854edc0" providerId="LiveId" clId="{2039BAF4-23A1-4312-9CE0-DBE1F5B3E171}" dt="2021-02-11T20:22:15.639" v="3884" actId="1076"/>
          <ac:picMkLst>
            <pc:docMk/>
            <pc:sldMk cId="743766373" sldId="279"/>
            <ac:picMk id="8" creationId="{F1323F88-E25E-4AA9-8B2C-F96CC99A5F3A}"/>
          </ac:picMkLst>
        </pc:picChg>
        <pc:picChg chg="add del mod">
          <ac:chgData name="pamela hinostroza" userId="c80913c5e854edc0" providerId="LiveId" clId="{2039BAF4-23A1-4312-9CE0-DBE1F5B3E171}" dt="2021-02-11T20:19:46.486" v="3849" actId="478"/>
          <ac:picMkLst>
            <pc:docMk/>
            <pc:sldMk cId="743766373" sldId="279"/>
            <ac:picMk id="10" creationId="{11520926-AF42-4323-961C-739F8230D900}"/>
          </ac:picMkLst>
        </pc:picChg>
        <pc:picChg chg="add mod">
          <ac:chgData name="pamela hinostroza" userId="c80913c5e854edc0" providerId="LiveId" clId="{2039BAF4-23A1-4312-9CE0-DBE1F5B3E171}" dt="2021-02-11T20:22:18.577" v="3885" actId="1076"/>
          <ac:picMkLst>
            <pc:docMk/>
            <pc:sldMk cId="743766373" sldId="279"/>
            <ac:picMk id="12" creationId="{B244DCA1-40B6-419B-BB8A-C1DBCE65BBD9}"/>
          </ac:picMkLst>
        </pc:picChg>
        <pc:picChg chg="add mod">
          <ac:chgData name="pamela hinostroza" userId="c80913c5e854edc0" providerId="LiveId" clId="{2039BAF4-23A1-4312-9CE0-DBE1F5B3E171}" dt="2021-02-11T20:22:23.110" v="3886" actId="1076"/>
          <ac:picMkLst>
            <pc:docMk/>
            <pc:sldMk cId="743766373" sldId="279"/>
            <ac:picMk id="13" creationId="{77E74BE2-4AE5-4D60-A43B-87D65854B3B9}"/>
          </ac:picMkLst>
        </pc:picChg>
      </pc:sldChg>
      <pc:sldChg chg="addSp delSp modSp new del mod">
        <pc:chgData name="pamela hinostroza" userId="c80913c5e854edc0" providerId="LiveId" clId="{2039BAF4-23A1-4312-9CE0-DBE1F5B3E171}" dt="2021-02-11T18:59:45.499" v="3441" actId="2696"/>
        <pc:sldMkLst>
          <pc:docMk/>
          <pc:sldMk cId="2950726048" sldId="279"/>
        </pc:sldMkLst>
        <pc:spChg chg="del">
          <ac:chgData name="pamela hinostroza" userId="c80913c5e854edc0" providerId="LiveId" clId="{2039BAF4-23A1-4312-9CE0-DBE1F5B3E171}" dt="2021-02-11T18:49:03.332" v="3054" actId="478"/>
          <ac:spMkLst>
            <pc:docMk/>
            <pc:sldMk cId="2950726048" sldId="279"/>
            <ac:spMk id="2" creationId="{4947B7AA-CCAD-4044-A22A-C977AC4AB54F}"/>
          </ac:spMkLst>
        </pc:spChg>
        <pc:spChg chg="del">
          <ac:chgData name="pamela hinostroza" userId="c80913c5e854edc0" providerId="LiveId" clId="{2039BAF4-23A1-4312-9CE0-DBE1F5B3E171}" dt="2021-02-11T18:49:06.988" v="3055" actId="478"/>
          <ac:spMkLst>
            <pc:docMk/>
            <pc:sldMk cId="2950726048" sldId="279"/>
            <ac:spMk id="3" creationId="{27B97306-0FA2-432C-851C-8AF36742D0F8}"/>
          </ac:spMkLst>
        </pc:spChg>
        <pc:spChg chg="add del mod">
          <ac:chgData name="pamela hinostroza" userId="c80913c5e854edc0" providerId="LiveId" clId="{2039BAF4-23A1-4312-9CE0-DBE1F5B3E171}" dt="2021-02-11T18:59:42.040" v="3440" actId="478"/>
          <ac:spMkLst>
            <pc:docMk/>
            <pc:sldMk cId="2950726048" sldId="279"/>
            <ac:spMk id="4" creationId="{52B3F762-B518-432A-BE21-D4F3AD4E856B}"/>
          </ac:spMkLst>
        </pc:spChg>
      </pc:sldChg>
      <pc:sldChg chg="delSp modSp new del mod">
        <pc:chgData name="pamela hinostroza" userId="c80913c5e854edc0" providerId="LiveId" clId="{2039BAF4-23A1-4312-9CE0-DBE1F5B3E171}" dt="2021-02-11T19:47:58.781" v="3587" actId="2696"/>
        <pc:sldMkLst>
          <pc:docMk/>
          <pc:sldMk cId="1303457100" sldId="280"/>
        </pc:sldMkLst>
        <pc:spChg chg="mod">
          <ac:chgData name="pamela hinostroza" userId="c80913c5e854edc0" providerId="LiveId" clId="{2039BAF4-23A1-4312-9CE0-DBE1F5B3E171}" dt="2021-02-11T18:56:34.366" v="3223" actId="20577"/>
          <ac:spMkLst>
            <pc:docMk/>
            <pc:sldMk cId="1303457100" sldId="280"/>
            <ac:spMk id="2" creationId="{2EDB8E7B-B726-47AE-AFEA-022C3048CAFA}"/>
          </ac:spMkLst>
        </pc:spChg>
        <pc:spChg chg="del">
          <ac:chgData name="pamela hinostroza" userId="c80913c5e854edc0" providerId="LiveId" clId="{2039BAF4-23A1-4312-9CE0-DBE1F5B3E171}" dt="2021-02-11T18:56:19.100" v="3187" actId="478"/>
          <ac:spMkLst>
            <pc:docMk/>
            <pc:sldMk cId="1303457100" sldId="280"/>
            <ac:spMk id="3" creationId="{FE8283B3-491B-4933-BCBE-D322D90E2024}"/>
          </ac:spMkLst>
        </pc:spChg>
      </pc:sldChg>
      <pc:sldChg chg="addSp delSp modSp new del mod">
        <pc:chgData name="pamela hinostroza" userId="c80913c5e854edc0" providerId="LiveId" clId="{2039BAF4-23A1-4312-9CE0-DBE1F5B3E171}" dt="2021-02-11T20:25:29.378" v="3887" actId="47"/>
        <pc:sldMkLst>
          <pc:docMk/>
          <pc:sldMk cId="1989757432" sldId="280"/>
        </pc:sldMkLst>
        <pc:spChg chg="del">
          <ac:chgData name="pamela hinostroza" userId="c80913c5e854edc0" providerId="LiveId" clId="{2039BAF4-23A1-4312-9CE0-DBE1F5B3E171}" dt="2021-02-11T20:13:37.471" v="3788" actId="478"/>
          <ac:spMkLst>
            <pc:docMk/>
            <pc:sldMk cId="1989757432" sldId="280"/>
            <ac:spMk id="2" creationId="{AFDFDE07-6BD3-41B1-B9E5-B600E3ECEB13}"/>
          </ac:spMkLst>
        </pc:spChg>
        <pc:spChg chg="del">
          <ac:chgData name="pamela hinostroza" userId="c80913c5e854edc0" providerId="LiveId" clId="{2039BAF4-23A1-4312-9CE0-DBE1F5B3E171}" dt="2021-02-11T20:13:33.919" v="3787" actId="478"/>
          <ac:spMkLst>
            <pc:docMk/>
            <pc:sldMk cId="1989757432" sldId="280"/>
            <ac:spMk id="3" creationId="{43CD0C32-B1D2-45B5-8136-B9A3E4A76EAD}"/>
          </ac:spMkLst>
        </pc:spChg>
        <pc:spChg chg="add mod">
          <ac:chgData name="pamela hinostroza" userId="c80913c5e854edc0" providerId="LiveId" clId="{2039BAF4-23A1-4312-9CE0-DBE1F5B3E171}" dt="2021-02-11T20:13:37.925" v="3789"/>
          <ac:spMkLst>
            <pc:docMk/>
            <pc:sldMk cId="1989757432" sldId="280"/>
            <ac:spMk id="4" creationId="{8FC21FBE-2AE0-4B30-9C72-1310078339A7}"/>
          </ac:spMkLst>
        </pc:spChg>
        <pc:spChg chg="add mod">
          <ac:chgData name="pamela hinostroza" userId="c80913c5e854edc0" providerId="LiveId" clId="{2039BAF4-23A1-4312-9CE0-DBE1F5B3E171}" dt="2021-02-11T20:21:06.634" v="3880" actId="20577"/>
          <ac:spMkLst>
            <pc:docMk/>
            <pc:sldMk cId="1989757432" sldId="280"/>
            <ac:spMk id="7" creationId="{295FB704-17E2-44F9-B30D-255F9885216B}"/>
          </ac:spMkLst>
        </pc:spChg>
        <pc:picChg chg="add mod">
          <ac:chgData name="pamela hinostroza" userId="c80913c5e854edc0" providerId="LiveId" clId="{2039BAF4-23A1-4312-9CE0-DBE1F5B3E171}" dt="2021-02-11T20:20:47.627" v="3856" actId="1076"/>
          <ac:picMkLst>
            <pc:docMk/>
            <pc:sldMk cId="1989757432" sldId="280"/>
            <ac:picMk id="6" creationId="{A51EBE80-B993-4832-A72B-A42F35C79D31}"/>
          </ac:picMkLst>
        </pc:picChg>
      </pc:sldChg>
      <pc:sldChg chg="addSp delSp modSp add mod modNotesTx">
        <pc:chgData name="pamela hinostroza" userId="c80913c5e854edc0" providerId="LiveId" clId="{2039BAF4-23A1-4312-9CE0-DBE1F5B3E171}" dt="2021-02-11T21:08:36.599" v="5213" actId="20577"/>
        <pc:sldMkLst>
          <pc:docMk/>
          <pc:sldMk cId="3331420585" sldId="281"/>
        </pc:sldMkLst>
        <pc:picChg chg="add del mod">
          <ac:chgData name="pamela hinostroza" userId="c80913c5e854edc0" providerId="LiveId" clId="{2039BAF4-23A1-4312-9CE0-DBE1F5B3E171}" dt="2021-02-11T20:37:05.376" v="4047" actId="478"/>
          <ac:picMkLst>
            <pc:docMk/>
            <pc:sldMk cId="3331420585" sldId="281"/>
            <ac:picMk id="3" creationId="{AC4A4255-6F28-4D44-B3AB-550092406AF8}"/>
          </ac:picMkLst>
        </pc:picChg>
        <pc:picChg chg="del">
          <ac:chgData name="pamela hinostroza" userId="c80913c5e854edc0" providerId="LiveId" clId="{2039BAF4-23A1-4312-9CE0-DBE1F5B3E171}" dt="2021-02-11T20:16:21.562" v="3809" actId="478"/>
          <ac:picMkLst>
            <pc:docMk/>
            <pc:sldMk cId="3331420585" sldId="281"/>
            <ac:picMk id="5" creationId="{D75DC6CF-28EE-4228-80FE-FF897AA0FD16}"/>
          </ac:picMkLst>
        </pc:picChg>
        <pc:picChg chg="add del mod">
          <ac:chgData name="pamela hinostroza" userId="c80913c5e854edc0" providerId="LiveId" clId="{2039BAF4-23A1-4312-9CE0-DBE1F5B3E171}" dt="2021-02-11T20:37:04.750" v="4046" actId="478"/>
          <ac:picMkLst>
            <pc:docMk/>
            <pc:sldMk cId="3331420585" sldId="281"/>
            <ac:picMk id="6" creationId="{22D5E836-D3D2-46BC-9314-169B6616C1EA}"/>
          </ac:picMkLst>
        </pc:picChg>
        <pc:picChg chg="del">
          <ac:chgData name="pamela hinostroza" userId="c80913c5e854edc0" providerId="LiveId" clId="{2039BAF4-23A1-4312-9CE0-DBE1F5B3E171}" dt="2021-02-11T20:16:22.203" v="3810" actId="478"/>
          <ac:picMkLst>
            <pc:docMk/>
            <pc:sldMk cId="3331420585" sldId="281"/>
            <ac:picMk id="7" creationId="{1FBA3E40-F456-4A81-964B-C39FAF289AB1}"/>
          </ac:picMkLst>
        </pc:picChg>
        <pc:picChg chg="add mod">
          <ac:chgData name="pamela hinostroza" userId="c80913c5e854edc0" providerId="LiveId" clId="{2039BAF4-23A1-4312-9CE0-DBE1F5B3E171}" dt="2021-02-11T20:54:34.260" v="4434" actId="1076"/>
          <ac:picMkLst>
            <pc:docMk/>
            <pc:sldMk cId="3331420585" sldId="281"/>
            <ac:picMk id="9" creationId="{FDB4295E-B31A-46BF-BF4E-3D73073A87B8}"/>
          </ac:picMkLst>
        </pc:picChg>
        <pc:picChg chg="del">
          <ac:chgData name="pamela hinostroza" userId="c80913c5e854edc0" providerId="LiveId" clId="{2039BAF4-23A1-4312-9CE0-DBE1F5B3E171}" dt="2021-02-11T20:16:22.875" v="3811" actId="478"/>
          <ac:picMkLst>
            <pc:docMk/>
            <pc:sldMk cId="3331420585" sldId="281"/>
            <ac:picMk id="11" creationId="{32844619-EAED-4CF2-9D2B-F65F97E1FC93}"/>
          </ac:picMkLst>
        </pc:picChg>
        <pc:picChg chg="del">
          <ac:chgData name="pamela hinostroza" userId="c80913c5e854edc0" providerId="LiveId" clId="{2039BAF4-23A1-4312-9CE0-DBE1F5B3E171}" dt="2021-02-11T20:16:23.704" v="3812" actId="478"/>
          <ac:picMkLst>
            <pc:docMk/>
            <pc:sldMk cId="3331420585" sldId="281"/>
            <ac:picMk id="14" creationId="{68FC7D03-3F6A-4731-B557-A7D64752CFAE}"/>
          </ac:picMkLst>
        </pc:picChg>
        <pc:picChg chg="add mod">
          <ac:chgData name="pamela hinostroza" userId="c80913c5e854edc0" providerId="LiveId" clId="{2039BAF4-23A1-4312-9CE0-DBE1F5B3E171}" dt="2021-02-11T20:55:07.743" v="4441" actId="1076"/>
          <ac:picMkLst>
            <pc:docMk/>
            <pc:sldMk cId="3331420585" sldId="281"/>
            <ac:picMk id="15" creationId="{FAE33A6C-FBFA-48CF-98C0-06846BCA0E2F}"/>
          </ac:picMkLst>
        </pc:picChg>
        <pc:picChg chg="del">
          <ac:chgData name="pamela hinostroza" userId="c80913c5e854edc0" providerId="LiveId" clId="{2039BAF4-23A1-4312-9CE0-DBE1F5B3E171}" dt="2021-02-11T20:16:24.235" v="3813" actId="478"/>
          <ac:picMkLst>
            <pc:docMk/>
            <pc:sldMk cId="3331420585" sldId="281"/>
            <ac:picMk id="16" creationId="{B3ED1362-EB39-457C-B45E-554A0718EE7B}"/>
          </ac:picMkLst>
        </pc:picChg>
        <pc:picChg chg="add mod">
          <ac:chgData name="pamela hinostroza" userId="c80913c5e854edc0" providerId="LiveId" clId="{2039BAF4-23A1-4312-9CE0-DBE1F5B3E171}" dt="2021-02-11T20:55:06.384" v="4440" actId="1076"/>
          <ac:picMkLst>
            <pc:docMk/>
            <pc:sldMk cId="3331420585" sldId="281"/>
            <ac:picMk id="17" creationId="{BB5FD79C-D172-4167-8C5E-8374C11E3AD8}"/>
          </ac:picMkLst>
        </pc:picChg>
      </pc:sldChg>
      <pc:sldChg chg="delSp modSp new del mod ord">
        <pc:chgData name="pamela hinostroza" userId="c80913c5e854edc0" providerId="LiveId" clId="{2039BAF4-23A1-4312-9CE0-DBE1F5B3E171}" dt="2021-02-11T19:48:23.275" v="3589" actId="2696"/>
        <pc:sldMkLst>
          <pc:docMk/>
          <pc:sldMk cId="4291135147" sldId="281"/>
        </pc:sldMkLst>
        <pc:spChg chg="mod">
          <ac:chgData name="pamela hinostroza" userId="c80913c5e854edc0" providerId="LiveId" clId="{2039BAF4-23A1-4312-9CE0-DBE1F5B3E171}" dt="2021-02-11T18:59:23.583" v="3439" actId="20577"/>
          <ac:spMkLst>
            <pc:docMk/>
            <pc:sldMk cId="4291135147" sldId="281"/>
            <ac:spMk id="2" creationId="{84981A3D-CA25-4F80-B214-B93BA9B004C8}"/>
          </ac:spMkLst>
        </pc:spChg>
        <pc:spChg chg="del">
          <ac:chgData name="pamela hinostroza" userId="c80913c5e854edc0" providerId="LiveId" clId="{2039BAF4-23A1-4312-9CE0-DBE1F5B3E171}" dt="2021-02-11T18:57:03.398" v="3225" actId="478"/>
          <ac:spMkLst>
            <pc:docMk/>
            <pc:sldMk cId="4291135147" sldId="281"/>
            <ac:spMk id="3" creationId="{9F15D5C5-E7EF-4675-8ECD-DEF04521011D}"/>
          </ac:spMkLst>
        </pc:spChg>
      </pc:sldChg>
      <pc:sldChg chg="addSp delSp modSp new mod">
        <pc:chgData name="pamela hinostroza" userId="c80913c5e854edc0" providerId="LiveId" clId="{2039BAF4-23A1-4312-9CE0-DBE1F5B3E171}" dt="2021-02-11T20:27:54.612" v="3931" actId="1076"/>
        <pc:sldMkLst>
          <pc:docMk/>
          <pc:sldMk cId="2371228274" sldId="282"/>
        </pc:sldMkLst>
        <pc:spChg chg="del">
          <ac:chgData name="pamela hinostroza" userId="c80913c5e854edc0" providerId="LiveId" clId="{2039BAF4-23A1-4312-9CE0-DBE1F5B3E171}" dt="2021-02-11T20:27:10.112" v="3900" actId="478"/>
          <ac:spMkLst>
            <pc:docMk/>
            <pc:sldMk cId="2371228274" sldId="282"/>
            <ac:spMk id="2" creationId="{683218A5-920B-40A7-8F9F-8C80D581A148}"/>
          </ac:spMkLst>
        </pc:spChg>
        <pc:spChg chg="del">
          <ac:chgData name="pamela hinostroza" userId="c80913c5e854edc0" providerId="LiveId" clId="{2039BAF4-23A1-4312-9CE0-DBE1F5B3E171}" dt="2021-02-11T20:27:01.650" v="3899" actId="478"/>
          <ac:spMkLst>
            <pc:docMk/>
            <pc:sldMk cId="2371228274" sldId="282"/>
            <ac:spMk id="3" creationId="{899924A6-A8D2-4E93-BA55-B957213C035B}"/>
          </ac:spMkLst>
        </pc:spChg>
        <pc:spChg chg="add mod">
          <ac:chgData name="pamela hinostroza" userId="c80913c5e854edc0" providerId="LiveId" clId="{2039BAF4-23A1-4312-9CE0-DBE1F5B3E171}" dt="2021-02-11T20:27:21.308" v="3927" actId="14100"/>
          <ac:spMkLst>
            <pc:docMk/>
            <pc:sldMk cId="2371228274" sldId="282"/>
            <ac:spMk id="4" creationId="{51C33B34-CE2B-4133-B342-A8B8BCA3C151}"/>
          </ac:spMkLst>
        </pc:spChg>
        <pc:picChg chg="add mod">
          <ac:chgData name="pamela hinostroza" userId="c80913c5e854edc0" providerId="LiveId" clId="{2039BAF4-23A1-4312-9CE0-DBE1F5B3E171}" dt="2021-02-11T20:27:54.612" v="3931" actId="1076"/>
          <ac:picMkLst>
            <pc:docMk/>
            <pc:sldMk cId="2371228274" sldId="282"/>
            <ac:picMk id="6" creationId="{DAC6FC84-B449-413E-B2E1-4CF11F549D3D}"/>
          </ac:picMkLst>
        </pc:picChg>
      </pc:sldChg>
      <pc:sldChg chg="delSp modSp new del mod">
        <pc:chgData name="pamela hinostroza" userId="c80913c5e854edc0" providerId="LiveId" clId="{2039BAF4-23A1-4312-9CE0-DBE1F5B3E171}" dt="2021-02-11T19:48:12.368" v="3588" actId="2696"/>
        <pc:sldMkLst>
          <pc:docMk/>
          <pc:sldMk cId="2541032807" sldId="282"/>
        </pc:sldMkLst>
        <pc:spChg chg="mod">
          <ac:chgData name="pamela hinostroza" userId="c80913c5e854edc0" providerId="LiveId" clId="{2039BAF4-23A1-4312-9CE0-DBE1F5B3E171}" dt="2021-02-11T18:58:18.403" v="3355" actId="20577"/>
          <ac:spMkLst>
            <pc:docMk/>
            <pc:sldMk cId="2541032807" sldId="282"/>
            <ac:spMk id="2" creationId="{59FAED03-F888-4378-9804-B755F564E3B2}"/>
          </ac:spMkLst>
        </pc:spChg>
        <pc:spChg chg="del">
          <ac:chgData name="pamela hinostroza" userId="c80913c5e854edc0" providerId="LiveId" clId="{2039BAF4-23A1-4312-9CE0-DBE1F5B3E171}" dt="2021-02-11T18:58:00.802" v="3315" actId="478"/>
          <ac:spMkLst>
            <pc:docMk/>
            <pc:sldMk cId="2541032807" sldId="282"/>
            <ac:spMk id="3" creationId="{A0B45C75-688E-4F62-8318-A3F46E142A90}"/>
          </ac:spMkLst>
        </pc:spChg>
      </pc:sldChg>
      <pc:sldChg chg="delSp modSp new del mod">
        <pc:chgData name="pamela hinostroza" userId="c80913c5e854edc0" providerId="LiveId" clId="{2039BAF4-23A1-4312-9CE0-DBE1F5B3E171}" dt="2021-02-11T19:48:36.141" v="3591" actId="2696"/>
        <pc:sldMkLst>
          <pc:docMk/>
          <pc:sldMk cId="2405874516" sldId="283"/>
        </pc:sldMkLst>
        <pc:spChg chg="mod">
          <ac:chgData name="pamela hinostroza" userId="c80913c5e854edc0" providerId="LiveId" clId="{2039BAF4-23A1-4312-9CE0-DBE1F5B3E171}" dt="2021-02-11T18:59:14.101" v="3438" actId="20577"/>
          <ac:spMkLst>
            <pc:docMk/>
            <pc:sldMk cId="2405874516" sldId="283"/>
            <ac:spMk id="2" creationId="{BD1DC8D9-02DC-47A6-B69F-FFFCDC7D2A6A}"/>
          </ac:spMkLst>
        </pc:spChg>
        <pc:spChg chg="del">
          <ac:chgData name="pamela hinostroza" userId="c80913c5e854edc0" providerId="LiveId" clId="{2039BAF4-23A1-4312-9CE0-DBE1F5B3E171}" dt="2021-02-11T18:58:34.610" v="3357" actId="478"/>
          <ac:spMkLst>
            <pc:docMk/>
            <pc:sldMk cId="2405874516" sldId="283"/>
            <ac:spMk id="3" creationId="{54E080D7-1BCC-4DC0-94E8-5A8F7D250D65}"/>
          </ac:spMkLst>
        </pc:spChg>
      </pc:sldChg>
      <pc:sldChg chg="addSp delSp modSp add mod modNotesTx">
        <pc:chgData name="pamela hinostroza" userId="c80913c5e854edc0" providerId="LiveId" clId="{2039BAF4-23A1-4312-9CE0-DBE1F5B3E171}" dt="2021-02-11T21:10:42.384" v="5250" actId="400"/>
        <pc:sldMkLst>
          <pc:docMk/>
          <pc:sldMk cId="3654025530" sldId="283"/>
        </pc:sldMkLst>
        <pc:spChg chg="add del mod">
          <ac:chgData name="pamela hinostroza" userId="c80913c5e854edc0" providerId="LiveId" clId="{2039BAF4-23A1-4312-9CE0-DBE1F5B3E171}" dt="2021-02-11T20:28:24.355" v="3936" actId="478"/>
          <ac:spMkLst>
            <pc:docMk/>
            <pc:sldMk cId="3654025530" sldId="283"/>
            <ac:spMk id="3" creationId="{7C7E50DA-06CB-4CA9-8321-D5628F00B39A}"/>
          </ac:spMkLst>
        </pc:spChg>
        <pc:spChg chg="del">
          <ac:chgData name="pamela hinostroza" userId="c80913c5e854edc0" providerId="LiveId" clId="{2039BAF4-23A1-4312-9CE0-DBE1F5B3E171}" dt="2021-02-11T20:28:18.614" v="3934" actId="478"/>
          <ac:spMkLst>
            <pc:docMk/>
            <pc:sldMk cId="3654025530" sldId="283"/>
            <ac:spMk id="4" creationId="{51C33B34-CE2B-4133-B342-A8B8BCA3C151}"/>
          </ac:spMkLst>
        </pc:spChg>
        <pc:spChg chg="add mod">
          <ac:chgData name="pamela hinostroza" userId="c80913c5e854edc0" providerId="LiveId" clId="{2039BAF4-23A1-4312-9CE0-DBE1F5B3E171}" dt="2021-02-11T20:28:18.784" v="3935"/>
          <ac:spMkLst>
            <pc:docMk/>
            <pc:sldMk cId="3654025530" sldId="283"/>
            <ac:spMk id="7" creationId="{B8B5A842-A03F-448E-93E2-8F83C186E183}"/>
          </ac:spMkLst>
        </pc:spChg>
        <pc:picChg chg="del">
          <ac:chgData name="pamela hinostroza" userId="c80913c5e854edc0" providerId="LiveId" clId="{2039BAF4-23A1-4312-9CE0-DBE1F5B3E171}" dt="2021-02-11T20:28:02.023" v="3933" actId="478"/>
          <ac:picMkLst>
            <pc:docMk/>
            <pc:sldMk cId="3654025530" sldId="283"/>
            <ac:picMk id="6" creationId="{DAC6FC84-B449-413E-B2E1-4CF11F549D3D}"/>
          </ac:picMkLst>
        </pc:picChg>
        <pc:picChg chg="add mod">
          <ac:chgData name="pamela hinostroza" userId="c80913c5e854edc0" providerId="LiveId" clId="{2039BAF4-23A1-4312-9CE0-DBE1F5B3E171}" dt="2021-02-11T20:30:11.738" v="3952" actId="1076"/>
          <ac:picMkLst>
            <pc:docMk/>
            <pc:sldMk cId="3654025530" sldId="283"/>
            <ac:picMk id="8" creationId="{987B4B85-DEC1-49B4-A5FA-4410CDB997D2}"/>
          </ac:picMkLst>
        </pc:picChg>
        <pc:picChg chg="add mod">
          <ac:chgData name="pamela hinostroza" userId="c80913c5e854edc0" providerId="LiveId" clId="{2039BAF4-23A1-4312-9CE0-DBE1F5B3E171}" dt="2021-02-11T20:30:51.174" v="3964" actId="1076"/>
          <ac:picMkLst>
            <pc:docMk/>
            <pc:sldMk cId="3654025530" sldId="283"/>
            <ac:picMk id="10" creationId="{FF0391F3-FBA1-4503-8066-67871ADC4DB4}"/>
          </ac:picMkLst>
        </pc:picChg>
        <pc:picChg chg="add mod">
          <ac:chgData name="pamela hinostroza" userId="c80913c5e854edc0" providerId="LiveId" clId="{2039BAF4-23A1-4312-9CE0-DBE1F5B3E171}" dt="2021-02-11T20:30:46.173" v="3963" actId="1076"/>
          <ac:picMkLst>
            <pc:docMk/>
            <pc:sldMk cId="3654025530" sldId="283"/>
            <ac:picMk id="12" creationId="{18363053-9C8E-49C4-9783-ED54C630A18C}"/>
          </ac:picMkLst>
        </pc:picChg>
        <pc:picChg chg="add del mod">
          <ac:chgData name="pamela hinostroza" userId="c80913c5e854edc0" providerId="LiveId" clId="{2039BAF4-23A1-4312-9CE0-DBE1F5B3E171}" dt="2021-02-11T20:30:29.606" v="3956" actId="478"/>
          <ac:picMkLst>
            <pc:docMk/>
            <pc:sldMk cId="3654025530" sldId="283"/>
            <ac:picMk id="14" creationId="{1966A61F-9959-432A-9C4F-B42DDEC3B2CF}"/>
          </ac:picMkLst>
        </pc:picChg>
        <pc:picChg chg="add del mod">
          <ac:chgData name="pamela hinostroza" userId="c80913c5e854edc0" providerId="LiveId" clId="{2039BAF4-23A1-4312-9CE0-DBE1F5B3E171}" dt="2021-02-11T20:30:25.604" v="3955" actId="478"/>
          <ac:picMkLst>
            <pc:docMk/>
            <pc:sldMk cId="3654025530" sldId="283"/>
            <ac:picMk id="16" creationId="{33795B7C-CD90-4C87-9614-B44A55ABDEF7}"/>
          </ac:picMkLst>
        </pc:picChg>
      </pc:sldChg>
      <pc:sldChg chg="delSp modSp new del mod">
        <pc:chgData name="pamela hinostroza" userId="c80913c5e854edc0" providerId="LiveId" clId="{2039BAF4-23A1-4312-9CE0-DBE1F5B3E171}" dt="2021-02-11T19:50:27.433" v="3643" actId="2696"/>
        <pc:sldMkLst>
          <pc:docMk/>
          <pc:sldMk cId="1827275461" sldId="284"/>
        </pc:sldMkLst>
        <pc:spChg chg="mod">
          <ac:chgData name="pamela hinostroza" userId="c80913c5e854edc0" providerId="LiveId" clId="{2039BAF4-23A1-4312-9CE0-DBE1F5B3E171}" dt="2021-02-11T19:01:00.991" v="3586" actId="20577"/>
          <ac:spMkLst>
            <pc:docMk/>
            <pc:sldMk cId="1827275461" sldId="284"/>
            <ac:spMk id="2" creationId="{BEDCEF08-A6B6-4914-B4AF-970AC9C9B2AF}"/>
          </ac:spMkLst>
        </pc:spChg>
        <pc:spChg chg="del">
          <ac:chgData name="pamela hinostroza" userId="c80913c5e854edc0" providerId="LiveId" clId="{2039BAF4-23A1-4312-9CE0-DBE1F5B3E171}" dt="2021-02-11T18:59:54.285" v="3443" actId="478"/>
          <ac:spMkLst>
            <pc:docMk/>
            <pc:sldMk cId="1827275461" sldId="284"/>
            <ac:spMk id="3" creationId="{E2034B0D-0F0B-4442-8277-40AC1D440A23}"/>
          </ac:spMkLst>
        </pc:spChg>
      </pc:sldChg>
      <pc:sldChg chg="delSp modSp add mod modNotesTx">
        <pc:chgData name="pamela hinostroza" userId="c80913c5e854edc0" providerId="LiveId" clId="{2039BAF4-23A1-4312-9CE0-DBE1F5B3E171}" dt="2021-02-11T21:28:28.131" v="6057" actId="20577"/>
        <pc:sldMkLst>
          <pc:docMk/>
          <pc:sldMk cId="2494111459" sldId="284"/>
        </pc:sldMkLst>
        <pc:picChg chg="del">
          <ac:chgData name="pamela hinostroza" userId="c80913c5e854edc0" providerId="LiveId" clId="{2039BAF4-23A1-4312-9CE0-DBE1F5B3E171}" dt="2021-02-11T20:30:21.728" v="3954" actId="478"/>
          <ac:picMkLst>
            <pc:docMk/>
            <pc:sldMk cId="2494111459" sldId="284"/>
            <ac:picMk id="8" creationId="{987B4B85-DEC1-49B4-A5FA-4410CDB997D2}"/>
          </ac:picMkLst>
        </pc:picChg>
        <pc:picChg chg="del">
          <ac:chgData name="pamela hinostroza" userId="c80913c5e854edc0" providerId="LiveId" clId="{2039BAF4-23A1-4312-9CE0-DBE1F5B3E171}" dt="2021-02-11T20:30:54.857" v="3965" actId="478"/>
          <ac:picMkLst>
            <pc:docMk/>
            <pc:sldMk cId="2494111459" sldId="284"/>
            <ac:picMk id="10" creationId="{FF0391F3-FBA1-4503-8066-67871ADC4DB4}"/>
          </ac:picMkLst>
        </pc:picChg>
        <pc:picChg chg="del">
          <ac:chgData name="pamela hinostroza" userId="c80913c5e854edc0" providerId="LiveId" clId="{2039BAF4-23A1-4312-9CE0-DBE1F5B3E171}" dt="2021-02-11T20:31:04.005" v="3966" actId="478"/>
          <ac:picMkLst>
            <pc:docMk/>
            <pc:sldMk cId="2494111459" sldId="284"/>
            <ac:picMk id="12" creationId="{18363053-9C8E-49C4-9783-ED54C630A18C}"/>
          </ac:picMkLst>
        </pc:picChg>
        <pc:picChg chg="mod">
          <ac:chgData name="pamela hinostroza" userId="c80913c5e854edc0" providerId="LiveId" clId="{2039BAF4-23A1-4312-9CE0-DBE1F5B3E171}" dt="2021-02-11T20:31:20.604" v="3974" actId="1076"/>
          <ac:picMkLst>
            <pc:docMk/>
            <pc:sldMk cId="2494111459" sldId="284"/>
            <ac:picMk id="14" creationId="{1966A61F-9959-432A-9C4F-B42DDEC3B2CF}"/>
          </ac:picMkLst>
        </pc:picChg>
        <pc:picChg chg="mod">
          <ac:chgData name="pamela hinostroza" userId="c80913c5e854edc0" providerId="LiveId" clId="{2039BAF4-23A1-4312-9CE0-DBE1F5B3E171}" dt="2021-02-11T20:31:22.120" v="3975" actId="1076"/>
          <ac:picMkLst>
            <pc:docMk/>
            <pc:sldMk cId="2494111459" sldId="284"/>
            <ac:picMk id="16" creationId="{33795B7C-CD90-4C87-9614-B44A55ABDEF7}"/>
          </ac:picMkLst>
        </pc:picChg>
      </pc:sldChg>
      <pc:sldChg chg="addSp delSp modSp new mod modNotesTx">
        <pc:chgData name="pamela hinostroza" userId="c80913c5e854edc0" providerId="LiveId" clId="{2039BAF4-23A1-4312-9CE0-DBE1F5B3E171}" dt="2021-02-11T21:15:38.971" v="5444" actId="20577"/>
        <pc:sldMkLst>
          <pc:docMk/>
          <pc:sldMk cId="1367475043" sldId="285"/>
        </pc:sldMkLst>
        <pc:spChg chg="del">
          <ac:chgData name="pamela hinostroza" userId="c80913c5e854edc0" providerId="LiveId" clId="{2039BAF4-23A1-4312-9CE0-DBE1F5B3E171}" dt="2021-02-11T20:32:36.915" v="3985" actId="478"/>
          <ac:spMkLst>
            <pc:docMk/>
            <pc:sldMk cId="1367475043" sldId="285"/>
            <ac:spMk id="2" creationId="{26719EAB-8CB6-4056-B216-65885084F70F}"/>
          </ac:spMkLst>
        </pc:spChg>
        <pc:spChg chg="del">
          <ac:chgData name="pamela hinostroza" userId="c80913c5e854edc0" providerId="LiveId" clId="{2039BAF4-23A1-4312-9CE0-DBE1F5B3E171}" dt="2021-02-11T20:32:23.308" v="3983" actId="478"/>
          <ac:spMkLst>
            <pc:docMk/>
            <pc:sldMk cId="1367475043" sldId="285"/>
            <ac:spMk id="3" creationId="{E678100E-0ADA-40CA-A4A3-4D81CA330171}"/>
          </ac:spMkLst>
        </pc:spChg>
        <pc:spChg chg="add mod">
          <ac:chgData name="pamela hinostroza" userId="c80913c5e854edc0" providerId="LiveId" clId="{2039BAF4-23A1-4312-9CE0-DBE1F5B3E171}" dt="2021-02-11T20:32:46.900" v="4013" actId="20577"/>
          <ac:spMkLst>
            <pc:docMk/>
            <pc:sldMk cId="1367475043" sldId="285"/>
            <ac:spMk id="6" creationId="{C0DD96A8-05C5-4F7C-9820-DF8159823B80}"/>
          </ac:spMkLst>
        </pc:spChg>
        <pc:picChg chg="add del mod">
          <ac:chgData name="pamela hinostroza" userId="c80913c5e854edc0" providerId="LiveId" clId="{2039BAF4-23A1-4312-9CE0-DBE1F5B3E171}" dt="2021-02-11T20:33:32.307" v="4020" actId="478"/>
          <ac:picMkLst>
            <pc:docMk/>
            <pc:sldMk cId="1367475043" sldId="285"/>
            <ac:picMk id="5" creationId="{5B98F6DA-4B34-4D8F-A2E7-6EAF49D5025C}"/>
          </ac:picMkLst>
        </pc:picChg>
        <pc:picChg chg="add del mod modCrop">
          <ac:chgData name="pamela hinostroza" userId="c80913c5e854edc0" providerId="LiveId" clId="{2039BAF4-23A1-4312-9CE0-DBE1F5B3E171}" dt="2021-02-11T20:36:09.546" v="4038" actId="478"/>
          <ac:picMkLst>
            <pc:docMk/>
            <pc:sldMk cId="1367475043" sldId="285"/>
            <ac:picMk id="8" creationId="{B2710E9E-A9FA-4572-AD43-D40C22DF39F4}"/>
          </ac:picMkLst>
        </pc:picChg>
        <pc:picChg chg="add mod">
          <ac:chgData name="pamela hinostroza" userId="c80913c5e854edc0" providerId="LiveId" clId="{2039BAF4-23A1-4312-9CE0-DBE1F5B3E171}" dt="2021-02-11T21:13:12.437" v="5268" actId="1076"/>
          <ac:picMkLst>
            <pc:docMk/>
            <pc:sldMk cId="1367475043" sldId="285"/>
            <ac:picMk id="9" creationId="{8814D3DB-2A43-43C7-9F50-BBE8694FDD78}"/>
          </ac:picMkLst>
        </pc:picChg>
        <pc:picChg chg="add mod">
          <ac:chgData name="pamela hinostroza" userId="c80913c5e854edc0" providerId="LiveId" clId="{2039BAF4-23A1-4312-9CE0-DBE1F5B3E171}" dt="2021-02-11T21:13:10.905" v="5267" actId="1076"/>
          <ac:picMkLst>
            <pc:docMk/>
            <pc:sldMk cId="1367475043" sldId="285"/>
            <ac:picMk id="11" creationId="{38F01843-DFD3-4C82-9283-C2379A567281}"/>
          </ac:picMkLst>
        </pc:picChg>
      </pc:sldChg>
      <pc:sldChg chg="addSp delSp modSp new del mod">
        <pc:chgData name="pamela hinostroza" userId="c80913c5e854edc0" providerId="LiveId" clId="{2039BAF4-23A1-4312-9CE0-DBE1F5B3E171}" dt="2021-02-11T20:35:34.343" v="4037" actId="2696"/>
        <pc:sldMkLst>
          <pc:docMk/>
          <pc:sldMk cId="2309428880" sldId="286"/>
        </pc:sldMkLst>
        <pc:spChg chg="del">
          <ac:chgData name="pamela hinostroza" userId="c80913c5e854edc0" providerId="LiveId" clId="{2039BAF4-23A1-4312-9CE0-DBE1F5B3E171}" dt="2021-02-11T20:33:44.404" v="4026" actId="478"/>
          <ac:spMkLst>
            <pc:docMk/>
            <pc:sldMk cId="2309428880" sldId="286"/>
            <ac:spMk id="2" creationId="{8053CAE7-850A-4245-AAC1-93D45D1B70A3}"/>
          </ac:spMkLst>
        </pc:spChg>
        <pc:spChg chg="del">
          <ac:chgData name="pamela hinostroza" userId="c80913c5e854edc0" providerId="LiveId" clId="{2039BAF4-23A1-4312-9CE0-DBE1F5B3E171}" dt="2021-02-11T20:33:42.583" v="4025" actId="478"/>
          <ac:spMkLst>
            <pc:docMk/>
            <pc:sldMk cId="2309428880" sldId="286"/>
            <ac:spMk id="3" creationId="{261004F4-5A86-4B61-A636-7B794CB6B85D}"/>
          </ac:spMkLst>
        </pc:spChg>
        <pc:spChg chg="add mod">
          <ac:chgData name="pamela hinostroza" userId="c80913c5e854edc0" providerId="LiveId" clId="{2039BAF4-23A1-4312-9CE0-DBE1F5B3E171}" dt="2021-02-11T20:33:51.569" v="4027"/>
          <ac:spMkLst>
            <pc:docMk/>
            <pc:sldMk cId="2309428880" sldId="286"/>
            <ac:spMk id="4" creationId="{166E4CCB-809B-4B8B-AF7E-D5DEC41D6170}"/>
          </ac:spMkLst>
        </pc:spChg>
        <pc:picChg chg="add mod">
          <ac:chgData name="pamela hinostroza" userId="c80913c5e854edc0" providerId="LiveId" clId="{2039BAF4-23A1-4312-9CE0-DBE1F5B3E171}" dt="2021-02-11T20:34:16.442" v="4031" actId="1076"/>
          <ac:picMkLst>
            <pc:docMk/>
            <pc:sldMk cId="2309428880" sldId="286"/>
            <ac:picMk id="6" creationId="{CC793F86-87C0-44B3-9376-B606881533D9}"/>
          </ac:picMkLst>
        </pc:picChg>
      </pc:sldChg>
      <pc:sldChg chg="modSp new mod">
        <pc:chgData name="pamela hinostroza" userId="c80913c5e854edc0" providerId="LiveId" clId="{2039BAF4-23A1-4312-9CE0-DBE1F5B3E171}" dt="2021-02-11T21:26:34.412" v="6028" actId="20577"/>
        <pc:sldMkLst>
          <pc:docMk/>
          <pc:sldMk cId="3815843459" sldId="286"/>
        </pc:sldMkLst>
        <pc:spChg chg="mod">
          <ac:chgData name="pamela hinostroza" userId="c80913c5e854edc0" providerId="LiveId" clId="{2039BAF4-23A1-4312-9CE0-DBE1F5B3E171}" dt="2021-02-11T21:26:22.059" v="6024" actId="20577"/>
          <ac:spMkLst>
            <pc:docMk/>
            <pc:sldMk cId="3815843459" sldId="286"/>
            <ac:spMk id="2" creationId="{2DB9924E-0728-424A-9ACA-31BBCB76D24C}"/>
          </ac:spMkLst>
        </pc:spChg>
        <pc:spChg chg="mod">
          <ac:chgData name="pamela hinostroza" userId="c80913c5e854edc0" providerId="LiveId" clId="{2039BAF4-23A1-4312-9CE0-DBE1F5B3E171}" dt="2021-02-11T21:26:34.412" v="6028" actId="20577"/>
          <ac:spMkLst>
            <pc:docMk/>
            <pc:sldMk cId="3815843459" sldId="286"/>
            <ac:spMk id="3" creationId="{B71BFAAA-4FBD-4450-964D-947D1049C54D}"/>
          </ac:spMkLst>
        </pc:spChg>
      </pc:sldChg>
      <pc:sldChg chg="modSp new mod">
        <pc:chgData name="pamela hinostroza" userId="c80913c5e854edc0" providerId="LiveId" clId="{2039BAF4-23A1-4312-9CE0-DBE1F5B3E171}" dt="2021-02-11T21:29:54.398" v="6066" actId="20577"/>
        <pc:sldMkLst>
          <pc:docMk/>
          <pc:sldMk cId="3853745781" sldId="287"/>
        </pc:sldMkLst>
        <pc:spChg chg="mod">
          <ac:chgData name="pamela hinostroza" userId="c80913c5e854edc0" providerId="LiveId" clId="{2039BAF4-23A1-4312-9CE0-DBE1F5B3E171}" dt="2021-02-11T21:15:49.062" v="5458" actId="5793"/>
          <ac:spMkLst>
            <pc:docMk/>
            <pc:sldMk cId="3853745781" sldId="287"/>
            <ac:spMk id="2" creationId="{7C061E34-A5C7-46EE-9421-2CC44A33FE91}"/>
          </ac:spMkLst>
        </pc:spChg>
        <pc:spChg chg="mod">
          <ac:chgData name="pamela hinostroza" userId="c80913c5e854edc0" providerId="LiveId" clId="{2039BAF4-23A1-4312-9CE0-DBE1F5B3E171}" dt="2021-02-11T21:29:54.398" v="6066" actId="20577"/>
          <ac:spMkLst>
            <pc:docMk/>
            <pc:sldMk cId="3853745781" sldId="287"/>
            <ac:spMk id="3" creationId="{93C5F4C4-DB15-4C0C-96B6-D64065E7BF97}"/>
          </ac:spMkLst>
        </pc:spChg>
      </pc:sldChg>
      <pc:sldChg chg="modSp new mod">
        <pc:chgData name="pamela hinostroza" userId="c80913c5e854edc0" providerId="LiveId" clId="{2039BAF4-23A1-4312-9CE0-DBE1F5B3E171}" dt="2021-02-11T21:21:31.688" v="5785" actId="1076"/>
        <pc:sldMkLst>
          <pc:docMk/>
          <pc:sldMk cId="3178243360" sldId="288"/>
        </pc:sldMkLst>
        <pc:spChg chg="mod">
          <ac:chgData name="pamela hinostroza" userId="c80913c5e854edc0" providerId="LiveId" clId="{2039BAF4-23A1-4312-9CE0-DBE1F5B3E171}" dt="2021-02-11T21:19:26.706" v="5601" actId="20577"/>
          <ac:spMkLst>
            <pc:docMk/>
            <pc:sldMk cId="3178243360" sldId="288"/>
            <ac:spMk id="2" creationId="{6742F44A-26ED-4120-87A4-C3FFDD6A22A4}"/>
          </ac:spMkLst>
        </pc:spChg>
        <pc:spChg chg="mod">
          <ac:chgData name="pamela hinostroza" userId="c80913c5e854edc0" providerId="LiveId" clId="{2039BAF4-23A1-4312-9CE0-DBE1F5B3E171}" dt="2021-02-11T21:21:31.688" v="5785" actId="1076"/>
          <ac:spMkLst>
            <pc:docMk/>
            <pc:sldMk cId="3178243360" sldId="288"/>
            <ac:spMk id="3" creationId="{94014E74-24FC-4CAE-9196-2DCDFBC343C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5C839-BA40-4260-96D8-FFABE23A00FE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22BD1-4087-48A7-BD72-C1CFA9C76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76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 countries in our sample spend between 2%-7% of their budget on education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Very few spend higher than average (gaps)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22BD1-4087-48A7-BD72-C1CFA9C767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399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Grad rates decreased by about more than half from bachelors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Highest: Germany and Slovakia</a:t>
            </a:r>
          </a:p>
          <a:p>
            <a:r>
              <a:rPr lang="en-US" dirty="0"/>
              <a:t>Lowest: about half of the countries’ rates have disappeared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22BD1-4087-48A7-BD72-C1CFA9C767D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45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trike="sngStrike" dirty="0"/>
              <a:t>Columns that weren’t needed</a:t>
            </a:r>
          </a:p>
          <a:p>
            <a:r>
              <a:rPr lang="en-US" strike="sngStrike" dirty="0" err="1"/>
              <a:t>NaN</a:t>
            </a:r>
            <a:r>
              <a:rPr lang="en-US" strike="sngStrike" dirty="0"/>
              <a:t> values</a:t>
            </a:r>
          </a:p>
          <a:p>
            <a:r>
              <a:rPr lang="en-US" dirty="0"/>
              <a:t>2012 and beyond only</a:t>
            </a:r>
          </a:p>
          <a:p>
            <a:r>
              <a:rPr lang="en-US" dirty="0"/>
              <a:t>Applicable type of education only (for each)</a:t>
            </a:r>
          </a:p>
          <a:p>
            <a:r>
              <a:rPr lang="en-US" dirty="0"/>
              <a:t>Average over the years</a:t>
            </a:r>
          </a:p>
          <a:p>
            <a:r>
              <a:rPr lang="en-US" dirty="0"/>
              <a:t>Set up the country as the index for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22BD1-4087-48A7-BD72-C1CFA9C767D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976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common denominator: tropical climate countries</a:t>
            </a:r>
          </a:p>
          <a:p>
            <a:r>
              <a:rPr lang="en-US" dirty="0"/>
              <a:t>Only two superpower country: USA, Russia</a:t>
            </a:r>
          </a:p>
          <a:p>
            <a:r>
              <a:rPr lang="en-US" dirty="0"/>
              <a:t>USA is highest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22BD1-4087-48A7-BD72-C1CFA9C767D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776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countries keep their persons held in prisons rate minimal</a:t>
            </a:r>
          </a:p>
          <a:p>
            <a:r>
              <a:rPr lang="en-US" dirty="0"/>
              <a:t>Gap between USA and the rest of the world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22BD1-4087-48A7-BD72-C1CFA9C767D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099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22BD1-4087-48A7-BD72-C1CFA9C767D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456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2012 and beyond only</a:t>
            </a:r>
          </a:p>
          <a:p>
            <a:r>
              <a:rPr lang="en-US" strike="sngStrike" dirty="0"/>
              <a:t>Columns that weren’t needed</a:t>
            </a:r>
          </a:p>
          <a:p>
            <a:r>
              <a:rPr lang="en-US" strike="sngStrike" dirty="0" err="1"/>
              <a:t>NaN</a:t>
            </a:r>
            <a:r>
              <a:rPr lang="en-US" strike="sngStrike" dirty="0"/>
              <a:t> values</a:t>
            </a:r>
          </a:p>
          <a:p>
            <a:r>
              <a:rPr lang="en-US" dirty="0"/>
              <a:t>Average over the years</a:t>
            </a:r>
          </a:p>
          <a:p>
            <a:r>
              <a:rPr lang="en-US" dirty="0"/>
              <a:t>Set up data frame for graphing</a:t>
            </a:r>
          </a:p>
          <a:p>
            <a:r>
              <a:rPr lang="en-US" dirty="0"/>
              <a:t>Played with bins and y ticks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22BD1-4087-48A7-BD72-C1CFA9C767D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1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Reorganized for top countries</a:t>
            </a:r>
          </a:p>
          <a:p>
            <a:r>
              <a:rPr lang="en-US" dirty="0"/>
              <a:t>Cropped first 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22BD1-4087-48A7-BD72-C1CFA9C767D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51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countries’ incarceration rates are not affected by graduation rates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22BD1-4087-48A7-BD72-C1CFA9C767D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471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Most countries’ incarceration rates are not affected by graduations at a bachelors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22BD1-4087-48A7-BD72-C1CFA9C767D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29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Most countries’ incarceration rates are not affected by graduations at a masters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22BD1-4087-48A7-BD72-C1CFA9C767D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92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Majority of bottom spending are developing countries</a:t>
            </a:r>
          </a:p>
          <a:p>
            <a:r>
              <a:rPr lang="en-US" dirty="0"/>
              <a:t>(Monaco </a:t>
            </a:r>
            <a:r>
              <a:rPr lang="en-US" dirty="0">
                <a:sym typeface="Wingdings" panose="05000000000000000000" pitchFamily="2" charset="2"/>
              </a:rPr>
              <a:t> billionaires’ playground)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22BD1-4087-48A7-BD72-C1CFA9C767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192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Most countries’ incarceration rates are not affected by graduations at a doctoral level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22BD1-4087-48A7-BD72-C1CFA9C767D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863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Countries’ incarceration rates are mostly not correlated by education expenditure, unless they’re higher than average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22BD1-4087-48A7-BD72-C1CFA9C767D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392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Concatenated latest versions of each data frame</a:t>
            </a:r>
          </a:p>
          <a:p>
            <a:r>
              <a:rPr lang="en-US" dirty="0"/>
              <a:t>Tested data frame</a:t>
            </a:r>
          </a:p>
          <a:p>
            <a:r>
              <a:rPr lang="en-US" dirty="0"/>
              <a:t>Graphed each in comparison to incarceration 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22BD1-4087-48A7-BD72-C1CFA9C767D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165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22BD1-4087-48A7-BD72-C1CFA9C767D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2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Majority of top spending are developed countries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22BD1-4087-48A7-BD72-C1CFA9C767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41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2012 and beyond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22BD1-4087-48A7-BD72-C1CFA9C767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28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trike="sngStrike" dirty="0"/>
              <a:t>Columns that weren’t needed</a:t>
            </a:r>
          </a:p>
          <a:p>
            <a:r>
              <a:rPr lang="en-US" strike="noStrike" dirty="0"/>
              <a:t>Renamed</a:t>
            </a:r>
          </a:p>
          <a:p>
            <a:r>
              <a:rPr lang="en-US" strike="noStrike" dirty="0"/>
              <a:t>Average of all years</a:t>
            </a:r>
          </a:p>
          <a:p>
            <a:r>
              <a:rPr lang="en-US" strike="noStrike" dirty="0"/>
              <a:t>Reset index for histogram</a:t>
            </a:r>
          </a:p>
          <a:p>
            <a:r>
              <a:rPr lang="en-US" strike="noStrike" dirty="0"/>
              <a:t>Used bin of ranges*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22BD1-4087-48A7-BD72-C1CFA9C767D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51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country back as index for bar graph</a:t>
            </a:r>
          </a:p>
          <a:p>
            <a:r>
              <a:rPr lang="en-US" dirty="0"/>
              <a:t>Reorganized data frame for biggest and lowest spenders</a:t>
            </a:r>
          </a:p>
          <a:p>
            <a:r>
              <a:rPr lang="en-US" dirty="0"/>
              <a:t>Extracted top 20 of each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22BD1-4087-48A7-BD72-C1CFA9C767D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Highest: South Korea, Greece and Ireland</a:t>
            </a:r>
          </a:p>
          <a:p>
            <a:r>
              <a:rPr lang="en-US" dirty="0"/>
              <a:t>Lowest: Costa Rica, Belgium(!!!), Mexico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22BD1-4087-48A7-BD72-C1CFA9C767D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05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Grad rates decreased by about half from high school</a:t>
            </a:r>
          </a:p>
          <a:p>
            <a:r>
              <a:rPr lang="en-US" dirty="0"/>
              <a:t>Highest: Denmark, Japan, Lithuania</a:t>
            </a:r>
          </a:p>
          <a:p>
            <a:r>
              <a:rPr lang="en-US" dirty="0"/>
              <a:t>Lowest: Luxembourg (!!!), Indonesia, Colombia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22BD1-4087-48A7-BD72-C1CFA9C767D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72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Grad rates decreased by about half from bachelors</a:t>
            </a:r>
          </a:p>
          <a:p>
            <a:r>
              <a:rPr lang="en-US" dirty="0"/>
              <a:t>Highest: Slovakia, Denmark, Czechia, Slovenia</a:t>
            </a:r>
          </a:p>
          <a:p>
            <a:r>
              <a:rPr lang="en-US" dirty="0"/>
              <a:t>Lowest: Indonesia, Turkey, China (!!!)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22BD1-4087-48A7-BD72-C1CFA9C767D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91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0FCF7-65FF-4D7C-B11B-89318E17A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6D972-C6E6-49D3-8F5A-1009082913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EE6B1-9462-4C5A-B51C-4D34AF3EA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FAD6-D340-4393-B034-6B57DCEA9FCE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FC0FD-0CA8-4EE6-9000-CB6A6510A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9763F-21C3-495F-8A92-8D6B01D44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1C4B-24C3-4392-9A08-7D083974D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64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BABC0-CFE8-4EAC-BDAD-A80559C89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E37186-FC03-4116-801F-CF2F45C6D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DDBE5-B76B-44FD-A244-2240F3E0E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FAD6-D340-4393-B034-6B57DCEA9FCE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CD952-0BED-4509-92DA-121C69A8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C93DC-536C-46ED-A874-6722827D4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1C4B-24C3-4392-9A08-7D083974D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44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8D8736-3733-4A12-8273-1772C0792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411AF0-2715-4604-AB2F-9645E6BAA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225BB-6912-4B7E-81D5-4229C3EAE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FAD6-D340-4393-B034-6B57DCEA9FCE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2BFB8-6F89-48D4-84C3-38E1B7587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B5E59-1000-4DC3-91FF-8C57B553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1C4B-24C3-4392-9A08-7D083974D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2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28521-AA6A-4A74-8931-D513B2009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359FD-8D7D-4C1E-A776-ABA543087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19CBF-2917-4CC8-8420-BDC92E3D7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FAD6-D340-4393-B034-6B57DCEA9FCE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9F943-76FA-4434-85F6-6AFE74EDD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C22CD-FC4D-409C-944E-979A9F002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1C4B-24C3-4392-9A08-7D083974D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15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ADB20-4355-4AF4-9D0D-AE6CD9CB5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11538-FB77-4CAD-9A04-DAC03AFA7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864BE-4D9F-4479-BDEA-B0818C8A2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FAD6-D340-4393-B034-6B57DCEA9FCE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1379F-5906-4DC1-AA30-2B20D865D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510E6-7E27-41C0-A48A-57AFE4507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1C4B-24C3-4392-9A08-7D083974D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22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B8DFC-1911-4D52-B02C-BD2C1C2DC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8DD5E-A0AB-4D41-8F48-FD88D8590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FAA367-87AC-4F09-84A3-6463D2C57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10235-8E7F-490E-9878-062D9DD8E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FAD6-D340-4393-B034-6B57DCEA9FCE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34FF4-3483-43C4-BB1E-AF75E049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F4D8F-1CDF-440A-B63A-09D0FAC2A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1C4B-24C3-4392-9A08-7D083974D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03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5090C-E420-44BA-837E-B8F4FA152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9C9B4-080B-4971-AB96-1647BE37D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4A8BE-EA00-44B3-941C-1A01EF221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EACD63-788D-45B7-B449-B289626FD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470E96-F515-4AAB-B81E-443A98AF70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2F55AE-2ED5-4D9A-BA76-CD8B880A3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FAD6-D340-4393-B034-6B57DCEA9FCE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CB6D4A-C5FE-4DF4-9E59-F8AA03B1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1C9B88-5BB0-4892-BF40-A7F19CBD6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1C4B-24C3-4392-9A08-7D083974D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2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03A2B-7473-489C-B16B-079812E68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603708-ACC3-4C12-A8FA-D4DB25A28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FAD6-D340-4393-B034-6B57DCEA9FCE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2F8C2B-30A9-4732-865E-B5FEA6B33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2D6F7-7717-4F00-AC1C-B0E310F58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1C4B-24C3-4392-9A08-7D083974D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14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924CAA-B2C6-49E9-8F5C-27FDC852E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FAD6-D340-4393-B034-6B57DCEA9FCE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E17B22-A1D0-4504-9326-B400A7E5B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D19CD-9D36-40E7-B7D4-6D9DBC8D4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1C4B-24C3-4392-9A08-7D083974D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61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A125-239B-4CD5-A82F-FDBE6AECD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B6314-A78F-4AE2-A304-DECB71B77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11D25-CDA8-4F8E-B98B-71FAAA807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AAE5F-E789-479D-861A-9B9A88D15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FAD6-D340-4393-B034-6B57DCEA9FCE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42AD8-A1FE-4FA4-B1E6-DA76895D0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A51BD-4C6E-4B8B-8453-59E84209C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1C4B-24C3-4392-9A08-7D083974D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8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DF4B4-F0B4-4E8A-85FC-3F138D487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D3FFAD-8D58-4114-84FE-2D95564D1F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2CC61-0F41-4ACC-B4FA-AF5097CF3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C6956-4CF5-4DD7-BEE4-FBA06428C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FAD6-D340-4393-B034-6B57DCEA9FCE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54608-FBAC-4FCD-B04C-52A0E68F5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58FFA-8371-4E7C-99D7-1E9608A7B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1C4B-24C3-4392-9A08-7D083974D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1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51F388-AF6B-4D04-A185-2BB5A8754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D1812-5684-4DD4-A6DC-F13441E75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2B8E7-F0B9-40A3-9AB1-A50B86E024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FFAD6-D340-4393-B034-6B57DCEA9FCE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742AF-2459-467E-87B7-F89EAF0E9C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28D44-5F98-49F8-AD71-BFDBC3ABB4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31C4B-24C3-4392-9A08-7D083974D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0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ourworldindata.org/grapher/government-expenditure-on-education?time=2014" TargetMode="External"/><Relationship Id="rId2" Type="http://schemas.openxmlformats.org/officeDocument/2006/relationships/hyperlink" Target="https://stats.oecd.org/Index.aspx?DataSetCode=EAG_GRAD_ENTR_RAT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unodc.un.org/data/prison/persons%20held%20tota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9601B-0F55-4B03-9535-463566A9A7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Incarceration and Education</a:t>
            </a:r>
          </a:p>
        </p:txBody>
      </p:sp>
    </p:spTree>
    <p:extLst>
      <p:ext uri="{BB962C8B-B14F-4D97-AF65-F5344CB8AC3E}">
        <p14:creationId xmlns:p14="http://schemas.microsoft.com/office/powerpoint/2010/main" val="2143836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494D9B91-D541-460E-A7D2-80AE7ED19B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81000"/>
            <a:ext cx="9144000" cy="6095999"/>
          </a:xfrm>
        </p:spPr>
      </p:pic>
    </p:spTree>
    <p:extLst>
      <p:ext uri="{BB962C8B-B14F-4D97-AF65-F5344CB8AC3E}">
        <p14:creationId xmlns:p14="http://schemas.microsoft.com/office/powerpoint/2010/main" val="3599362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7C526C96-6BD9-4C39-ACCF-18F4E0B51F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81000"/>
            <a:ext cx="9144000" cy="6095999"/>
          </a:xfrm>
        </p:spPr>
      </p:pic>
    </p:spTree>
    <p:extLst>
      <p:ext uri="{BB962C8B-B14F-4D97-AF65-F5344CB8AC3E}">
        <p14:creationId xmlns:p14="http://schemas.microsoft.com/office/powerpoint/2010/main" val="2838335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3CD140E7-815F-407C-B1B7-F39493186E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81000"/>
            <a:ext cx="9144000" cy="6095999"/>
          </a:xfrm>
        </p:spPr>
      </p:pic>
    </p:spTree>
    <p:extLst>
      <p:ext uri="{BB962C8B-B14F-4D97-AF65-F5344CB8AC3E}">
        <p14:creationId xmlns:p14="http://schemas.microsoft.com/office/powerpoint/2010/main" val="165532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39F2C6-F7FD-4460-A3C9-9168FDF22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53000" cy="716915"/>
          </a:xfrm>
        </p:spPr>
        <p:txBody>
          <a:bodyPr>
            <a:normAutofit fontScale="90000"/>
          </a:bodyPr>
          <a:lstStyle/>
          <a:p>
            <a:r>
              <a:rPr lang="en-US" dirty="0"/>
              <a:t>Graduation Rates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F4A588-E710-4727-B4CE-594ED5BBC3D5}"/>
              </a:ext>
            </a:extLst>
          </p:cNvPr>
          <p:cNvSpPr txBox="1"/>
          <p:nvPr/>
        </p:nvSpPr>
        <p:spPr>
          <a:xfrm>
            <a:off x="1036320" y="1082040"/>
            <a:ext cx="10515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[14]: </a:t>
            </a:r>
            <a:r>
              <a:rPr lang="en-US" dirty="0" err="1"/>
              <a:t>ed_grad</a:t>
            </a:r>
            <a:r>
              <a:rPr lang="en-US" dirty="0"/>
              <a:t>=</a:t>
            </a:r>
            <a:r>
              <a:rPr lang="en-US" dirty="0" err="1"/>
              <a:t>ed_grad.drop</a:t>
            </a:r>
            <a:r>
              <a:rPr lang="en-US" dirty="0"/>
              <a:t>(['COUNTRY', 'SEX','AGE', 'COUNTRY_ORIGIN', 'International students exclusion', 'ISC11_LEVEL_CAT', 'INDICATOR', 'Indicator', 'YEAR', 'Flag </a:t>
            </a:r>
            <a:r>
              <a:rPr lang="en-US" dirty="0" err="1"/>
              <a:t>Codes','Flags</a:t>
            </a:r>
            <a:r>
              <a:rPr lang="en-US" dirty="0"/>
              <a:t>'], axis=1)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323F88-E25E-4AA9-8B2C-F96CC99A5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1731863"/>
            <a:ext cx="10401799" cy="17802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244DCA1-40B6-419B-BB8A-C1DBCE65B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320" y="3512086"/>
            <a:ext cx="9863173" cy="12362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7E74BE2-4AE5-4D60-A43B-87D65854B3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7996" y="4782502"/>
            <a:ext cx="8056007" cy="207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766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71FE36E-B770-4CE2-8167-139A34451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7557" y="105249"/>
            <a:ext cx="6596886" cy="664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303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5DB11FCD-260C-4F7F-B1DF-3411B5B0F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055" y="718370"/>
            <a:ext cx="8131889" cy="5421259"/>
          </a:xfrm>
        </p:spPr>
      </p:pic>
    </p:spTree>
    <p:extLst>
      <p:ext uri="{BB962C8B-B14F-4D97-AF65-F5344CB8AC3E}">
        <p14:creationId xmlns:p14="http://schemas.microsoft.com/office/powerpoint/2010/main" val="3260618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1C33B34-CE2B-4133-B342-A8B8BCA3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79720" cy="716915"/>
          </a:xfrm>
        </p:spPr>
        <p:txBody>
          <a:bodyPr>
            <a:normAutofit fontScale="90000"/>
          </a:bodyPr>
          <a:lstStyle/>
          <a:p>
            <a:r>
              <a:rPr lang="en-US" dirty="0"/>
              <a:t>Incarceration Rates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C6FC84-B449-413E-B2E1-4CF11F549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740" y="1082040"/>
            <a:ext cx="8732520" cy="487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228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8B5A842-A03F-448E-93E2-8F83C186E18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4267200" cy="716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Cont.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7B4B85-DEC1-49B4-A5FA-4410CDB99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559" y="1006787"/>
            <a:ext cx="8658882" cy="1171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0391F3-FBA1-4503-8066-67871ADC4D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5950" y="2299617"/>
            <a:ext cx="5968058" cy="5775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363053-9C8E-49C4-9783-ED54C630A1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6559" y="2998426"/>
            <a:ext cx="8443117" cy="313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025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8B5A842-A03F-448E-93E2-8F83C186E18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4267200" cy="716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Cont.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966A61F-9959-432A-9C4F-B42DDEC3B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555" y="1533815"/>
            <a:ext cx="7022645" cy="99891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3795B7C-CD90-4C87-9614-B44A55ABDE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7555" y="2984501"/>
            <a:ext cx="7352130" cy="182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11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196754CC-62F3-459E-86D9-3F2E28FD1A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81000"/>
            <a:ext cx="9144000" cy="6096000"/>
          </a:xfrm>
        </p:spPr>
      </p:pic>
    </p:spTree>
    <p:extLst>
      <p:ext uri="{BB962C8B-B14F-4D97-AF65-F5344CB8AC3E}">
        <p14:creationId xmlns:p14="http://schemas.microsoft.com/office/powerpoint/2010/main" val="3107796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9924E-0728-424A-9ACA-31BBCB76D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BFAAA-4FBD-4450-964D-947D1049C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8252"/>
            <a:ext cx="10515600" cy="1801495"/>
          </a:xfrm>
        </p:spPr>
        <p:txBody>
          <a:bodyPr/>
          <a:lstStyle/>
          <a:p>
            <a:r>
              <a:rPr lang="en-US" dirty="0"/>
              <a:t>Incarceration rates are </a:t>
            </a:r>
            <a:r>
              <a:rPr lang="en-US" dirty="0">
                <a:sym typeface="Wingdings" panose="05000000000000000000" pitchFamily="2" charset="2"/>
              </a:rPr>
              <a:t>linked to education (globally)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Education expenditure % of GDP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Graduation rates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Persons held in prison rates (per 100K population)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843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18230708-ECDE-4637-AB7D-E310A96DCE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81000"/>
            <a:ext cx="9144000" cy="6095999"/>
          </a:xfrm>
        </p:spPr>
      </p:pic>
    </p:spTree>
    <p:extLst>
      <p:ext uri="{BB962C8B-B14F-4D97-AF65-F5344CB8AC3E}">
        <p14:creationId xmlns:p14="http://schemas.microsoft.com/office/powerpoint/2010/main" val="1318568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54BBCF21-37A4-4847-9DE0-8676685459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81000"/>
            <a:ext cx="9144000" cy="6095999"/>
          </a:xfrm>
        </p:spPr>
      </p:pic>
    </p:spTree>
    <p:extLst>
      <p:ext uri="{BB962C8B-B14F-4D97-AF65-F5344CB8AC3E}">
        <p14:creationId xmlns:p14="http://schemas.microsoft.com/office/powerpoint/2010/main" val="2383399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6A27756A-83DA-43EB-B3F6-2903E84B1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81000"/>
            <a:ext cx="9144000" cy="6095999"/>
          </a:xfrm>
        </p:spPr>
      </p:pic>
    </p:spTree>
    <p:extLst>
      <p:ext uri="{BB962C8B-B14F-4D97-AF65-F5344CB8AC3E}">
        <p14:creationId xmlns:p14="http://schemas.microsoft.com/office/powerpoint/2010/main" val="1380461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16AFEACB-CE01-4046-B709-65EEF46D5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81000"/>
            <a:ext cx="9144000" cy="6096000"/>
          </a:xfrm>
        </p:spPr>
      </p:pic>
    </p:spTree>
    <p:extLst>
      <p:ext uri="{BB962C8B-B14F-4D97-AF65-F5344CB8AC3E}">
        <p14:creationId xmlns:p14="http://schemas.microsoft.com/office/powerpoint/2010/main" val="2390217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0DD96A8-05C5-4F7C-9820-DF8159823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79720" cy="716915"/>
          </a:xfrm>
        </p:spPr>
        <p:txBody>
          <a:bodyPr>
            <a:normAutofit/>
          </a:bodyPr>
          <a:lstStyle/>
          <a:p>
            <a:r>
              <a:rPr lang="en-US" dirty="0"/>
              <a:t>Merging Code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14D3DB-2A43-43C7-9F50-BBE8694FD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800" y="4895376"/>
            <a:ext cx="6979920" cy="17611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F01843-DFD3-4C82-9283-C2379A5672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082040"/>
            <a:ext cx="11025039" cy="364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475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61E34-A5C7-46EE-9421-2CC44A33F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5F4C4-DB15-4C0C-96B6-D64065E7B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 missing from CSV</a:t>
            </a:r>
          </a:p>
          <a:p>
            <a:pPr lvl="1"/>
            <a:r>
              <a:rPr lang="en-US" dirty="0"/>
              <a:t>Years</a:t>
            </a:r>
          </a:p>
          <a:p>
            <a:pPr lvl="1"/>
            <a:r>
              <a:rPr lang="en-US" dirty="0" err="1"/>
              <a:t>NaN</a:t>
            </a:r>
            <a:r>
              <a:rPr lang="en-US" dirty="0"/>
              <a:t> rates/counts</a:t>
            </a:r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Misleading CSV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/>
              <a:t>Faulty sources (education expenditure)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/>
              <a:t>Tiny details</a:t>
            </a:r>
            <a:r>
              <a:rPr lang="en-US" sz="2200" dirty="0"/>
              <a:t> (invisible spaces)</a:t>
            </a:r>
          </a:p>
          <a:p>
            <a:pPr marL="685800" lvl="2">
              <a:spcBef>
                <a:spcPts val="1000"/>
              </a:spcBef>
            </a:pPr>
            <a:r>
              <a:rPr lang="en-US" sz="2200" dirty="0"/>
              <a:t>Merging data (countries names, Excel)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3745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2F44A-26ED-4120-87A4-C3FFDD6A2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14E74-24FC-4CAE-9196-2DCDFBC34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7312"/>
            <a:ext cx="10515600" cy="1603375"/>
          </a:xfrm>
        </p:spPr>
        <p:txBody>
          <a:bodyPr/>
          <a:lstStyle/>
          <a:p>
            <a:r>
              <a:rPr lang="en-US" dirty="0"/>
              <a:t>Our hypothesis was wrong, but…</a:t>
            </a:r>
          </a:p>
          <a:p>
            <a:r>
              <a:rPr lang="en-US" dirty="0"/>
              <a:t>Further info needed for countries with higher-than-average incarceration rates</a:t>
            </a:r>
          </a:p>
        </p:txBody>
      </p:sp>
    </p:spTree>
    <p:extLst>
      <p:ext uri="{BB962C8B-B14F-4D97-AF65-F5344CB8AC3E}">
        <p14:creationId xmlns:p14="http://schemas.microsoft.com/office/powerpoint/2010/main" val="3178243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E369A-4269-4A2C-95A9-5DC57CB63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B831E-731A-412B-BAE2-376D6674D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Graduation rates:</a:t>
            </a: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https://stats.oecd.org/Index.aspx?DataSetCode=EAG_GRAD_ENTR_RATES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Government expenditure on education (%of GDP):</a:t>
            </a: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https://ourworldindata.org/grapher/government-expenditure-on-education?time=2014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Persons held in prisons rates per 100K population:</a:t>
            </a: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https://dataunodc.un.org/data/prison/persons%20held%20total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656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03FAB4C-0EE3-4EF0-968C-AF28CF232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617" y="750160"/>
            <a:ext cx="8406765" cy="535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419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89547A-E2C8-42ED-90E7-BBD0CC701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781493"/>
            <a:ext cx="9144000" cy="529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528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731160-F0D5-4F98-A999-9FC5E9463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638735"/>
            <a:ext cx="9144000" cy="558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184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A359D-DA71-4E28-9E6D-CD25A25D5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67200" cy="716915"/>
          </a:xfrm>
        </p:spPr>
        <p:txBody>
          <a:bodyPr/>
          <a:lstStyle/>
          <a:p>
            <a:r>
              <a:rPr lang="en-US" dirty="0"/>
              <a:t>Expenditure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710C7E-8ED2-474E-93CA-06F96E503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464" y="1082040"/>
            <a:ext cx="7823872" cy="554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225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5DC6CF-28EE-4228-80FE-FF897AA0F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481" y="1302198"/>
            <a:ext cx="5669280" cy="6329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BA3E40-F456-4A81-964B-C39FAF289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258" y="2282882"/>
            <a:ext cx="11137484" cy="12963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844619-EAED-4CF2-9D2B-F65F97E1F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926941"/>
            <a:ext cx="11990210" cy="206121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F4BF645-03CD-436A-9A34-C23320044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67200" cy="716915"/>
          </a:xfrm>
        </p:spPr>
        <p:txBody>
          <a:bodyPr/>
          <a:lstStyle/>
          <a:p>
            <a:r>
              <a:rPr lang="en-US" dirty="0"/>
              <a:t>Cont.</a:t>
            </a:r>
          </a:p>
        </p:txBody>
      </p:sp>
    </p:spTree>
    <p:extLst>
      <p:ext uri="{BB962C8B-B14F-4D97-AF65-F5344CB8AC3E}">
        <p14:creationId xmlns:p14="http://schemas.microsoft.com/office/powerpoint/2010/main" val="2807300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4F4BF645-03CD-436A-9A34-C23320044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67200" cy="716915"/>
          </a:xfrm>
        </p:spPr>
        <p:txBody>
          <a:bodyPr/>
          <a:lstStyle/>
          <a:p>
            <a:r>
              <a:rPr lang="en-US" dirty="0"/>
              <a:t>Cont.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B4295E-B31A-46BF-BF4E-3D73073A8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376" y="4219655"/>
            <a:ext cx="8263247" cy="15509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AE33A6C-FBFA-48CF-98C0-06846BCA0E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502" y="2704213"/>
            <a:ext cx="11430994" cy="9423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B5FD79C-D172-4167-8C5E-8374C11E3A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1800" y="1401525"/>
            <a:ext cx="5669280" cy="80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420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894BF525-1B92-4751-BDBB-B1C19EEAC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81000"/>
            <a:ext cx="9144000" cy="6095999"/>
          </a:xfrm>
        </p:spPr>
      </p:pic>
    </p:spTree>
    <p:extLst>
      <p:ext uri="{BB962C8B-B14F-4D97-AF65-F5344CB8AC3E}">
        <p14:creationId xmlns:p14="http://schemas.microsoft.com/office/powerpoint/2010/main" val="1908298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611</Words>
  <Application>Microsoft Office PowerPoint</Application>
  <PresentationFormat>Widescreen</PresentationFormat>
  <Paragraphs>109</Paragraphs>
  <Slides>27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Incarceration and Education</vt:lpstr>
      <vt:lpstr>Hypothesis</vt:lpstr>
      <vt:lpstr>PowerPoint Presentation</vt:lpstr>
      <vt:lpstr>PowerPoint Presentation</vt:lpstr>
      <vt:lpstr>PowerPoint Presentation</vt:lpstr>
      <vt:lpstr>Expenditure Code</vt:lpstr>
      <vt:lpstr>Cont.</vt:lpstr>
      <vt:lpstr>Cont.</vt:lpstr>
      <vt:lpstr>PowerPoint Presentation</vt:lpstr>
      <vt:lpstr>PowerPoint Presentation</vt:lpstr>
      <vt:lpstr>PowerPoint Presentation</vt:lpstr>
      <vt:lpstr>PowerPoint Presentation</vt:lpstr>
      <vt:lpstr>Graduation Rates Code</vt:lpstr>
      <vt:lpstr>PowerPoint Presentation</vt:lpstr>
      <vt:lpstr>PowerPoint Presentation</vt:lpstr>
      <vt:lpstr>Incarceration Rates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Merging Code</vt:lpstr>
      <vt:lpstr>Issues…</vt:lpstr>
      <vt:lpstr>Conclusion: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and Education</dc:title>
  <dc:creator>pamela hinostroza</dc:creator>
  <cp:lastModifiedBy>pamela hinostroza</cp:lastModifiedBy>
  <cp:revision>3</cp:revision>
  <dcterms:created xsi:type="dcterms:W3CDTF">2021-02-08T06:20:32Z</dcterms:created>
  <dcterms:modified xsi:type="dcterms:W3CDTF">2021-02-11T21:30:01Z</dcterms:modified>
</cp:coreProperties>
</file>