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2039BAF4-23A1-4312-9CE0-DBE1F5B3E171}"/>
    <pc:docChg chg="modSld">
      <pc:chgData name="pamela hinostroza" userId="c80913c5e854edc0" providerId="LiveId" clId="{2039BAF4-23A1-4312-9CE0-DBE1F5B3E171}" dt="2021-02-08T23:34:51.125" v="2" actId="1076"/>
      <pc:docMkLst>
        <pc:docMk/>
      </pc:docMkLst>
      <pc:sldChg chg="modSp mod">
        <pc:chgData name="pamela hinostroza" userId="c80913c5e854edc0" providerId="LiveId" clId="{2039BAF4-23A1-4312-9CE0-DBE1F5B3E171}" dt="2021-02-08T23:34:51.125" v="2" actId="1076"/>
        <pc:sldMkLst>
          <pc:docMk/>
          <pc:sldMk cId="3141419273" sldId="257"/>
        </pc:sldMkLst>
        <pc:picChg chg="mod">
          <ac:chgData name="pamela hinostroza" userId="c80913c5e854edc0" providerId="LiveId" clId="{2039BAF4-23A1-4312-9CE0-DBE1F5B3E171}" dt="2021-02-08T23:34:51.125" v="2" actId="1076"/>
          <ac:picMkLst>
            <pc:docMk/>
            <pc:sldMk cId="3141419273" sldId="257"/>
            <ac:picMk id="9" creationId="{E834428E-66E7-493F-99DF-5073F72F35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CF7-65FF-4D7C-B11B-89318E17A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6D972-C6E6-49D3-8F5A-10090829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E6B1-9462-4C5A-B51C-4D34AF3E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0FD-0CA8-4EE6-9000-CB6A6510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63F-21C3-495F-8A92-8D6B01D4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ABC0-CFE8-4EAC-BDAD-A80559C8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37186-FC03-4116-801F-CF2F45C6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DBE5-B76B-44FD-A244-2240F3E0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D952-0BED-4509-92DA-121C69A8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93DC-536C-46ED-A874-6722827D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D8736-3733-4A12-8273-1772C079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11AF0-2715-4604-AB2F-9645E6BA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25BB-6912-4B7E-81D5-4229C3EA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BFB8-6F89-48D4-84C3-38E1B758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5E59-1000-4DC3-91FF-8C57B55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8521-AA6A-4A74-8931-D513B20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59FD-8D7D-4C1E-A776-ABA54308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9CBF-2917-4CC8-8420-BDC92E3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F943-76FA-4434-85F6-6AFE74ED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22CD-FC4D-409C-944E-979A9F0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DB20-4355-4AF4-9D0D-AE6CD9CB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1538-FB77-4CAD-9A04-DAC03AFA7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64BE-4D9F-4479-BDEA-B0818C8A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379F-5906-4DC1-AA30-2B20D865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10E6-7E27-41C0-A48A-57AFE45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DFC-1911-4D52-B02C-BD2C1C2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DD5E-A0AB-4D41-8F48-FD88D8590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A367-87AC-4F09-84A3-6463D2C5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0235-8E7F-490E-9878-062D9DD8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4FF4-3483-43C4-BB1E-AF75E04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4D8F-1CDF-440A-B63A-09D0FAC2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090C-E420-44BA-837E-B8F4FA15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9B4-080B-4971-AB96-1647BE37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A8BE-EA00-44B3-941C-1A01EF22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ACD63-788D-45B7-B449-B289626F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0E96-F515-4AAB-B81E-443A98AF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55AE-2ED5-4D9A-BA76-CD8B880A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B6D4A-C5FE-4DF4-9E59-F8AA03B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C9B88-5BB0-4892-BF40-A7F19CB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3A2B-7473-489C-B16B-079812E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03708-ACC3-4C12-A8FA-D4DB25A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8C2B-30A9-4732-865E-B5FEA6B3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2D6F7-7717-4F00-AC1C-B0E310F5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24CAA-B2C6-49E9-8F5C-27FDC852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7B22-A1D0-4504-9326-B400A7E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19CD-9D36-40E7-B7D4-6D9DBC8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A125-239B-4CD5-A82F-FDBE6AEC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6314-A78F-4AE2-A304-DECB71B7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11D25-CDA8-4F8E-B98B-71FAAA807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AE5F-E789-479D-861A-9B9A88D1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2AD8-A1FE-4FA4-B1E6-DA76895D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51BD-4C6E-4B8B-8453-59E84209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F4B4-F0B4-4E8A-85FC-3F138D48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FFAD-8D58-4114-84FE-2D95564D1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2CC61-0F41-4ACC-B4FA-AF5097CF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6956-4CF5-4DD7-BEE4-FBA06428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4608-FBAC-4FCD-B04C-52A0E68F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8FFA-8371-4E7C-99D7-1E9608A7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1F388-AF6B-4D04-A185-2BB5A875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1812-5684-4DD4-A6DC-F13441E7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B8E7-F0B9-40A3-9AB1-A50B86E0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FAD6-D340-4393-B034-6B57DCEA9FC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42AF-2459-467E-87B7-F89EAF0E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8D44-5F98-49F8-AD71-BFDBC3ABB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601B-0F55-4B03-9535-463566A9A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and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E7186-C563-4363-96A1-075C5F72F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75B5-6199-44ED-A2EF-6239DFE8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AAD6F2D5-39B0-4AD5-A594-B4E232F8A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A9C84D-CEA5-4730-8F11-EAF2B085D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6"/>
            <a:ext cx="5487650" cy="365843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834428E-66E7-493F-99DF-5073F72F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0"/>
            <a:ext cx="10243930" cy="68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9A88-C9C7-4D16-88B9-5D13691C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80B441D-2B13-4B79-A9EE-C5E249C6F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3F549DC-BE1F-4C14-99A3-EC4D9AE8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4D4882-F8D5-4D21-A88D-50B7E1C707A4}"/>
              </a:ext>
            </a:extLst>
          </p:cNvPr>
          <p:cNvSpPr txBox="1"/>
          <p:nvPr/>
        </p:nvSpPr>
        <p:spPr>
          <a:xfrm rot="1174716">
            <a:off x="1535798" y="3363931"/>
            <a:ext cx="912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need to fix the top and bottom 20 fit (tight layout)</a:t>
            </a:r>
          </a:p>
        </p:txBody>
      </p:sp>
    </p:spTree>
    <p:extLst>
      <p:ext uri="{BB962C8B-B14F-4D97-AF65-F5344CB8AC3E}">
        <p14:creationId xmlns:p14="http://schemas.microsoft.com/office/powerpoint/2010/main" val="10891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1596-6AE3-4F52-8257-34CA3F09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56B4-5107-42D7-B44E-7F508231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D981-C4B1-42F3-B7CB-8145C80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879F-E660-4263-8C11-680BCC4C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CBF0-85C8-4052-95A2-398A89F2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55C9-46E4-4639-AC41-389E3B5E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369A-4269-4A2C-95A9-5DC57CB6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831E-731A-412B-BAE2-376D6674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5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Crime and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Education</dc:title>
  <dc:creator>pamela hinostroza</dc:creator>
  <cp:lastModifiedBy>pamela hinostroza</cp:lastModifiedBy>
  <cp:revision>1</cp:revision>
  <dcterms:created xsi:type="dcterms:W3CDTF">2021-02-08T06:20:32Z</dcterms:created>
  <dcterms:modified xsi:type="dcterms:W3CDTF">2021-02-08T23:35:00Z</dcterms:modified>
</cp:coreProperties>
</file>