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67" r:id="rId5"/>
    <p:sldId id="264" r:id="rId6"/>
    <p:sldId id="265" r:id="rId7"/>
    <p:sldId id="266" r:id="rId8"/>
    <p:sldId id="259" r:id="rId9"/>
    <p:sldId id="269" r:id="rId10"/>
    <p:sldId id="268" r:id="rId11"/>
    <p:sldId id="270" r:id="rId12"/>
    <p:sldId id="271" r:id="rId13"/>
    <p:sldId id="272" r:id="rId14"/>
    <p:sldId id="273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9BAF4-23A1-4312-9CE0-DBE1F5B3E171}" v="24" dt="2021-02-11T00:48:04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651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Bello" userId="2c9c2fd434c754b4" providerId="LiveId" clId="{80C3D7AE-5AB5-439E-B8E3-CE43FFB0FFAC}"/>
    <pc:docChg chg="undo custSel addSld modSld">
      <pc:chgData name="Nicolas Bello" userId="2c9c2fd434c754b4" providerId="LiveId" clId="{80C3D7AE-5AB5-439E-B8E3-CE43FFB0FFAC}" dt="2021-02-11T02:02:06.700" v="89" actId="1076"/>
      <pc:docMkLst>
        <pc:docMk/>
      </pc:docMkLst>
      <pc:sldChg chg="addSp delSp modSp new mod">
        <pc:chgData name="Nicolas Bello" userId="2c9c2fd434c754b4" providerId="LiveId" clId="{80C3D7AE-5AB5-439E-B8E3-CE43FFB0FFAC}" dt="2021-02-11T01:47:02.849" v="33" actId="1076"/>
        <pc:sldMkLst>
          <pc:docMk/>
          <pc:sldMk cId="3107796215" sldId="268"/>
        </pc:sldMkLst>
        <pc:spChg chg="del">
          <ac:chgData name="Nicolas Bello" userId="2c9c2fd434c754b4" providerId="LiveId" clId="{80C3D7AE-5AB5-439E-B8E3-CE43FFB0FFAC}" dt="2021-02-11T01:46:15.111" v="28" actId="478"/>
          <ac:spMkLst>
            <pc:docMk/>
            <pc:sldMk cId="3107796215" sldId="268"/>
            <ac:spMk id="2" creationId="{F4F4D6D3-65C0-4AB8-B449-1B121408B176}"/>
          </ac:spMkLst>
        </pc:spChg>
        <pc:spChg chg="del">
          <ac:chgData name="Nicolas Bello" userId="2c9c2fd434c754b4" providerId="LiveId" clId="{80C3D7AE-5AB5-439E-B8E3-CE43FFB0FFAC}" dt="2021-02-11T01:45:54.499" v="22" actId="931"/>
          <ac:spMkLst>
            <pc:docMk/>
            <pc:sldMk cId="3107796215" sldId="268"/>
            <ac:spMk id="3" creationId="{F595572F-A6B4-4C25-BA14-7B9BAF38120E}"/>
          </ac:spMkLst>
        </pc:spChg>
        <pc:picChg chg="add mod">
          <ac:chgData name="Nicolas Bello" userId="2c9c2fd434c754b4" providerId="LiveId" clId="{80C3D7AE-5AB5-439E-B8E3-CE43FFB0FFAC}" dt="2021-02-11T01:47:02.849" v="33" actId="1076"/>
          <ac:picMkLst>
            <pc:docMk/>
            <pc:sldMk cId="3107796215" sldId="268"/>
            <ac:picMk id="5" creationId="{196754CC-62F3-459E-86D9-3F2E28FD1A7D}"/>
          </ac:picMkLst>
        </pc:picChg>
        <pc:picChg chg="add mod">
          <ac:chgData name="Nicolas Bello" userId="2c9c2fd434c754b4" providerId="LiveId" clId="{80C3D7AE-5AB5-439E-B8E3-CE43FFB0FFAC}" dt="2021-02-11T01:46:55.549" v="32" actId="1076"/>
          <ac:picMkLst>
            <pc:docMk/>
            <pc:sldMk cId="3107796215" sldId="268"/>
            <ac:picMk id="7" creationId="{05E96D42-3F9E-47C9-80D4-F6E5944131A0}"/>
          </ac:picMkLst>
        </pc:picChg>
      </pc:sldChg>
      <pc:sldChg chg="addSp delSp modSp new mod">
        <pc:chgData name="Nicolas Bello" userId="2c9c2fd434c754b4" providerId="LiveId" clId="{80C3D7AE-5AB5-439E-B8E3-CE43FFB0FFAC}" dt="2021-02-11T01:47:21.471" v="36" actId="1076"/>
        <pc:sldMkLst>
          <pc:docMk/>
          <pc:sldMk cId="1342303891" sldId="269"/>
        </pc:sldMkLst>
        <pc:spChg chg="del">
          <ac:chgData name="Nicolas Bello" userId="2c9c2fd434c754b4" providerId="LiveId" clId="{80C3D7AE-5AB5-439E-B8E3-CE43FFB0FFAC}" dt="2021-02-11T01:42:43.327" v="15" actId="478"/>
          <ac:spMkLst>
            <pc:docMk/>
            <pc:sldMk cId="1342303891" sldId="269"/>
            <ac:spMk id="2" creationId="{277F7AD3-2D7C-4D07-9A7F-820155B52E63}"/>
          </ac:spMkLst>
        </pc:spChg>
        <pc:spChg chg="del">
          <ac:chgData name="Nicolas Bello" userId="2c9c2fd434c754b4" providerId="LiveId" clId="{80C3D7AE-5AB5-439E-B8E3-CE43FFB0FFAC}" dt="2021-02-11T01:41:29.135" v="2" actId="931"/>
          <ac:spMkLst>
            <pc:docMk/>
            <pc:sldMk cId="1342303891" sldId="269"/>
            <ac:spMk id="3" creationId="{ADFB3314-798C-4626-9815-D12FEDFCAC08}"/>
          </ac:spMkLst>
        </pc:spChg>
        <pc:picChg chg="add mod">
          <ac:chgData name="Nicolas Bello" userId="2c9c2fd434c754b4" providerId="LiveId" clId="{80C3D7AE-5AB5-439E-B8E3-CE43FFB0FFAC}" dt="2021-02-11T01:47:21.471" v="36" actId="1076"/>
          <ac:picMkLst>
            <pc:docMk/>
            <pc:sldMk cId="1342303891" sldId="269"/>
            <ac:picMk id="5" creationId="{82D3C8FB-67B4-458E-AD97-22EED0383CBB}"/>
          </ac:picMkLst>
        </pc:picChg>
        <pc:picChg chg="add mod">
          <ac:chgData name="Nicolas Bello" userId="2c9c2fd434c754b4" providerId="LiveId" clId="{80C3D7AE-5AB5-439E-B8E3-CE43FFB0FFAC}" dt="2021-02-11T01:47:15.238" v="35" actId="1076"/>
          <ac:picMkLst>
            <pc:docMk/>
            <pc:sldMk cId="1342303891" sldId="269"/>
            <ac:picMk id="7" creationId="{CCC326B8-19C9-434D-A508-CC70423EC063}"/>
          </ac:picMkLst>
        </pc:picChg>
      </pc:sldChg>
      <pc:sldChg chg="addSp delSp modSp new mod">
        <pc:chgData name="Nicolas Bello" userId="2c9c2fd434c754b4" providerId="LiveId" clId="{80C3D7AE-5AB5-439E-B8E3-CE43FFB0FFAC}" dt="2021-02-11T01:49:03.828" v="52" actId="1076"/>
        <pc:sldMkLst>
          <pc:docMk/>
          <pc:sldMk cId="1318568891" sldId="270"/>
        </pc:sldMkLst>
        <pc:spChg chg="del">
          <ac:chgData name="Nicolas Bello" userId="2c9c2fd434c754b4" providerId="LiveId" clId="{80C3D7AE-5AB5-439E-B8E3-CE43FFB0FFAC}" dt="2021-02-11T01:48:05.311" v="41" actId="478"/>
          <ac:spMkLst>
            <pc:docMk/>
            <pc:sldMk cId="1318568891" sldId="270"/>
            <ac:spMk id="2" creationId="{D0E2A16A-31D7-4EFA-B8D8-F029EACEF3DB}"/>
          </ac:spMkLst>
        </pc:spChg>
        <pc:spChg chg="del">
          <ac:chgData name="Nicolas Bello" userId="2c9c2fd434c754b4" providerId="LiveId" clId="{80C3D7AE-5AB5-439E-B8E3-CE43FFB0FFAC}" dt="2021-02-11T01:47:59.289" v="38" actId="931"/>
          <ac:spMkLst>
            <pc:docMk/>
            <pc:sldMk cId="1318568891" sldId="270"/>
            <ac:spMk id="3" creationId="{69607F2B-2AA6-42DC-BB53-E158DE9D6C3B}"/>
          </ac:spMkLst>
        </pc:spChg>
        <pc:picChg chg="add mod">
          <ac:chgData name="Nicolas Bello" userId="2c9c2fd434c754b4" providerId="LiveId" clId="{80C3D7AE-5AB5-439E-B8E3-CE43FFB0FFAC}" dt="2021-02-11T01:49:03.828" v="52" actId="1076"/>
          <ac:picMkLst>
            <pc:docMk/>
            <pc:sldMk cId="1318568891" sldId="270"/>
            <ac:picMk id="5" creationId="{18230708-ECDE-4637-AB7D-E310A96DCE18}"/>
          </ac:picMkLst>
        </pc:picChg>
        <pc:picChg chg="add mod">
          <ac:chgData name="Nicolas Bello" userId="2c9c2fd434c754b4" providerId="LiveId" clId="{80C3D7AE-5AB5-439E-B8E3-CE43FFB0FFAC}" dt="2021-02-11T01:48:52.292" v="49" actId="1076"/>
          <ac:picMkLst>
            <pc:docMk/>
            <pc:sldMk cId="1318568891" sldId="270"/>
            <ac:picMk id="7" creationId="{6F74EE74-9DE0-4FCC-B45D-EAECE51574F4}"/>
          </ac:picMkLst>
        </pc:picChg>
      </pc:sldChg>
      <pc:sldChg chg="addSp delSp modSp new mod">
        <pc:chgData name="Nicolas Bello" userId="2c9c2fd434c754b4" providerId="LiveId" clId="{80C3D7AE-5AB5-439E-B8E3-CE43FFB0FFAC}" dt="2021-02-11T01:59:14.651" v="65" actId="1076"/>
        <pc:sldMkLst>
          <pc:docMk/>
          <pc:sldMk cId="2383399923" sldId="271"/>
        </pc:sldMkLst>
        <pc:spChg chg="del">
          <ac:chgData name="Nicolas Bello" userId="2c9c2fd434c754b4" providerId="LiveId" clId="{80C3D7AE-5AB5-439E-B8E3-CE43FFB0FFAC}" dt="2021-02-11T01:57:51.316" v="54" actId="478"/>
          <ac:spMkLst>
            <pc:docMk/>
            <pc:sldMk cId="2383399923" sldId="271"/>
            <ac:spMk id="2" creationId="{9CA4B257-B0F6-42B0-8BE0-6A6DCFC7384B}"/>
          </ac:spMkLst>
        </pc:spChg>
        <pc:spChg chg="del">
          <ac:chgData name="Nicolas Bello" userId="2c9c2fd434c754b4" providerId="LiveId" clId="{80C3D7AE-5AB5-439E-B8E3-CE43FFB0FFAC}" dt="2021-02-11T01:58:14.505" v="55" actId="931"/>
          <ac:spMkLst>
            <pc:docMk/>
            <pc:sldMk cId="2383399923" sldId="271"/>
            <ac:spMk id="3" creationId="{7CCD3C84-70D2-48B7-A109-F1C0C1EA07F0}"/>
          </ac:spMkLst>
        </pc:spChg>
        <pc:picChg chg="add mod">
          <ac:chgData name="Nicolas Bello" userId="2c9c2fd434c754b4" providerId="LiveId" clId="{80C3D7AE-5AB5-439E-B8E3-CE43FFB0FFAC}" dt="2021-02-11T01:59:14.651" v="65" actId="1076"/>
          <ac:picMkLst>
            <pc:docMk/>
            <pc:sldMk cId="2383399923" sldId="271"/>
            <ac:picMk id="5" creationId="{54BBCF21-37A4-4847-9DE0-8676685459D0}"/>
          </ac:picMkLst>
        </pc:picChg>
        <pc:picChg chg="add mod">
          <ac:chgData name="Nicolas Bello" userId="2c9c2fd434c754b4" providerId="LiveId" clId="{80C3D7AE-5AB5-439E-B8E3-CE43FFB0FFAC}" dt="2021-02-11T01:59:00.077" v="62" actId="1076"/>
          <ac:picMkLst>
            <pc:docMk/>
            <pc:sldMk cId="2383399923" sldId="271"/>
            <ac:picMk id="7" creationId="{EB3E75BD-58A5-4A9C-A614-0508F5351536}"/>
          </ac:picMkLst>
        </pc:picChg>
      </pc:sldChg>
      <pc:sldChg chg="addSp delSp modSp new mod">
        <pc:chgData name="Nicolas Bello" userId="2c9c2fd434c754b4" providerId="LiveId" clId="{80C3D7AE-5AB5-439E-B8E3-CE43FFB0FFAC}" dt="2021-02-11T02:00:46.507" v="76" actId="1076"/>
        <pc:sldMkLst>
          <pc:docMk/>
          <pc:sldMk cId="1380461838" sldId="272"/>
        </pc:sldMkLst>
        <pc:spChg chg="del">
          <ac:chgData name="Nicolas Bello" userId="2c9c2fd434c754b4" providerId="LiveId" clId="{80C3D7AE-5AB5-439E-B8E3-CE43FFB0FFAC}" dt="2021-02-11T01:59:36.720" v="67" actId="478"/>
          <ac:spMkLst>
            <pc:docMk/>
            <pc:sldMk cId="1380461838" sldId="272"/>
            <ac:spMk id="2" creationId="{ECAF25AA-4900-43A3-8F04-BC3041A0C6A8}"/>
          </ac:spMkLst>
        </pc:spChg>
        <pc:spChg chg="del">
          <ac:chgData name="Nicolas Bello" userId="2c9c2fd434c754b4" providerId="LiveId" clId="{80C3D7AE-5AB5-439E-B8E3-CE43FFB0FFAC}" dt="2021-02-11T02:00:01.868" v="68" actId="931"/>
          <ac:spMkLst>
            <pc:docMk/>
            <pc:sldMk cId="1380461838" sldId="272"/>
            <ac:spMk id="3" creationId="{1134FD91-DE08-4133-BDEA-65E51E95D188}"/>
          </ac:spMkLst>
        </pc:spChg>
        <pc:picChg chg="add mod">
          <ac:chgData name="Nicolas Bello" userId="2c9c2fd434c754b4" providerId="LiveId" clId="{80C3D7AE-5AB5-439E-B8E3-CE43FFB0FFAC}" dt="2021-02-11T02:00:46.507" v="76" actId="1076"/>
          <ac:picMkLst>
            <pc:docMk/>
            <pc:sldMk cId="1380461838" sldId="272"/>
            <ac:picMk id="5" creationId="{6A27756A-83DA-43EB-B3F6-2903E84B18EC}"/>
          </ac:picMkLst>
        </pc:picChg>
        <pc:picChg chg="add mod">
          <ac:chgData name="Nicolas Bello" userId="2c9c2fd434c754b4" providerId="LiveId" clId="{80C3D7AE-5AB5-439E-B8E3-CE43FFB0FFAC}" dt="2021-02-11T02:00:38.448" v="74" actId="1076"/>
          <ac:picMkLst>
            <pc:docMk/>
            <pc:sldMk cId="1380461838" sldId="272"/>
            <ac:picMk id="7" creationId="{A747418E-7652-43E4-9AA0-117AEDD024E1}"/>
          </ac:picMkLst>
        </pc:picChg>
      </pc:sldChg>
      <pc:sldChg chg="addSp delSp modSp new mod">
        <pc:chgData name="Nicolas Bello" userId="2c9c2fd434c754b4" providerId="LiveId" clId="{80C3D7AE-5AB5-439E-B8E3-CE43FFB0FFAC}" dt="2021-02-11T02:02:06.700" v="89" actId="1076"/>
        <pc:sldMkLst>
          <pc:docMk/>
          <pc:sldMk cId="2390217425" sldId="273"/>
        </pc:sldMkLst>
        <pc:spChg chg="del">
          <ac:chgData name="Nicolas Bello" userId="2c9c2fd434c754b4" providerId="LiveId" clId="{80C3D7AE-5AB5-439E-B8E3-CE43FFB0FFAC}" dt="2021-02-11T02:01:38.820" v="84" actId="478"/>
          <ac:spMkLst>
            <pc:docMk/>
            <pc:sldMk cId="2390217425" sldId="273"/>
            <ac:spMk id="2" creationId="{E4ACBC08-780D-4014-B677-2AD7AE83D860}"/>
          </ac:spMkLst>
        </pc:spChg>
        <pc:spChg chg="del">
          <ac:chgData name="Nicolas Bello" userId="2c9c2fd434c754b4" providerId="LiveId" clId="{80C3D7AE-5AB5-439E-B8E3-CE43FFB0FFAC}" dt="2021-02-11T02:01:25.545" v="78" actId="931"/>
          <ac:spMkLst>
            <pc:docMk/>
            <pc:sldMk cId="2390217425" sldId="273"/>
            <ac:spMk id="3" creationId="{FF557036-CF38-4B8A-AEA6-B13F3FAB42BC}"/>
          </ac:spMkLst>
        </pc:spChg>
        <pc:picChg chg="add mod">
          <ac:chgData name="Nicolas Bello" userId="2c9c2fd434c754b4" providerId="LiveId" clId="{80C3D7AE-5AB5-439E-B8E3-CE43FFB0FFAC}" dt="2021-02-11T02:02:06.700" v="89" actId="1076"/>
          <ac:picMkLst>
            <pc:docMk/>
            <pc:sldMk cId="2390217425" sldId="273"/>
            <ac:picMk id="5" creationId="{16AFEACB-CE01-4046-B709-65EEF46D5E0C}"/>
          </ac:picMkLst>
        </pc:picChg>
        <pc:picChg chg="add mod">
          <ac:chgData name="Nicolas Bello" userId="2c9c2fd434c754b4" providerId="LiveId" clId="{80C3D7AE-5AB5-439E-B8E3-CE43FFB0FFAC}" dt="2021-02-11T02:02:04.614" v="88" actId="1076"/>
          <ac:picMkLst>
            <pc:docMk/>
            <pc:sldMk cId="2390217425" sldId="273"/>
            <ac:picMk id="7" creationId="{F2AC53FB-7B59-483F-B3D9-83FC7B6272F4}"/>
          </ac:picMkLst>
        </pc:picChg>
      </pc:sldChg>
    </pc:docChg>
  </pc:docChgLst>
  <pc:docChgLst>
    <pc:chgData name="pamela hinostroza" userId="c80913c5e854edc0" providerId="LiveId" clId="{2039BAF4-23A1-4312-9CE0-DBE1F5B3E171}"/>
    <pc:docChg chg="custSel addSld delSld modSld sldOrd">
      <pc:chgData name="pamela hinostroza" userId="c80913c5e854edc0" providerId="LiveId" clId="{2039BAF4-23A1-4312-9CE0-DBE1F5B3E171}" dt="2021-02-11T00:49:49.802" v="454" actId="1076"/>
      <pc:docMkLst>
        <pc:docMk/>
      </pc:docMkLst>
      <pc:sldChg chg="addSp delSp modSp mod delAnim modNotesTx">
        <pc:chgData name="pamela hinostroza" userId="c80913c5e854edc0" providerId="LiveId" clId="{2039BAF4-23A1-4312-9CE0-DBE1F5B3E171}" dt="2021-02-11T00:35:41.879" v="360" actId="1076"/>
        <pc:sldMkLst>
          <pc:docMk/>
          <pc:sldMk cId="3141419273" sldId="257"/>
        </pc:sldMkLst>
        <pc:spChg chg="del">
          <ac:chgData name="pamela hinostroza" userId="c80913c5e854edc0" providerId="LiveId" clId="{2039BAF4-23A1-4312-9CE0-DBE1F5B3E171}" dt="2021-02-11T00:19:03.267" v="70" actId="478"/>
          <ac:spMkLst>
            <pc:docMk/>
            <pc:sldMk cId="3141419273" sldId="257"/>
            <ac:spMk id="2" creationId="{C7F475B5-6199-44ED-A2EF-6239DFE8A788}"/>
          </ac:spMkLst>
        </pc:spChg>
        <pc:spChg chg="add del mod">
          <ac:chgData name="pamela hinostroza" userId="c80913c5e854edc0" providerId="LiveId" clId="{2039BAF4-23A1-4312-9CE0-DBE1F5B3E171}" dt="2021-02-11T00:16:09.826" v="60" actId="931"/>
          <ac:spMkLst>
            <pc:docMk/>
            <pc:sldMk cId="3141419273" sldId="257"/>
            <ac:spMk id="4" creationId="{2517E90A-3308-497A-9422-6E5C04833761}"/>
          </ac:spMkLst>
        </pc:spChg>
        <pc:spChg chg="add del mod">
          <ac:chgData name="pamela hinostroza" userId="c80913c5e854edc0" providerId="LiveId" clId="{2039BAF4-23A1-4312-9CE0-DBE1F5B3E171}" dt="2021-02-11T00:18:51.343" v="65" actId="931"/>
          <ac:spMkLst>
            <pc:docMk/>
            <pc:sldMk cId="3141419273" sldId="257"/>
            <ac:spMk id="11" creationId="{16F43247-0A73-48B6-A4E5-54C0927F7AB1}"/>
          </ac:spMkLst>
        </pc:spChg>
        <pc:spChg chg="add del mod">
          <ac:chgData name="pamela hinostroza" userId="c80913c5e854edc0" providerId="LiveId" clId="{2039BAF4-23A1-4312-9CE0-DBE1F5B3E171}" dt="2021-02-11T00:20:32.543" v="152" actId="478"/>
          <ac:spMkLst>
            <pc:docMk/>
            <pc:sldMk cId="3141419273" sldId="257"/>
            <ac:spMk id="14" creationId="{8B2CD8E8-9847-4A2F-A33E-932AA2B76F4E}"/>
          </ac:spMkLst>
        </pc:spChg>
        <pc:picChg chg="del mod">
          <ac:chgData name="pamela hinostroza" userId="c80913c5e854edc0" providerId="LiveId" clId="{2039BAF4-23A1-4312-9CE0-DBE1F5B3E171}" dt="2021-02-11T00:15:17.236" v="59" actId="478"/>
          <ac:picMkLst>
            <pc:docMk/>
            <pc:sldMk cId="3141419273" sldId="257"/>
            <ac:picMk id="5" creationId="{AAD6F2D5-39B0-4AD5-A594-B4E232F8A60D}"/>
          </ac:picMkLst>
        </pc:picChg>
        <pc:picChg chg="del mod">
          <ac:chgData name="pamela hinostroza" userId="c80913c5e854edc0" providerId="LiveId" clId="{2039BAF4-23A1-4312-9CE0-DBE1F5B3E171}" dt="2021-02-11T00:15:15.039" v="57" actId="478"/>
          <ac:picMkLst>
            <pc:docMk/>
            <pc:sldMk cId="3141419273" sldId="257"/>
            <ac:picMk id="7" creationId="{74A9C84D-CEA5-4730-8F11-EAF2B085D5CE}"/>
          </ac:picMkLst>
        </pc:picChg>
        <pc:picChg chg="add del mod">
          <ac:chgData name="pamela hinostroza" userId="c80913c5e854edc0" providerId="LiveId" clId="{2039BAF4-23A1-4312-9CE0-DBE1F5B3E171}" dt="2021-02-11T00:18:45.685" v="64" actId="478"/>
          <ac:picMkLst>
            <pc:docMk/>
            <pc:sldMk cId="3141419273" sldId="257"/>
            <ac:picMk id="8" creationId="{FBBC9300-23FF-4967-955B-3FFAE5D00456}"/>
          </ac:picMkLst>
        </pc:picChg>
        <pc:picChg chg="del mod">
          <ac:chgData name="pamela hinostroza" userId="c80913c5e854edc0" providerId="LiveId" clId="{2039BAF4-23A1-4312-9CE0-DBE1F5B3E171}" dt="2021-02-11T00:15:11.687" v="55" actId="478"/>
          <ac:picMkLst>
            <pc:docMk/>
            <pc:sldMk cId="3141419273" sldId="257"/>
            <ac:picMk id="9" creationId="{E834428E-66E7-493F-99DF-5073F72F352C}"/>
          </ac:picMkLst>
        </pc:picChg>
        <pc:picChg chg="add mod">
          <ac:chgData name="pamela hinostroza" userId="c80913c5e854edc0" providerId="LiveId" clId="{2039BAF4-23A1-4312-9CE0-DBE1F5B3E171}" dt="2021-02-11T00:35:41.879" v="360" actId="1076"/>
          <ac:picMkLst>
            <pc:docMk/>
            <pc:sldMk cId="3141419273" sldId="257"/>
            <ac:picMk id="13" creationId="{35342913-8083-4A2A-9CB1-F64057EDD19C}"/>
          </ac:picMkLst>
        </pc:picChg>
      </pc:sldChg>
      <pc:sldChg chg="addSp delSp modSp del mod delAnim">
        <pc:chgData name="pamela hinostroza" userId="c80913c5e854edc0" providerId="LiveId" clId="{2039BAF4-23A1-4312-9CE0-DBE1F5B3E171}" dt="2021-02-11T00:24:03.980" v="173" actId="2696"/>
        <pc:sldMkLst>
          <pc:docMk/>
          <pc:sldMk cId="1089195357" sldId="258"/>
        </pc:sldMkLst>
        <pc:spChg chg="del">
          <ac:chgData name="pamela hinostroza" userId="c80913c5e854edc0" providerId="LiveId" clId="{2039BAF4-23A1-4312-9CE0-DBE1F5B3E171}" dt="2021-02-11T00:02:15.245" v="36" actId="478"/>
          <ac:spMkLst>
            <pc:docMk/>
            <pc:sldMk cId="1089195357" sldId="258"/>
            <ac:spMk id="2" creationId="{7F079A88-C9C7-4D16-88B9-5D13691C278E}"/>
          </ac:spMkLst>
        </pc:spChg>
        <pc:spChg chg="add del mod">
          <ac:chgData name="pamela hinostroza" userId="c80913c5e854edc0" providerId="LiveId" clId="{2039BAF4-23A1-4312-9CE0-DBE1F5B3E171}" dt="2021-02-11T00:02:13.598" v="35" actId="478"/>
          <ac:spMkLst>
            <pc:docMk/>
            <pc:sldMk cId="1089195357" sldId="258"/>
            <ac:spMk id="4" creationId="{795A7C78-7042-4AD4-BC8E-B1A21240F43E}"/>
          </ac:spMkLst>
        </pc:spChg>
        <pc:spChg chg="del">
          <ac:chgData name="pamela hinostroza" userId="c80913c5e854edc0" providerId="LiveId" clId="{2039BAF4-23A1-4312-9CE0-DBE1F5B3E171}" dt="2021-02-11T00:02:09.010" v="31" actId="478"/>
          <ac:spMkLst>
            <pc:docMk/>
            <pc:sldMk cId="1089195357" sldId="258"/>
            <ac:spMk id="8" creationId="{EE4D4882-F8D5-4D21-A88D-50B7E1C707A4}"/>
          </ac:spMkLst>
        </pc:spChg>
        <pc:picChg chg="del">
          <ac:chgData name="pamela hinostroza" userId="c80913c5e854edc0" providerId="LiveId" clId="{2039BAF4-23A1-4312-9CE0-DBE1F5B3E171}" dt="2021-02-11T00:02:11.184" v="33" actId="478"/>
          <ac:picMkLst>
            <pc:docMk/>
            <pc:sldMk cId="1089195357" sldId="258"/>
            <ac:picMk id="5" creationId="{080B441D-2B13-4B79-A9EE-C5E249C6F445}"/>
          </ac:picMkLst>
        </pc:picChg>
        <pc:picChg chg="del">
          <ac:chgData name="pamela hinostroza" userId="c80913c5e854edc0" providerId="LiveId" clId="{2039BAF4-23A1-4312-9CE0-DBE1F5B3E171}" dt="2021-02-11T00:02:09.978" v="32" actId="478"/>
          <ac:picMkLst>
            <pc:docMk/>
            <pc:sldMk cId="1089195357" sldId="258"/>
            <ac:picMk id="7" creationId="{83F549DC-BE1F-4C14-99A3-EC4D9AE88410}"/>
          </ac:picMkLst>
        </pc:picChg>
      </pc:sldChg>
      <pc:sldChg chg="addSp delSp modSp mod">
        <pc:chgData name="pamela hinostroza" userId="c80913c5e854edc0" providerId="LiveId" clId="{2039BAF4-23A1-4312-9CE0-DBE1F5B3E171}" dt="2021-02-10T23:59:22.402" v="9" actId="1076"/>
        <pc:sldMkLst>
          <pc:docMk/>
          <pc:sldMk cId="799382434" sldId="259"/>
        </pc:sldMkLst>
        <pc:spChg chg="del">
          <ac:chgData name="pamela hinostroza" userId="c80913c5e854edc0" providerId="LiveId" clId="{2039BAF4-23A1-4312-9CE0-DBE1F5B3E171}" dt="2021-02-10T23:59:09.517" v="4" actId="478"/>
          <ac:spMkLst>
            <pc:docMk/>
            <pc:sldMk cId="799382434" sldId="259"/>
            <ac:spMk id="2" creationId="{6E421596-6AE3-4F52-8257-34CA3F092DA4}"/>
          </ac:spMkLst>
        </pc:spChg>
        <pc:spChg chg="del">
          <ac:chgData name="pamela hinostroza" userId="c80913c5e854edc0" providerId="LiveId" clId="{2039BAF4-23A1-4312-9CE0-DBE1F5B3E171}" dt="2021-02-10T23:59:07.802" v="3" actId="478"/>
          <ac:spMkLst>
            <pc:docMk/>
            <pc:sldMk cId="799382434" sldId="259"/>
            <ac:spMk id="3" creationId="{DF3156B4-5107-42D7-B44E-7F508231269B}"/>
          </ac:spMkLst>
        </pc:spChg>
        <pc:picChg chg="add mod">
          <ac:chgData name="pamela hinostroza" userId="c80913c5e854edc0" providerId="LiveId" clId="{2039BAF4-23A1-4312-9CE0-DBE1F5B3E171}" dt="2021-02-10T23:59:22.402" v="9" actId="1076"/>
          <ac:picMkLst>
            <pc:docMk/>
            <pc:sldMk cId="799382434" sldId="259"/>
            <ac:picMk id="5" creationId="{6CD091C0-B157-45FA-B0D6-C5DD256C1CE3}"/>
          </ac:picMkLst>
        </pc:picChg>
      </pc:sldChg>
      <pc:sldChg chg="addSp delSp modSp del mod ord">
        <pc:chgData name="pamela hinostroza" userId="c80913c5e854edc0" providerId="LiveId" clId="{2039BAF4-23A1-4312-9CE0-DBE1F5B3E171}" dt="2021-02-11T00:02:02.606" v="30" actId="2696"/>
        <pc:sldMkLst>
          <pc:docMk/>
          <pc:sldMk cId="2390422846" sldId="260"/>
        </pc:sldMkLst>
        <pc:spChg chg="del mod">
          <ac:chgData name="pamela hinostroza" userId="c80913c5e854edc0" providerId="LiveId" clId="{2039BAF4-23A1-4312-9CE0-DBE1F5B3E171}" dt="2021-02-11T00:00:18.927" v="14" actId="478"/>
          <ac:spMkLst>
            <pc:docMk/>
            <pc:sldMk cId="2390422846" sldId="260"/>
            <ac:spMk id="2" creationId="{EA5DD981-C4B1-42F3-B7CB-8145C8002433}"/>
          </ac:spMkLst>
        </pc:spChg>
        <pc:spChg chg="del">
          <ac:chgData name="pamela hinostroza" userId="c80913c5e854edc0" providerId="LiveId" clId="{2039BAF4-23A1-4312-9CE0-DBE1F5B3E171}" dt="2021-02-11T00:00:13.223" v="10" actId="931"/>
          <ac:spMkLst>
            <pc:docMk/>
            <pc:sldMk cId="2390422846" sldId="260"/>
            <ac:spMk id="3" creationId="{3716879F-E660-4263-8C11-680BCC4C958C}"/>
          </ac:spMkLst>
        </pc:spChg>
        <pc:picChg chg="add mod">
          <ac:chgData name="pamela hinostroza" userId="c80913c5e854edc0" providerId="LiveId" clId="{2039BAF4-23A1-4312-9CE0-DBE1F5B3E171}" dt="2021-02-11T00:01:33.399" v="28" actId="14100"/>
          <ac:picMkLst>
            <pc:docMk/>
            <pc:sldMk cId="2390422846" sldId="260"/>
            <ac:picMk id="5" creationId="{74296349-48BA-49DF-A9BA-1A35131E2961}"/>
          </ac:picMkLst>
        </pc:picChg>
        <pc:picChg chg="add mod">
          <ac:chgData name="pamela hinostroza" userId="c80913c5e854edc0" providerId="LiveId" clId="{2039BAF4-23A1-4312-9CE0-DBE1F5B3E171}" dt="2021-02-11T00:01:37.624" v="29" actId="14100"/>
          <ac:picMkLst>
            <pc:docMk/>
            <pc:sldMk cId="2390422846" sldId="260"/>
            <ac:picMk id="7" creationId="{D59DDE7F-C0D7-4F59-97EF-E9D3BCA568F6}"/>
          </ac:picMkLst>
        </pc:picChg>
      </pc:sldChg>
      <pc:sldChg chg="addSp delSp modSp del mod ord modNotesTx">
        <pc:chgData name="pamela hinostroza" userId="c80913c5e854edc0" providerId="LiveId" clId="{2039BAF4-23A1-4312-9CE0-DBE1F5B3E171}" dt="2021-02-11T00:47:58.459" v="436" actId="2696"/>
        <pc:sldMkLst>
          <pc:docMk/>
          <pc:sldMk cId="4130249221" sldId="261"/>
        </pc:sldMkLst>
        <pc:spChg chg="del">
          <ac:chgData name="pamela hinostroza" userId="c80913c5e854edc0" providerId="LiveId" clId="{2039BAF4-23A1-4312-9CE0-DBE1F5B3E171}" dt="2021-02-11T00:25:36.237" v="197" actId="478"/>
          <ac:spMkLst>
            <pc:docMk/>
            <pc:sldMk cId="4130249221" sldId="261"/>
            <ac:spMk id="2" creationId="{95C6CBF0-85C8-4052-95A2-398A89F20AC3}"/>
          </ac:spMkLst>
        </pc:spChg>
        <pc:spChg chg="del">
          <ac:chgData name="pamela hinostroza" userId="c80913c5e854edc0" providerId="LiveId" clId="{2039BAF4-23A1-4312-9CE0-DBE1F5B3E171}" dt="2021-02-11T00:24:12.802" v="176" actId="931"/>
          <ac:spMkLst>
            <pc:docMk/>
            <pc:sldMk cId="4130249221" sldId="261"/>
            <ac:spMk id="3" creationId="{5C8355C9-46E4-4639-AC41-389E3B5EE70B}"/>
          </ac:spMkLst>
        </pc:spChg>
        <pc:spChg chg="add del mod">
          <ac:chgData name="pamela hinostroza" userId="c80913c5e854edc0" providerId="LiveId" clId="{2039BAF4-23A1-4312-9CE0-DBE1F5B3E171}" dt="2021-02-11T00:26:18.019" v="205" actId="478"/>
          <ac:spMkLst>
            <pc:docMk/>
            <pc:sldMk cId="4130249221" sldId="261"/>
            <ac:spMk id="10" creationId="{E4D76AD7-B5C6-4BF6-9204-78B4137A08F0}"/>
          </ac:spMkLst>
        </pc:spChg>
        <pc:picChg chg="add del mod">
          <ac:chgData name="pamela hinostroza" userId="c80913c5e854edc0" providerId="LiveId" clId="{2039BAF4-23A1-4312-9CE0-DBE1F5B3E171}" dt="2021-02-11T00:26:13.739" v="204" actId="478"/>
          <ac:picMkLst>
            <pc:docMk/>
            <pc:sldMk cId="4130249221" sldId="261"/>
            <ac:picMk id="5" creationId="{E44ADF58-0887-4D4A-855C-EEE02B04A70E}"/>
          </ac:picMkLst>
        </pc:picChg>
        <pc:picChg chg="add del mod">
          <ac:chgData name="pamela hinostroza" userId="c80913c5e854edc0" providerId="LiveId" clId="{2039BAF4-23A1-4312-9CE0-DBE1F5B3E171}" dt="2021-02-11T00:24:47.474" v="187" actId="478"/>
          <ac:picMkLst>
            <pc:docMk/>
            <pc:sldMk cId="4130249221" sldId="261"/>
            <ac:picMk id="7" creationId="{3E550AC6-A76F-4C7A-9B78-318E56BEF94F}"/>
          </ac:picMkLst>
        </pc:picChg>
        <pc:picChg chg="add del mod">
          <ac:chgData name="pamela hinostroza" userId="c80913c5e854edc0" providerId="LiveId" clId="{2039BAF4-23A1-4312-9CE0-DBE1F5B3E171}" dt="2021-02-11T00:28:45.860" v="229" actId="478"/>
          <ac:picMkLst>
            <pc:docMk/>
            <pc:sldMk cId="4130249221" sldId="261"/>
            <ac:picMk id="8" creationId="{30F08E92-E5C5-4DB3-864B-52370EC9A0D0}"/>
          </ac:picMkLst>
        </pc:picChg>
        <pc:picChg chg="add del mod">
          <ac:chgData name="pamela hinostroza" userId="c80913c5e854edc0" providerId="LiveId" clId="{2039BAF4-23A1-4312-9CE0-DBE1F5B3E171}" dt="2021-02-11T00:47:03.851" v="420" actId="478"/>
          <ac:picMkLst>
            <pc:docMk/>
            <pc:sldMk cId="4130249221" sldId="261"/>
            <ac:picMk id="12" creationId="{472F517C-2BDC-4A43-A2E8-5C7116422A8E}"/>
          </ac:picMkLst>
        </pc:picChg>
        <pc:picChg chg="add del mod">
          <ac:chgData name="pamela hinostroza" userId="c80913c5e854edc0" providerId="LiveId" clId="{2039BAF4-23A1-4312-9CE0-DBE1F5B3E171}" dt="2021-02-11T00:47:53.084" v="435" actId="478"/>
          <ac:picMkLst>
            <pc:docMk/>
            <pc:sldMk cId="4130249221" sldId="261"/>
            <ac:picMk id="14" creationId="{D708E765-4601-46DE-ADA8-1F36C2C6F5E5}"/>
          </ac:picMkLst>
        </pc:picChg>
      </pc:sldChg>
      <pc:sldChg chg="modSp mod">
        <pc:chgData name="pamela hinostroza" userId="c80913c5e854edc0" providerId="LiveId" clId="{2039BAF4-23A1-4312-9CE0-DBE1F5B3E171}" dt="2021-02-11T00:13:16.166" v="54" actId="15"/>
        <pc:sldMkLst>
          <pc:docMk/>
          <pc:sldMk cId="3523656184" sldId="262"/>
        </pc:sldMkLst>
        <pc:spChg chg="mod">
          <ac:chgData name="pamela hinostroza" userId="c80913c5e854edc0" providerId="LiveId" clId="{2039BAF4-23A1-4312-9CE0-DBE1F5B3E171}" dt="2021-02-11T00:12:13.514" v="46" actId="20577"/>
          <ac:spMkLst>
            <pc:docMk/>
            <pc:sldMk cId="3523656184" sldId="262"/>
            <ac:spMk id="2" creationId="{A6BE369A-4269-4A2C-95A9-5DC57CB6362C}"/>
          </ac:spMkLst>
        </pc:spChg>
        <pc:spChg chg="mod">
          <ac:chgData name="pamela hinostroza" userId="c80913c5e854edc0" providerId="LiveId" clId="{2039BAF4-23A1-4312-9CE0-DBE1F5B3E171}" dt="2021-02-11T00:13:16.166" v="54" actId="15"/>
          <ac:spMkLst>
            <pc:docMk/>
            <pc:sldMk cId="3523656184" sldId="262"/>
            <ac:spMk id="3" creationId="{CC0B831E-731A-412B-BAE2-376D6674DE30}"/>
          </ac:spMkLst>
        </pc:spChg>
      </pc:sldChg>
      <pc:sldChg chg="addSp delSp modSp new mod ord delAnim modAnim modNotesTx">
        <pc:chgData name="pamela hinostroza" userId="c80913c5e854edc0" providerId="LiveId" clId="{2039BAF4-23A1-4312-9CE0-DBE1F5B3E171}" dt="2021-02-11T00:35:34.613" v="358"/>
        <pc:sldMkLst>
          <pc:docMk/>
          <pc:sldMk cId="3775528676" sldId="263"/>
        </pc:sldMkLst>
        <pc:spChg chg="del">
          <ac:chgData name="pamela hinostroza" userId="c80913c5e854edc0" providerId="LiveId" clId="{2039BAF4-23A1-4312-9CE0-DBE1F5B3E171}" dt="2021-02-11T00:26:46.334" v="211" actId="478"/>
          <ac:spMkLst>
            <pc:docMk/>
            <pc:sldMk cId="3775528676" sldId="263"/>
            <ac:spMk id="2" creationId="{4E708A9E-DC60-47B9-AE56-9E689ACE8D3C}"/>
          </ac:spMkLst>
        </pc:spChg>
        <pc:spChg chg="del">
          <ac:chgData name="pamela hinostroza" userId="c80913c5e854edc0" providerId="LiveId" clId="{2039BAF4-23A1-4312-9CE0-DBE1F5B3E171}" dt="2021-02-11T00:25:05.127" v="190" actId="931"/>
          <ac:spMkLst>
            <pc:docMk/>
            <pc:sldMk cId="3775528676" sldId="263"/>
            <ac:spMk id="3" creationId="{823DF45E-BF52-4EEC-BB24-1878E68DFB5F}"/>
          </ac:spMkLst>
        </pc:spChg>
        <pc:spChg chg="add del mod">
          <ac:chgData name="pamela hinostroza" userId="c80913c5e854edc0" providerId="LiveId" clId="{2039BAF4-23A1-4312-9CE0-DBE1F5B3E171}" dt="2021-02-11T00:28:58.878" v="233" actId="931"/>
          <ac:spMkLst>
            <pc:docMk/>
            <pc:sldMk cId="3775528676" sldId="263"/>
            <ac:spMk id="8" creationId="{842F4AF2-31D1-4C09-8496-C50516096294}"/>
          </ac:spMkLst>
        </pc:spChg>
        <pc:picChg chg="add del mod">
          <ac:chgData name="pamela hinostroza" userId="c80913c5e854edc0" providerId="LiveId" clId="{2039BAF4-23A1-4312-9CE0-DBE1F5B3E171}" dt="2021-02-11T00:28:51.094" v="232" actId="478"/>
          <ac:picMkLst>
            <pc:docMk/>
            <pc:sldMk cId="3775528676" sldId="263"/>
            <ac:picMk id="5" creationId="{12EEA9DD-A3EA-4207-9AD4-153390359D96}"/>
          </ac:picMkLst>
        </pc:picChg>
        <pc:picChg chg="add del mod">
          <ac:chgData name="pamela hinostroza" userId="c80913c5e854edc0" providerId="LiveId" clId="{2039BAF4-23A1-4312-9CE0-DBE1F5B3E171}" dt="2021-02-11T00:28:48.540" v="230" actId="478"/>
          <ac:picMkLst>
            <pc:docMk/>
            <pc:sldMk cId="3775528676" sldId="263"/>
            <ac:picMk id="6" creationId="{00E69F37-EB2C-4AC9-A5A3-DFB3A58F8F00}"/>
          </ac:picMkLst>
        </pc:picChg>
        <pc:picChg chg="add mod">
          <ac:chgData name="pamela hinostroza" userId="c80913c5e854edc0" providerId="LiveId" clId="{2039BAF4-23A1-4312-9CE0-DBE1F5B3E171}" dt="2021-02-11T00:30:16.124" v="251" actId="1076"/>
          <ac:picMkLst>
            <pc:docMk/>
            <pc:sldMk cId="3775528676" sldId="263"/>
            <ac:picMk id="10" creationId="{EE545CF6-106F-4588-854B-54D87087D129}"/>
          </ac:picMkLst>
        </pc:picChg>
        <pc:picChg chg="add mod">
          <ac:chgData name="pamela hinostroza" userId="c80913c5e854edc0" providerId="LiveId" clId="{2039BAF4-23A1-4312-9CE0-DBE1F5B3E171}" dt="2021-02-11T00:30:38.302" v="253" actId="14100"/>
          <ac:picMkLst>
            <pc:docMk/>
            <pc:sldMk cId="3775528676" sldId="263"/>
            <ac:picMk id="12" creationId="{E69D1734-062D-4D06-AE52-E30AACF5151B}"/>
          </ac:picMkLst>
        </pc:picChg>
      </pc:sldChg>
      <pc:sldChg chg="addSp delSp modSp new mod">
        <pc:chgData name="pamela hinostroza" userId="c80913c5e854edc0" providerId="LiveId" clId="{2039BAF4-23A1-4312-9CE0-DBE1F5B3E171}" dt="2021-02-11T00:49:17.170" v="450" actId="1076"/>
        <pc:sldMkLst>
          <pc:docMk/>
          <pc:sldMk cId="3599362359" sldId="264"/>
        </pc:sldMkLst>
        <pc:spChg chg="del">
          <ac:chgData name="pamela hinostroza" userId="c80913c5e854edc0" providerId="LiveId" clId="{2039BAF4-23A1-4312-9CE0-DBE1F5B3E171}" dt="2021-02-11T00:39:18.563" v="373" actId="478"/>
          <ac:spMkLst>
            <pc:docMk/>
            <pc:sldMk cId="3599362359" sldId="264"/>
            <ac:spMk id="2" creationId="{03B4855B-3D96-4227-9BAB-84FFF510CC78}"/>
          </ac:spMkLst>
        </pc:spChg>
        <pc:spChg chg="del">
          <ac:chgData name="pamela hinostroza" userId="c80913c5e854edc0" providerId="LiveId" clId="{2039BAF4-23A1-4312-9CE0-DBE1F5B3E171}" dt="2021-02-11T00:39:15.861" v="370" actId="931"/>
          <ac:spMkLst>
            <pc:docMk/>
            <pc:sldMk cId="3599362359" sldId="264"/>
            <ac:spMk id="3" creationId="{D0C507BC-722C-4205-8E20-7F098B917154}"/>
          </ac:spMkLst>
        </pc:spChg>
        <pc:spChg chg="add del mod">
          <ac:chgData name="pamela hinostroza" userId="c80913c5e854edc0" providerId="LiveId" clId="{2039BAF4-23A1-4312-9CE0-DBE1F5B3E171}" dt="2021-02-11T00:47:27.511" v="427" actId="931"/>
          <ac:spMkLst>
            <pc:docMk/>
            <pc:sldMk cId="3599362359" sldId="264"/>
            <ac:spMk id="7" creationId="{B6754F2D-4DCB-4BFC-BECA-A33BB88EF10F}"/>
          </ac:spMkLst>
        </pc:spChg>
        <pc:picChg chg="add del mod">
          <ac:chgData name="pamela hinostroza" userId="c80913c5e854edc0" providerId="LiveId" clId="{2039BAF4-23A1-4312-9CE0-DBE1F5B3E171}" dt="2021-02-11T00:47:05.267" v="421" actId="478"/>
          <ac:picMkLst>
            <pc:docMk/>
            <pc:sldMk cId="3599362359" sldId="264"/>
            <ac:picMk id="5" creationId="{A7211135-73B9-4B64-AC34-0CA0005B0FCD}"/>
          </ac:picMkLst>
        </pc:picChg>
        <pc:picChg chg="add mod">
          <ac:chgData name="pamela hinostroza" userId="c80913c5e854edc0" providerId="LiveId" clId="{2039BAF4-23A1-4312-9CE0-DBE1F5B3E171}" dt="2021-02-11T00:49:17.170" v="450" actId="1076"/>
          <ac:picMkLst>
            <pc:docMk/>
            <pc:sldMk cId="3599362359" sldId="264"/>
            <ac:picMk id="9" creationId="{8C68F206-ECDF-42E9-84F6-B5AAC51B738F}"/>
          </ac:picMkLst>
        </pc:picChg>
      </pc:sldChg>
      <pc:sldChg chg="addSp delSp modSp new mod">
        <pc:chgData name="pamela hinostroza" userId="c80913c5e854edc0" providerId="LiveId" clId="{2039BAF4-23A1-4312-9CE0-DBE1F5B3E171}" dt="2021-02-11T00:49:38.138" v="452" actId="1076"/>
        <pc:sldMkLst>
          <pc:docMk/>
          <pc:sldMk cId="2838335333" sldId="265"/>
        </pc:sldMkLst>
        <pc:spChg chg="del">
          <ac:chgData name="pamela hinostroza" userId="c80913c5e854edc0" providerId="LiveId" clId="{2039BAF4-23A1-4312-9CE0-DBE1F5B3E171}" dt="2021-02-11T00:39:52.794" v="381" actId="478"/>
          <ac:spMkLst>
            <pc:docMk/>
            <pc:sldMk cId="2838335333" sldId="265"/>
            <ac:spMk id="2" creationId="{CFBED4A4-CCC9-4C2B-A1D4-F1AB516DF5B6}"/>
          </ac:spMkLst>
        </pc:spChg>
        <pc:spChg chg="del">
          <ac:chgData name="pamela hinostroza" userId="c80913c5e854edc0" providerId="LiveId" clId="{2039BAF4-23A1-4312-9CE0-DBE1F5B3E171}" dt="2021-02-11T00:39:49.803" v="378" actId="931"/>
          <ac:spMkLst>
            <pc:docMk/>
            <pc:sldMk cId="2838335333" sldId="265"/>
            <ac:spMk id="3" creationId="{75B54654-9526-4FF7-B930-FCCB62282CC2}"/>
          </ac:spMkLst>
        </pc:spChg>
        <pc:spChg chg="add del mod">
          <ac:chgData name="pamela hinostroza" userId="c80913c5e854edc0" providerId="LiveId" clId="{2039BAF4-23A1-4312-9CE0-DBE1F5B3E171}" dt="2021-02-11T00:47:32.726" v="429" actId="931"/>
          <ac:spMkLst>
            <pc:docMk/>
            <pc:sldMk cId="2838335333" sldId="265"/>
            <ac:spMk id="7" creationId="{0765573D-B096-411D-ADD3-1B48FFC31E26}"/>
          </ac:spMkLst>
        </pc:spChg>
        <pc:picChg chg="add del mod">
          <ac:chgData name="pamela hinostroza" userId="c80913c5e854edc0" providerId="LiveId" clId="{2039BAF4-23A1-4312-9CE0-DBE1F5B3E171}" dt="2021-02-11T00:47:06.677" v="422" actId="478"/>
          <ac:picMkLst>
            <pc:docMk/>
            <pc:sldMk cId="2838335333" sldId="265"/>
            <ac:picMk id="5" creationId="{39394AEC-C6AE-4020-A86C-E8605213B3B0}"/>
          </ac:picMkLst>
        </pc:picChg>
        <pc:picChg chg="add mod">
          <ac:chgData name="pamela hinostroza" userId="c80913c5e854edc0" providerId="LiveId" clId="{2039BAF4-23A1-4312-9CE0-DBE1F5B3E171}" dt="2021-02-11T00:49:38.138" v="452" actId="1076"/>
          <ac:picMkLst>
            <pc:docMk/>
            <pc:sldMk cId="2838335333" sldId="265"/>
            <ac:picMk id="9" creationId="{E0B5B8AB-EF5A-4CE3-AA3C-409A8D5AACB3}"/>
          </ac:picMkLst>
        </pc:picChg>
      </pc:sldChg>
      <pc:sldChg chg="addSp delSp modSp new mod">
        <pc:chgData name="pamela hinostroza" userId="c80913c5e854edc0" providerId="LiveId" clId="{2039BAF4-23A1-4312-9CE0-DBE1F5B3E171}" dt="2021-02-11T00:49:49.802" v="454" actId="1076"/>
        <pc:sldMkLst>
          <pc:docMk/>
          <pc:sldMk cId="165532906" sldId="266"/>
        </pc:sldMkLst>
        <pc:spChg chg="del">
          <ac:chgData name="pamela hinostroza" userId="c80913c5e854edc0" providerId="LiveId" clId="{2039BAF4-23A1-4312-9CE0-DBE1F5B3E171}" dt="2021-02-11T00:40:26.477" v="389" actId="478"/>
          <ac:spMkLst>
            <pc:docMk/>
            <pc:sldMk cId="165532906" sldId="266"/>
            <ac:spMk id="2" creationId="{BC81688B-F1F7-412B-BAC1-B3877E2ECB8C}"/>
          </ac:spMkLst>
        </pc:spChg>
        <pc:spChg chg="del">
          <ac:chgData name="pamela hinostroza" userId="c80913c5e854edc0" providerId="LiveId" clId="{2039BAF4-23A1-4312-9CE0-DBE1F5B3E171}" dt="2021-02-11T00:40:23.345" v="386" actId="931"/>
          <ac:spMkLst>
            <pc:docMk/>
            <pc:sldMk cId="165532906" sldId="266"/>
            <ac:spMk id="3" creationId="{9CA10756-01B3-4FEF-924F-3FCAAC576FA7}"/>
          </ac:spMkLst>
        </pc:spChg>
        <pc:spChg chg="add del mod">
          <ac:chgData name="pamela hinostroza" userId="c80913c5e854edc0" providerId="LiveId" clId="{2039BAF4-23A1-4312-9CE0-DBE1F5B3E171}" dt="2021-02-11T00:47:43.240" v="432" actId="931"/>
          <ac:spMkLst>
            <pc:docMk/>
            <pc:sldMk cId="165532906" sldId="266"/>
            <ac:spMk id="7" creationId="{8B9434AD-5654-4819-88DF-402B6E79FD1B}"/>
          </ac:spMkLst>
        </pc:spChg>
        <pc:picChg chg="add del mod">
          <ac:chgData name="pamela hinostroza" userId="c80913c5e854edc0" providerId="LiveId" clId="{2039BAF4-23A1-4312-9CE0-DBE1F5B3E171}" dt="2021-02-11T00:47:07.900" v="423" actId="478"/>
          <ac:picMkLst>
            <pc:docMk/>
            <pc:sldMk cId="165532906" sldId="266"/>
            <ac:picMk id="5" creationId="{AFF4EAAC-E825-4AEF-A197-366D03EA0C76}"/>
          </ac:picMkLst>
        </pc:picChg>
        <pc:picChg chg="add mod">
          <ac:chgData name="pamela hinostroza" userId="c80913c5e854edc0" providerId="LiveId" clId="{2039BAF4-23A1-4312-9CE0-DBE1F5B3E171}" dt="2021-02-11T00:49:49.802" v="454" actId="1076"/>
          <ac:picMkLst>
            <pc:docMk/>
            <pc:sldMk cId="165532906" sldId="266"/>
            <ac:picMk id="9" creationId="{779FFF67-3C96-4A87-B153-12A4CC6A5B17}"/>
          </ac:picMkLst>
        </pc:picChg>
      </pc:sldChg>
      <pc:sldChg chg="addSp delSp modSp new mod">
        <pc:chgData name="pamela hinostroza" userId="c80913c5e854edc0" providerId="LiveId" clId="{2039BAF4-23A1-4312-9CE0-DBE1F5B3E171}" dt="2021-02-11T00:48:55.657" v="447" actId="1076"/>
        <pc:sldMkLst>
          <pc:docMk/>
          <pc:sldMk cId="1908298373" sldId="267"/>
        </pc:sldMkLst>
        <pc:spChg chg="del">
          <ac:chgData name="pamela hinostroza" userId="c80913c5e854edc0" providerId="LiveId" clId="{2039BAF4-23A1-4312-9CE0-DBE1F5B3E171}" dt="2021-02-11T00:48:17.800" v="441" actId="478"/>
          <ac:spMkLst>
            <pc:docMk/>
            <pc:sldMk cId="1908298373" sldId="267"/>
            <ac:spMk id="2" creationId="{D9B9BEA8-4297-4B9F-95D0-91C4CE53A540}"/>
          </ac:spMkLst>
        </pc:spChg>
        <pc:spChg chg="del">
          <ac:chgData name="pamela hinostroza" userId="c80913c5e854edc0" providerId="LiveId" clId="{2039BAF4-23A1-4312-9CE0-DBE1F5B3E171}" dt="2021-02-11T00:48:04.664" v="438" actId="931"/>
          <ac:spMkLst>
            <pc:docMk/>
            <pc:sldMk cId="1908298373" sldId="267"/>
            <ac:spMk id="3" creationId="{56411E89-9FA7-493C-9D01-8C80D503C1F9}"/>
          </ac:spMkLst>
        </pc:spChg>
        <pc:picChg chg="add mod">
          <ac:chgData name="pamela hinostroza" userId="c80913c5e854edc0" providerId="LiveId" clId="{2039BAF4-23A1-4312-9CE0-DBE1F5B3E171}" dt="2021-02-11T00:48:55.657" v="447" actId="1076"/>
          <ac:picMkLst>
            <pc:docMk/>
            <pc:sldMk cId="1908298373" sldId="267"/>
            <ac:picMk id="5" creationId="{68C93067-61B8-4FFE-A129-EC0B0D3B0AF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5C839-BA40-4260-96D8-FFABE23A00F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22BD1-4087-48A7-BD72-C1CFA9C7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countries in our sample spend between 2%-7% of their budget on education.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3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Majority of top spending are developed countries, majority of bottom spending are developing countries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1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05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4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FCF7-65FF-4D7C-B11B-89318E17A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6D972-C6E6-49D3-8F5A-100908291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EE6B1-9462-4C5A-B51C-4D34AF3E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FC0FD-0CA8-4EE6-9000-CB6A6510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9763F-21C3-495F-8A92-8D6B01D4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6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ABC0-CFE8-4EAC-BDAD-A80559C8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37186-FC03-4116-801F-CF2F45C6D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DDBE5-B76B-44FD-A244-2240F3E0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CD952-0BED-4509-92DA-121C69A8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C93DC-536C-46ED-A874-6722827D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4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D8736-3733-4A12-8273-1772C0792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11AF0-2715-4604-AB2F-9645E6BAA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225BB-6912-4B7E-81D5-4229C3EA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2BFB8-6F89-48D4-84C3-38E1B758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B5E59-1000-4DC3-91FF-8C57B553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2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8521-AA6A-4A74-8931-D513B200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59FD-8D7D-4C1E-A776-ABA543087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19CBF-2917-4CC8-8420-BDC92E3D7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9F943-76FA-4434-85F6-6AFE74ED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C22CD-FC4D-409C-944E-979A9F00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DB20-4355-4AF4-9D0D-AE6CD9CB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11538-FB77-4CAD-9A04-DAC03AFA7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864BE-4D9F-4479-BDEA-B0818C8A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1379F-5906-4DC1-AA30-2B20D865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510E6-7E27-41C0-A48A-57AFE450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8DFC-1911-4D52-B02C-BD2C1C2D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8DD5E-A0AB-4D41-8F48-FD88D8590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AA367-87AC-4F09-84A3-6463D2C57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10235-8E7F-490E-9878-062D9DD8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34FF4-3483-43C4-BB1E-AF75E049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F4D8F-1CDF-440A-B63A-09D0FAC2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0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090C-E420-44BA-837E-B8F4FA15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9C9B4-080B-4971-AB96-1647BE37D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4A8BE-EA00-44B3-941C-1A01EF221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ACD63-788D-45B7-B449-B289626FD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70E96-F515-4AAB-B81E-443A98AF7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F55AE-2ED5-4D9A-BA76-CD8B880A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B6D4A-C5FE-4DF4-9E59-F8AA03B1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C9B88-5BB0-4892-BF40-A7F19CBD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3A2B-7473-489C-B16B-079812E6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03708-ACC3-4C12-A8FA-D4DB25A2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F8C2B-30A9-4732-865E-B5FEA6B3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2D6F7-7717-4F00-AC1C-B0E310F5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1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24CAA-B2C6-49E9-8F5C-27FDC852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17B22-A1D0-4504-9326-B400A7E5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D19CD-9D36-40E7-B7D4-6D9DBC8D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6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A125-239B-4CD5-A82F-FDBE6AEC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6314-A78F-4AE2-A304-DECB71B77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11D25-CDA8-4F8E-B98B-71FAAA807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AAE5F-E789-479D-861A-9B9A88D1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42AD8-A1FE-4FA4-B1E6-DA76895D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A51BD-4C6E-4B8B-8453-59E84209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8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F4B4-F0B4-4E8A-85FC-3F138D48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3FFAD-8D58-4114-84FE-2D95564D1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2CC61-0F41-4ACC-B4FA-AF5097CF3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C6956-4CF5-4DD7-BEE4-FBA06428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54608-FBAC-4FCD-B04C-52A0E68F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58FFA-8371-4E7C-99D7-1E9608A7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1F388-AF6B-4D04-A185-2BB5A8754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D1812-5684-4DD4-A6DC-F13441E75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2B8E7-F0B9-40A3-9AB1-A50B86E02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FFAD6-D340-4393-B034-6B57DCEA9FC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742AF-2459-467E-87B7-F89EAF0E9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28D44-5F98-49F8-AD71-BFDBC3ABB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0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grapher/government-expenditure-on-education?time=2014" TargetMode="External"/><Relationship Id="rId2" Type="http://schemas.openxmlformats.org/officeDocument/2006/relationships/hyperlink" Target="https://stats.oecd.org/Index.aspx?DataSetCode=EAG_GRAD_ENTR_RA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unodc.un.org/data/prison/persons%20held%20tota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601B-0F55-4B03-9535-463566A9A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Crime and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E7186-C563-4363-96A1-075C5F72F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6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96754CC-62F3-459E-86D9-3F2E28FD1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280" y="2172077"/>
            <a:ext cx="6857435" cy="45716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E96D42-3F9E-47C9-80D4-F6E594413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211" y="114300"/>
            <a:ext cx="7267575" cy="21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96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8230708-ECDE-4637-AB7D-E310A96DC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87" y="1933952"/>
            <a:ext cx="7087225" cy="47248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74EE74-9DE0-4FCC-B45D-EAECE5157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112" y="74833"/>
            <a:ext cx="6581776" cy="209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6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4BBCF21-37A4-4847-9DE0-867668545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400" y="2204769"/>
            <a:ext cx="6887200" cy="45914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3E75BD-58A5-4A9C-A614-0508F5351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431" y="109574"/>
            <a:ext cx="6815138" cy="22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99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A27756A-83DA-43EB-B3F6-2903E84B1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225" y="2319163"/>
            <a:ext cx="6639550" cy="44263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47418E-7652-43E4-9AA0-117AEDD02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75" y="67052"/>
            <a:ext cx="7029450" cy="225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61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6AFEACB-CE01-4046-B709-65EEF46D5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04" y="2077476"/>
            <a:ext cx="6900189" cy="46001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AC53FB-7B59-483F-B3D9-83FC7B627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745" y="71870"/>
            <a:ext cx="8206508" cy="209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17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369A-4269-4A2C-95A9-5DC57CB6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831E-731A-412B-BAE2-376D6674D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Graduation rates and entry rates: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https://stats.oecd.org/Index.aspx?DataSetCode=EAG_GRAD_ENTR_RATES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expenditure on education (%of GDP):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https://ourworldindata.org/grapher/government-expenditure-on-education?time=2014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Persons held in prisons: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https://dataunodc.un.org/data/prison/persons%20held%20total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5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Chart, histogram&#10;&#10;Description automatically generated">
            <a:extLst>
              <a:ext uri="{FF2B5EF4-FFF2-40B4-BE49-F238E27FC236}">
                <a16:creationId xmlns:a16="http://schemas.microsoft.com/office/drawing/2014/main" id="{35342913-8083-4A2A-9CB1-F64057EDD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57" y="224971"/>
            <a:ext cx="9612086" cy="6408057"/>
          </a:xfrm>
        </p:spPr>
      </p:pic>
    </p:spTree>
    <p:extLst>
      <p:ext uri="{BB962C8B-B14F-4D97-AF65-F5344CB8AC3E}">
        <p14:creationId xmlns:p14="http://schemas.microsoft.com/office/powerpoint/2010/main" val="314141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EE545CF6-106F-4588-854B-54D87087D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15" y="332410"/>
            <a:ext cx="9289769" cy="6193179"/>
          </a:xfr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E69D1734-062D-4D06-AE52-E30AACF51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15" y="332410"/>
            <a:ext cx="9559786" cy="637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2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8C93067-61B8-4FFE-A129-EC0B0D3B0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9144000" cy="6095999"/>
          </a:xfrm>
        </p:spPr>
      </p:pic>
    </p:spTree>
    <p:extLst>
      <p:ext uri="{BB962C8B-B14F-4D97-AF65-F5344CB8AC3E}">
        <p14:creationId xmlns:p14="http://schemas.microsoft.com/office/powerpoint/2010/main" val="190829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text, stationary, screenshot&#10;&#10;Description automatically generated">
            <a:extLst>
              <a:ext uri="{FF2B5EF4-FFF2-40B4-BE49-F238E27FC236}">
                <a16:creationId xmlns:a16="http://schemas.microsoft.com/office/drawing/2014/main" id="{8C68F206-ECDF-42E9-84F6-B5AAC51B7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9144000" cy="6095999"/>
          </a:xfrm>
        </p:spPr>
      </p:pic>
    </p:spTree>
    <p:extLst>
      <p:ext uri="{BB962C8B-B14F-4D97-AF65-F5344CB8AC3E}">
        <p14:creationId xmlns:p14="http://schemas.microsoft.com/office/powerpoint/2010/main" val="359936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E0B5B8AB-EF5A-4CE3-AA3C-409A8D5AA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9144000" cy="6095999"/>
          </a:xfrm>
        </p:spPr>
      </p:pic>
    </p:spTree>
    <p:extLst>
      <p:ext uri="{BB962C8B-B14F-4D97-AF65-F5344CB8AC3E}">
        <p14:creationId xmlns:p14="http://schemas.microsoft.com/office/powerpoint/2010/main" val="283833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chart&#10;&#10;Description automatically generated">
            <a:extLst>
              <a:ext uri="{FF2B5EF4-FFF2-40B4-BE49-F238E27FC236}">
                <a16:creationId xmlns:a16="http://schemas.microsoft.com/office/drawing/2014/main" id="{779FFF67-3C96-4A87-B153-12A4CC6A5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9144000" cy="6095999"/>
          </a:xfrm>
        </p:spPr>
      </p:pic>
    </p:spTree>
    <p:extLst>
      <p:ext uri="{BB962C8B-B14F-4D97-AF65-F5344CB8AC3E}">
        <p14:creationId xmlns:p14="http://schemas.microsoft.com/office/powerpoint/2010/main" val="16553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D091C0-B157-45FA-B0D6-C5DD256C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888" y="-1"/>
            <a:ext cx="875422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82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2D3C8FB-67B4-458E-AD97-22EED0383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49" y="2032040"/>
            <a:ext cx="6638300" cy="44255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326B8-19C9-434D-A508-CC70423EC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277" y="190500"/>
            <a:ext cx="7881445" cy="199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0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110</Words>
  <Application>Microsoft Office PowerPoint</Application>
  <PresentationFormat>Widescreen</PresentationFormat>
  <Paragraphs>14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Crime and Education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and Education</dc:title>
  <dc:creator>pamela hinostroza</dc:creator>
  <cp:lastModifiedBy>Nicolas Bello</cp:lastModifiedBy>
  <cp:revision>3</cp:revision>
  <dcterms:created xsi:type="dcterms:W3CDTF">2021-02-08T06:20:32Z</dcterms:created>
  <dcterms:modified xsi:type="dcterms:W3CDTF">2021-02-11T02:02:09Z</dcterms:modified>
</cp:coreProperties>
</file>