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72" r:id="rId6"/>
    <p:sldId id="263" r:id="rId7"/>
    <p:sldId id="262" r:id="rId8"/>
    <p:sldId id="264" r:id="rId9"/>
    <p:sldId id="269" r:id="rId10"/>
    <p:sldId id="271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AC50A-CE8D-4648-BD71-24A25C8E97E8}" v="627" dt="2021-06-05T09:07:37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2CDAC50A-CE8D-4648-BD71-24A25C8E97E8}"/>
    <pc:docChg chg="undo custSel addSld delSld modSld sldOrd">
      <pc:chgData name="pamela hinostroza" userId="c80913c5e854edc0" providerId="LiveId" clId="{2CDAC50A-CE8D-4648-BD71-24A25C8E97E8}" dt="2021-06-05T09:08:40.399" v="2426"/>
      <pc:docMkLst>
        <pc:docMk/>
      </pc:docMkLst>
      <pc:sldChg chg="modSp mod">
        <pc:chgData name="pamela hinostroza" userId="c80913c5e854edc0" providerId="LiveId" clId="{2CDAC50A-CE8D-4648-BD71-24A25C8E97E8}" dt="2021-06-05T07:58:24.843" v="1520" actId="20577"/>
        <pc:sldMkLst>
          <pc:docMk/>
          <pc:sldMk cId="2724098998" sldId="259"/>
        </pc:sldMkLst>
        <pc:spChg chg="mod">
          <ac:chgData name="pamela hinostroza" userId="c80913c5e854edc0" providerId="LiveId" clId="{2CDAC50A-CE8D-4648-BD71-24A25C8E97E8}" dt="2021-06-05T07:48:29.741" v="1398" actId="20577"/>
          <ac:spMkLst>
            <pc:docMk/>
            <pc:sldMk cId="2724098998" sldId="259"/>
            <ac:spMk id="2" creationId="{1837A359-8619-4782-81A9-EC195FFC134E}"/>
          </ac:spMkLst>
        </pc:spChg>
        <pc:graphicFrameChg chg="mod">
          <ac:chgData name="pamela hinostroza" userId="c80913c5e854edc0" providerId="LiveId" clId="{2CDAC50A-CE8D-4648-BD71-24A25C8E97E8}" dt="2021-06-05T07:58:24.843" v="1520" actId="20577"/>
          <ac:graphicFrameMkLst>
            <pc:docMk/>
            <pc:sldMk cId="2724098998" sldId="259"/>
            <ac:graphicFrameMk id="3" creationId="{2DF1036C-8E58-4251-8FA5-6B9C407224A3}"/>
          </ac:graphicFrameMkLst>
        </pc:graphicFrameChg>
      </pc:sldChg>
      <pc:sldChg chg="modSp mod">
        <pc:chgData name="pamela hinostroza" userId="c80913c5e854edc0" providerId="LiveId" clId="{2CDAC50A-CE8D-4648-BD71-24A25C8E97E8}" dt="2021-06-02T04:34:28.980" v="72" actId="403"/>
        <pc:sldMkLst>
          <pc:docMk/>
          <pc:sldMk cId="3427424128" sldId="260"/>
        </pc:sldMkLst>
        <pc:graphicFrameChg chg="mod modGraphic">
          <ac:chgData name="pamela hinostroza" userId="c80913c5e854edc0" providerId="LiveId" clId="{2CDAC50A-CE8D-4648-BD71-24A25C8E97E8}" dt="2021-06-02T04:34:28.980" v="72" actId="403"/>
          <ac:graphicFrameMkLst>
            <pc:docMk/>
            <pc:sldMk cId="3427424128" sldId="260"/>
            <ac:graphicFrameMk id="3" creationId="{1264C958-8736-43E0-97A7-855C4EA2A76E}"/>
          </ac:graphicFrameMkLst>
        </pc:graphicFrameChg>
      </pc:sldChg>
      <pc:sldChg chg="modSp mod">
        <pc:chgData name="pamela hinostroza" userId="c80913c5e854edc0" providerId="LiveId" clId="{2CDAC50A-CE8D-4648-BD71-24A25C8E97E8}" dt="2021-06-05T08:55:50.987" v="2243" actId="15"/>
        <pc:sldMkLst>
          <pc:docMk/>
          <pc:sldMk cId="3373350488" sldId="261"/>
        </pc:sldMkLst>
        <pc:spChg chg="mod">
          <ac:chgData name="pamela hinostroza" userId="c80913c5e854edc0" providerId="LiveId" clId="{2CDAC50A-CE8D-4648-BD71-24A25C8E97E8}" dt="2021-06-05T08:55:50.987" v="2243" actId="15"/>
          <ac:spMkLst>
            <pc:docMk/>
            <pc:sldMk cId="3373350488" sldId="261"/>
            <ac:spMk id="9" creationId="{FF60138F-2BDC-430F-8DB8-968A5357B3DF}"/>
          </ac:spMkLst>
        </pc:spChg>
      </pc:sldChg>
      <pc:sldChg chg="addSp modSp mod">
        <pc:chgData name="pamela hinostroza" userId="c80913c5e854edc0" providerId="LiveId" clId="{2CDAC50A-CE8D-4648-BD71-24A25C8E97E8}" dt="2021-06-05T08:58:06.971" v="2259" actId="1076"/>
        <pc:sldMkLst>
          <pc:docMk/>
          <pc:sldMk cId="3901891473" sldId="262"/>
        </pc:sldMkLst>
        <pc:spChg chg="mod">
          <ac:chgData name="pamela hinostroza" userId="c80913c5e854edc0" providerId="LiveId" clId="{2CDAC50A-CE8D-4648-BD71-24A25C8E97E8}" dt="2021-06-05T08:57:12.683" v="2251" actId="1076"/>
          <ac:spMkLst>
            <pc:docMk/>
            <pc:sldMk cId="3901891473" sldId="262"/>
            <ac:spMk id="6" creationId="{14B7C13E-51C5-43F1-B266-6ACDD872D478}"/>
          </ac:spMkLst>
        </pc:spChg>
        <pc:spChg chg="mod">
          <ac:chgData name="pamela hinostroza" userId="c80913c5e854edc0" providerId="LiveId" clId="{2CDAC50A-CE8D-4648-BD71-24A25C8E97E8}" dt="2021-06-05T08:57:34.223" v="2253" actId="1076"/>
          <ac:spMkLst>
            <pc:docMk/>
            <pc:sldMk cId="3901891473" sldId="262"/>
            <ac:spMk id="7" creationId="{64833AA9-AD2F-444A-9D54-46B7F94C03DB}"/>
          </ac:spMkLst>
        </pc:spChg>
        <pc:spChg chg="mod">
          <ac:chgData name="pamela hinostroza" userId="c80913c5e854edc0" providerId="LiveId" clId="{2CDAC50A-CE8D-4648-BD71-24A25C8E97E8}" dt="2021-06-05T08:58:06.971" v="2259" actId="1076"/>
          <ac:spMkLst>
            <pc:docMk/>
            <pc:sldMk cId="3901891473" sldId="262"/>
            <ac:spMk id="8" creationId="{31AAEAE7-E3C8-4A1C-BDEB-CB6F5BC1D10A}"/>
          </ac:spMkLst>
        </pc:spChg>
        <pc:spChg chg="mod">
          <ac:chgData name="pamela hinostroza" userId="c80913c5e854edc0" providerId="LiveId" clId="{2CDAC50A-CE8D-4648-BD71-24A25C8E97E8}" dt="2021-06-05T08:57:48.209" v="2255" actId="1076"/>
          <ac:spMkLst>
            <pc:docMk/>
            <pc:sldMk cId="3901891473" sldId="262"/>
            <ac:spMk id="10" creationId="{CAE3C02E-CD50-4D0F-B256-16F79778120D}"/>
          </ac:spMkLst>
        </pc:spChg>
        <pc:picChg chg="add mod">
          <ac:chgData name="pamela hinostroza" userId="c80913c5e854edc0" providerId="LiveId" clId="{2CDAC50A-CE8D-4648-BD71-24A25C8E97E8}" dt="2021-06-05T07:42:14.086" v="1017" actId="14100"/>
          <ac:picMkLst>
            <pc:docMk/>
            <pc:sldMk cId="3901891473" sldId="262"/>
            <ac:picMk id="4" creationId="{015990B8-B3EB-4DF9-8DE2-268888D681C6}"/>
          </ac:picMkLst>
        </pc:picChg>
        <pc:picChg chg="mod">
          <ac:chgData name="pamela hinostroza" userId="c80913c5e854edc0" providerId="LiveId" clId="{2CDAC50A-CE8D-4648-BD71-24A25C8E97E8}" dt="2021-06-05T08:57:56.087" v="2258" actId="1076"/>
          <ac:picMkLst>
            <pc:docMk/>
            <pc:sldMk cId="3901891473" sldId="262"/>
            <ac:picMk id="5" creationId="{E23DEA87-CD47-43E4-BAEE-278CF6AEE275}"/>
          </ac:picMkLst>
        </pc:picChg>
      </pc:sldChg>
      <pc:sldChg chg="addSp delSp modSp mod ord">
        <pc:chgData name="pamela hinostroza" userId="c80913c5e854edc0" providerId="LiveId" clId="{2CDAC50A-CE8D-4648-BD71-24A25C8E97E8}" dt="2021-06-05T08:50:50.250" v="2118" actId="1076"/>
        <pc:sldMkLst>
          <pc:docMk/>
          <pc:sldMk cId="3153556156" sldId="263"/>
        </pc:sldMkLst>
        <pc:spChg chg="del">
          <ac:chgData name="pamela hinostroza" userId="c80913c5e854edc0" providerId="LiveId" clId="{2CDAC50A-CE8D-4648-BD71-24A25C8E97E8}" dt="2021-06-05T08:16:28.126" v="1582"/>
          <ac:spMkLst>
            <pc:docMk/>
            <pc:sldMk cId="3153556156" sldId="263"/>
            <ac:spMk id="3" creationId="{08B2BC80-3B6E-4D7F-A87B-BD7BCF7B70B4}"/>
          </ac:spMkLst>
        </pc:spChg>
        <pc:spChg chg="mod">
          <ac:chgData name="pamela hinostroza" userId="c80913c5e854edc0" providerId="LiveId" clId="{2CDAC50A-CE8D-4648-BD71-24A25C8E97E8}" dt="2021-06-05T08:49:15.466" v="2104" actId="1076"/>
          <ac:spMkLst>
            <pc:docMk/>
            <pc:sldMk cId="3153556156" sldId="263"/>
            <ac:spMk id="4" creationId="{C47EBD41-A8A0-4662-80F6-237D98CA3DE4}"/>
          </ac:spMkLst>
        </pc:spChg>
        <pc:spChg chg="add del">
          <ac:chgData name="pamela hinostroza" userId="c80913c5e854edc0" providerId="LiveId" clId="{2CDAC50A-CE8D-4648-BD71-24A25C8E97E8}" dt="2021-06-05T08:17:59.196" v="1595"/>
          <ac:spMkLst>
            <pc:docMk/>
            <pc:sldMk cId="3153556156" sldId="263"/>
            <ac:spMk id="6" creationId="{4DAFE49A-181D-4692-B6A5-BCF31B6BBD49}"/>
          </ac:spMkLst>
        </pc:spChg>
        <pc:spChg chg="add del mod">
          <ac:chgData name="pamela hinostroza" userId="c80913c5e854edc0" providerId="LiveId" clId="{2CDAC50A-CE8D-4648-BD71-24A25C8E97E8}" dt="2021-06-05T08:18:50.017" v="1616"/>
          <ac:spMkLst>
            <pc:docMk/>
            <pc:sldMk cId="3153556156" sldId="263"/>
            <ac:spMk id="7" creationId="{94CADD05-C99D-422E-8844-1F7A73124D08}"/>
          </ac:spMkLst>
        </pc:spChg>
        <pc:spChg chg="add del">
          <ac:chgData name="pamela hinostroza" userId="c80913c5e854edc0" providerId="LiveId" clId="{2CDAC50A-CE8D-4648-BD71-24A25C8E97E8}" dt="2021-06-05T08:18:12.087" v="1598"/>
          <ac:spMkLst>
            <pc:docMk/>
            <pc:sldMk cId="3153556156" sldId="263"/>
            <ac:spMk id="8" creationId="{FD3EB53C-841E-4A22-90A8-F4BBC14D025B}"/>
          </ac:spMkLst>
        </pc:spChg>
        <pc:spChg chg="add del">
          <ac:chgData name="pamela hinostroza" userId="c80913c5e854edc0" providerId="LiveId" clId="{2CDAC50A-CE8D-4648-BD71-24A25C8E97E8}" dt="2021-06-05T08:18:20.502" v="1602"/>
          <ac:spMkLst>
            <pc:docMk/>
            <pc:sldMk cId="3153556156" sldId="263"/>
            <ac:spMk id="9" creationId="{61C844EB-8920-45A4-B0C5-DB7B177EF5FE}"/>
          </ac:spMkLst>
        </pc:spChg>
        <pc:spChg chg="add del">
          <ac:chgData name="pamela hinostroza" userId="c80913c5e854edc0" providerId="LiveId" clId="{2CDAC50A-CE8D-4648-BD71-24A25C8E97E8}" dt="2021-06-05T08:18:50.004" v="1614" actId="478"/>
          <ac:spMkLst>
            <pc:docMk/>
            <pc:sldMk cId="3153556156" sldId="263"/>
            <ac:spMk id="10" creationId="{ECB5477B-1FB6-4FCF-86AA-0D3B69BDB225}"/>
          </ac:spMkLst>
        </pc:spChg>
        <pc:spChg chg="add del mod">
          <ac:chgData name="pamela hinostroza" userId="c80913c5e854edc0" providerId="LiveId" clId="{2CDAC50A-CE8D-4648-BD71-24A25C8E97E8}" dt="2021-06-05T08:18:38.887" v="1607"/>
          <ac:spMkLst>
            <pc:docMk/>
            <pc:sldMk cId="3153556156" sldId="263"/>
            <ac:spMk id="12" creationId="{72E1C0A4-BEB0-4630-B28C-2CC828D7F809}"/>
          </ac:spMkLst>
        </pc:spChg>
        <pc:spChg chg="add del mod">
          <ac:chgData name="pamela hinostroza" userId="c80913c5e854edc0" providerId="LiveId" clId="{2CDAC50A-CE8D-4648-BD71-24A25C8E97E8}" dt="2021-06-05T08:18:42.374" v="1609"/>
          <ac:spMkLst>
            <pc:docMk/>
            <pc:sldMk cId="3153556156" sldId="263"/>
            <ac:spMk id="13" creationId="{0307C279-8283-41EA-A526-1223C4AF6225}"/>
          </ac:spMkLst>
        </pc:spChg>
        <pc:spChg chg="add mod">
          <ac:chgData name="pamela hinostroza" userId="c80913c5e854edc0" providerId="LiveId" clId="{2CDAC50A-CE8D-4648-BD71-24A25C8E97E8}" dt="2021-06-05T08:50:41.740" v="2117" actId="1076"/>
          <ac:spMkLst>
            <pc:docMk/>
            <pc:sldMk cId="3153556156" sldId="263"/>
            <ac:spMk id="15" creationId="{3AA41F82-E894-479A-8A4E-97871B924DEB}"/>
          </ac:spMkLst>
        </pc:spChg>
        <pc:spChg chg="add del">
          <ac:chgData name="pamela hinostroza" userId="c80913c5e854edc0" providerId="LiveId" clId="{2CDAC50A-CE8D-4648-BD71-24A25C8E97E8}" dt="2021-06-05T08:19:07.187" v="1619"/>
          <ac:spMkLst>
            <pc:docMk/>
            <pc:sldMk cId="3153556156" sldId="263"/>
            <ac:spMk id="16" creationId="{04FEB9C2-1C3E-4379-A42B-84CBFEA7B66E}"/>
          </ac:spMkLst>
        </pc:spChg>
        <pc:spChg chg="add del">
          <ac:chgData name="pamela hinostroza" userId="c80913c5e854edc0" providerId="LiveId" clId="{2CDAC50A-CE8D-4648-BD71-24A25C8E97E8}" dt="2021-06-05T08:19:46.110" v="1626"/>
          <ac:spMkLst>
            <pc:docMk/>
            <pc:sldMk cId="3153556156" sldId="263"/>
            <ac:spMk id="17" creationId="{FC2171C6-7B0A-4C80-AE48-F20EF4496E2D}"/>
          </ac:spMkLst>
        </pc:spChg>
        <pc:spChg chg="add mod">
          <ac:chgData name="pamela hinostroza" userId="c80913c5e854edc0" providerId="LiveId" clId="{2CDAC50A-CE8D-4648-BD71-24A25C8E97E8}" dt="2021-06-05T08:50:38.498" v="2116" actId="1076"/>
          <ac:spMkLst>
            <pc:docMk/>
            <pc:sldMk cId="3153556156" sldId="263"/>
            <ac:spMk id="18" creationId="{80C6BC68-E70E-412B-AD36-1E182C9DE218}"/>
          </ac:spMkLst>
        </pc:spChg>
        <pc:spChg chg="add mod">
          <ac:chgData name="pamela hinostroza" userId="c80913c5e854edc0" providerId="LiveId" clId="{2CDAC50A-CE8D-4648-BD71-24A25C8E97E8}" dt="2021-06-05T08:49:29.608" v="2106" actId="1076"/>
          <ac:spMkLst>
            <pc:docMk/>
            <pc:sldMk cId="3153556156" sldId="263"/>
            <ac:spMk id="19" creationId="{D2D9C6E1-FAAE-437A-ACBF-33C5A2AD8711}"/>
          </ac:spMkLst>
        </pc:spChg>
        <pc:spChg chg="add del mod">
          <ac:chgData name="pamela hinostroza" userId="c80913c5e854edc0" providerId="LiveId" clId="{2CDAC50A-CE8D-4648-BD71-24A25C8E97E8}" dt="2021-06-05T08:41:30.550" v="2022" actId="478"/>
          <ac:spMkLst>
            <pc:docMk/>
            <pc:sldMk cId="3153556156" sldId="263"/>
            <ac:spMk id="20" creationId="{EE183720-5D4C-44AA-BF20-F9262E1ACE6C}"/>
          </ac:spMkLst>
        </pc:spChg>
        <pc:spChg chg="add mod">
          <ac:chgData name="pamela hinostroza" userId="c80913c5e854edc0" providerId="LiveId" clId="{2CDAC50A-CE8D-4648-BD71-24A25C8E97E8}" dt="2021-06-05T08:50:50.250" v="2118" actId="1076"/>
          <ac:spMkLst>
            <pc:docMk/>
            <pc:sldMk cId="3153556156" sldId="263"/>
            <ac:spMk id="21" creationId="{31F91132-D562-41F9-B503-6A0E611528D7}"/>
          </ac:spMkLst>
        </pc:spChg>
        <pc:spChg chg="add mod">
          <ac:chgData name="pamela hinostroza" userId="c80913c5e854edc0" providerId="LiveId" clId="{2CDAC50A-CE8D-4648-BD71-24A25C8E97E8}" dt="2021-06-05T08:50:17.516" v="2112" actId="1076"/>
          <ac:spMkLst>
            <pc:docMk/>
            <pc:sldMk cId="3153556156" sldId="263"/>
            <ac:spMk id="22" creationId="{7EEC42DB-47EB-464B-9CE1-259B8B609019}"/>
          </ac:spMkLst>
        </pc:spChg>
        <pc:spChg chg="add mod">
          <ac:chgData name="pamela hinostroza" userId="c80913c5e854edc0" providerId="LiveId" clId="{2CDAC50A-CE8D-4648-BD71-24A25C8E97E8}" dt="2021-06-05T08:50:23.983" v="2113" actId="1076"/>
          <ac:spMkLst>
            <pc:docMk/>
            <pc:sldMk cId="3153556156" sldId="263"/>
            <ac:spMk id="23" creationId="{DE3D969E-4AE2-49A4-981A-DF13A2C81ED1}"/>
          </ac:spMkLst>
        </pc:spChg>
        <pc:graphicFrameChg chg="add mod modGraphic">
          <ac:chgData name="pamela hinostroza" userId="c80913c5e854edc0" providerId="LiveId" clId="{2CDAC50A-CE8D-4648-BD71-24A25C8E97E8}" dt="2021-06-05T08:49:21.884" v="2105" actId="1076"/>
          <ac:graphicFrameMkLst>
            <pc:docMk/>
            <pc:sldMk cId="3153556156" sldId="263"/>
            <ac:graphicFrameMk id="2" creationId="{31627DC4-C404-4068-9FEE-7B5555802605}"/>
          </ac:graphicFrameMkLst>
        </pc:graphicFrameChg>
        <pc:picChg chg="mod">
          <ac:chgData name="pamela hinostroza" userId="c80913c5e854edc0" providerId="LiveId" clId="{2CDAC50A-CE8D-4648-BD71-24A25C8E97E8}" dt="2021-06-05T08:49:52.148" v="2110" actId="1076"/>
          <ac:picMkLst>
            <pc:docMk/>
            <pc:sldMk cId="3153556156" sldId="263"/>
            <ac:picMk id="5" creationId="{E23DEA87-CD47-43E4-BAEE-278CF6AEE275}"/>
          </ac:picMkLst>
        </pc:picChg>
      </pc:sldChg>
      <pc:sldChg chg="addSp delSp modSp mod">
        <pc:chgData name="pamela hinostroza" userId="c80913c5e854edc0" providerId="LiveId" clId="{2CDAC50A-CE8D-4648-BD71-24A25C8E97E8}" dt="2021-06-05T07:33:55.453" v="794"/>
        <pc:sldMkLst>
          <pc:docMk/>
          <pc:sldMk cId="306030113" sldId="264"/>
        </pc:sldMkLst>
        <pc:spChg chg="add del">
          <ac:chgData name="pamela hinostroza" userId="c80913c5e854edc0" providerId="LiveId" clId="{2CDAC50A-CE8D-4648-BD71-24A25C8E97E8}" dt="2021-06-05T07:33:10.367" v="791" actId="931"/>
          <ac:spMkLst>
            <pc:docMk/>
            <pc:sldMk cId="306030113" sldId="264"/>
            <ac:spMk id="9" creationId="{565D46FE-82F5-461E-8195-7519569EE3B6}"/>
          </ac:spMkLst>
        </pc:spChg>
        <pc:picChg chg="add del mod ord">
          <ac:chgData name="pamela hinostroza" userId="c80913c5e854edc0" providerId="LiveId" clId="{2CDAC50A-CE8D-4648-BD71-24A25C8E97E8}" dt="2021-06-05T07:31:40.610" v="790" actId="22"/>
          <ac:picMkLst>
            <pc:docMk/>
            <pc:sldMk cId="306030113" sldId="264"/>
            <ac:picMk id="4" creationId="{39D71146-F466-46A7-9185-3C3377DE4856}"/>
          </ac:picMkLst>
        </pc:picChg>
        <pc:picChg chg="add mod">
          <ac:chgData name="pamela hinostroza" userId="c80913c5e854edc0" providerId="LiveId" clId="{2CDAC50A-CE8D-4648-BD71-24A25C8E97E8}" dt="2021-06-05T07:33:55.453" v="794"/>
          <ac:picMkLst>
            <pc:docMk/>
            <pc:sldMk cId="306030113" sldId="264"/>
            <ac:picMk id="7" creationId="{5A9F0D2D-E3AF-43C0-BDD9-D3ED3BF2023F}"/>
          </ac:picMkLst>
        </pc:picChg>
      </pc:sldChg>
      <pc:sldChg chg="modSp mod ord">
        <pc:chgData name="pamela hinostroza" userId="c80913c5e854edc0" providerId="LiveId" clId="{2CDAC50A-CE8D-4648-BD71-24A25C8E97E8}" dt="2021-06-05T07:27:55.391" v="735" actId="12"/>
        <pc:sldMkLst>
          <pc:docMk/>
          <pc:sldMk cId="2336034660" sldId="268"/>
        </pc:sldMkLst>
        <pc:spChg chg="mod">
          <ac:chgData name="pamela hinostroza" userId="c80913c5e854edc0" providerId="LiveId" clId="{2CDAC50A-CE8D-4648-BD71-24A25C8E97E8}" dt="2021-06-05T07:27:55.391" v="735" actId="12"/>
          <ac:spMkLst>
            <pc:docMk/>
            <pc:sldMk cId="2336034660" sldId="268"/>
            <ac:spMk id="9" creationId="{565D46FE-82F5-461E-8195-7519569EE3B6}"/>
          </ac:spMkLst>
        </pc:spChg>
      </pc:sldChg>
      <pc:sldChg chg="addSp delSp modSp mod delDesignElem chgLayout">
        <pc:chgData name="pamela hinostroza" userId="c80913c5e854edc0" providerId="LiveId" clId="{2CDAC50A-CE8D-4648-BD71-24A25C8E97E8}" dt="2021-06-05T09:07:13.785" v="2368" actId="20577"/>
        <pc:sldMkLst>
          <pc:docMk/>
          <pc:sldMk cId="2360260398" sldId="269"/>
        </pc:sldMkLst>
        <pc:spChg chg="mod ord">
          <ac:chgData name="pamela hinostroza" userId="c80913c5e854edc0" providerId="LiveId" clId="{2CDAC50A-CE8D-4648-BD71-24A25C8E97E8}" dt="2021-06-02T04:32:09.395" v="36" actId="20577"/>
          <ac:spMkLst>
            <pc:docMk/>
            <pc:sldMk cId="2360260398" sldId="269"/>
            <ac:spMk id="2" creationId="{30863DAC-180A-453A-B153-9D28483E68E2}"/>
          </ac:spMkLst>
        </pc:spChg>
        <pc:spChg chg="add del mod">
          <ac:chgData name="pamela hinostroza" userId="c80913c5e854edc0" providerId="LiveId" clId="{2CDAC50A-CE8D-4648-BD71-24A25C8E97E8}" dt="2021-06-05T09:07:13.785" v="2368" actId="20577"/>
          <ac:spMkLst>
            <pc:docMk/>
            <pc:sldMk cId="2360260398" sldId="269"/>
            <ac:spMk id="9" creationId="{565D46FE-82F5-461E-8195-7519569EE3B6}"/>
          </ac:spMkLst>
        </pc:spChg>
        <pc:spChg chg="add del">
          <ac:chgData name="pamela hinostroza" userId="c80913c5e854edc0" providerId="LiveId" clId="{2CDAC50A-CE8D-4648-BD71-24A25C8E97E8}" dt="2021-06-02T04:30:12.437" v="4" actId="700"/>
          <ac:spMkLst>
            <pc:docMk/>
            <pc:sldMk cId="2360260398" sldId="269"/>
            <ac:spMk id="14" creationId="{9228552E-C8B1-4A80-8448-0787CE0FC704}"/>
          </ac:spMkLst>
        </pc:spChg>
      </pc:sldChg>
      <pc:sldChg chg="addSp delSp modSp mod delDesignElem chgLayout">
        <pc:chgData name="pamela hinostroza" userId="c80913c5e854edc0" providerId="LiveId" clId="{2CDAC50A-CE8D-4648-BD71-24A25C8E97E8}" dt="2021-06-02T04:30:59.738" v="18" actId="1076"/>
        <pc:sldMkLst>
          <pc:docMk/>
          <pc:sldMk cId="3771187251" sldId="270"/>
        </pc:sldMkLst>
        <pc:spChg chg="add del mod ord">
          <ac:chgData name="pamela hinostroza" userId="c80913c5e854edc0" providerId="LiveId" clId="{2CDAC50A-CE8D-4648-BD71-24A25C8E97E8}" dt="2021-06-02T04:30:33.705" v="7" actId="700"/>
          <ac:spMkLst>
            <pc:docMk/>
            <pc:sldMk cId="3771187251" sldId="270"/>
            <ac:spMk id="2" creationId="{30863DAC-180A-453A-B153-9D28483E68E2}"/>
          </ac:spMkLst>
        </pc:spChg>
        <pc:spChg chg="add mod ord">
          <ac:chgData name="pamela hinostroza" userId="c80913c5e854edc0" providerId="LiveId" clId="{2CDAC50A-CE8D-4648-BD71-24A25C8E97E8}" dt="2021-06-02T04:30:59.738" v="18" actId="1076"/>
          <ac:spMkLst>
            <pc:docMk/>
            <pc:sldMk cId="3771187251" sldId="270"/>
            <ac:spMk id="3" creationId="{5AEB2291-B296-4FCB-9F3E-B91BF68178BF}"/>
          </ac:spMkLst>
        </pc:spChg>
        <pc:spChg chg="add del">
          <ac:chgData name="pamela hinostroza" userId="c80913c5e854edc0" providerId="LiveId" clId="{2CDAC50A-CE8D-4648-BD71-24A25C8E97E8}" dt="2021-06-02T04:30:33.705" v="7" actId="700"/>
          <ac:spMkLst>
            <pc:docMk/>
            <pc:sldMk cId="3771187251" sldId="270"/>
            <ac:spMk id="9" creationId="{565D46FE-82F5-461E-8195-7519569EE3B6}"/>
          </ac:spMkLst>
        </pc:spChg>
        <pc:spChg chg="add del">
          <ac:chgData name="pamela hinostroza" userId="c80913c5e854edc0" providerId="LiveId" clId="{2CDAC50A-CE8D-4648-BD71-24A25C8E97E8}" dt="2021-06-02T04:30:33.705" v="7" actId="700"/>
          <ac:spMkLst>
            <pc:docMk/>
            <pc:sldMk cId="3771187251" sldId="270"/>
            <ac:spMk id="14" creationId="{9228552E-C8B1-4A80-8448-0787CE0FC704}"/>
          </ac:spMkLst>
        </pc:spChg>
      </pc:sldChg>
      <pc:sldChg chg="addSp delSp modSp add mod ord setBg setClrOvrMap delDesignElem">
        <pc:chgData name="pamela hinostroza" userId="c80913c5e854edc0" providerId="LiveId" clId="{2CDAC50A-CE8D-4648-BD71-24A25C8E97E8}" dt="2021-06-05T09:08:40.399" v="2426"/>
        <pc:sldMkLst>
          <pc:docMk/>
          <pc:sldMk cId="840980218" sldId="271"/>
        </pc:sldMkLst>
        <pc:spChg chg="mod">
          <ac:chgData name="pamela hinostroza" userId="c80913c5e854edc0" providerId="LiveId" clId="{2CDAC50A-CE8D-4648-BD71-24A25C8E97E8}" dt="2021-06-05T09:00:01.015" v="2279" actId="20577"/>
          <ac:spMkLst>
            <pc:docMk/>
            <pc:sldMk cId="840980218" sldId="271"/>
            <ac:spMk id="2" creationId="{30863DAC-180A-453A-B153-9D28483E68E2}"/>
          </ac:spMkLst>
        </pc:spChg>
        <pc:spChg chg="add del mod">
          <ac:chgData name="pamela hinostroza" userId="c80913c5e854edc0" providerId="LiveId" clId="{2CDAC50A-CE8D-4648-BD71-24A25C8E97E8}" dt="2021-06-05T09:01:18.252" v="2284"/>
          <ac:spMkLst>
            <pc:docMk/>
            <pc:sldMk cId="840980218" sldId="271"/>
            <ac:spMk id="6" creationId="{309D419E-E099-4958-BF15-80B64FCA04EF}"/>
          </ac:spMkLst>
        </pc:spChg>
        <pc:spChg chg="add del">
          <ac:chgData name="pamela hinostroza" userId="c80913c5e854edc0" providerId="LiveId" clId="{2CDAC50A-CE8D-4648-BD71-24A25C8E97E8}" dt="2021-06-05T09:08:40.399" v="2426"/>
          <ac:spMkLst>
            <pc:docMk/>
            <pc:sldMk cId="840980218" sldId="271"/>
            <ac:spMk id="8" creationId="{A6AB540E-0A66-4080-AE14-F568CC39148C}"/>
          </ac:spMkLst>
        </pc:spChg>
        <pc:spChg chg="del">
          <ac:chgData name="pamela hinostroza" userId="c80913c5e854edc0" providerId="LiveId" clId="{2CDAC50A-CE8D-4648-BD71-24A25C8E97E8}" dt="2021-06-05T08:59:34.975" v="2262"/>
          <ac:spMkLst>
            <pc:docMk/>
            <pc:sldMk cId="840980218" sldId="271"/>
            <ac:spMk id="9" creationId="{565D46FE-82F5-461E-8195-7519569EE3B6}"/>
          </ac:spMkLst>
        </pc:spChg>
        <pc:spChg chg="add mod">
          <ac:chgData name="pamela hinostroza" userId="c80913c5e854edc0" providerId="LiveId" clId="{2CDAC50A-CE8D-4648-BD71-24A25C8E97E8}" dt="2021-06-05T09:08:36.605" v="2424" actId="1076"/>
          <ac:spMkLst>
            <pc:docMk/>
            <pc:sldMk cId="840980218" sldId="271"/>
            <ac:spMk id="10" creationId="{F7D65C45-B7B5-4043-8DDA-C0E0422639A2}"/>
          </ac:spMkLst>
        </pc:spChg>
        <pc:spChg chg="add">
          <ac:chgData name="pamela hinostroza" userId="c80913c5e854edc0" providerId="LiveId" clId="{2CDAC50A-CE8D-4648-BD71-24A25C8E97E8}" dt="2021-06-02T04:29:59.179" v="2" actId="26606"/>
          <ac:spMkLst>
            <pc:docMk/>
            <pc:sldMk cId="840980218" sldId="271"/>
            <ac:spMk id="11" creationId="{9228552E-C8B1-4A80-8448-0787CE0FC704}"/>
          </ac:spMkLst>
        </pc:spChg>
        <pc:spChg chg="del">
          <ac:chgData name="pamela hinostroza" userId="c80913c5e854edc0" providerId="LiveId" clId="{2CDAC50A-CE8D-4648-BD71-24A25C8E97E8}" dt="2021-06-02T04:29:55.514" v="1"/>
          <ac:spMkLst>
            <pc:docMk/>
            <pc:sldMk cId="840980218" sldId="271"/>
            <ac:spMk id="14" creationId="{9228552E-C8B1-4A80-8448-0787CE0FC704}"/>
          </ac:spMkLst>
        </pc:spChg>
        <pc:graphicFrameChg chg="add del mod modGraphic">
          <ac:chgData name="pamela hinostroza" userId="c80913c5e854edc0" providerId="LiveId" clId="{2CDAC50A-CE8D-4648-BD71-24A25C8E97E8}" dt="2021-06-05T09:01:16.388" v="2283" actId="478"/>
          <ac:graphicFrameMkLst>
            <pc:docMk/>
            <pc:sldMk cId="840980218" sldId="271"/>
            <ac:graphicFrameMk id="3" creationId="{4CEE07BA-D758-4061-AAD5-15DDA8BAE957}"/>
          </ac:graphicFrameMkLst>
        </pc:graphicFrameChg>
        <pc:graphicFrameChg chg="add mod modGraphic">
          <ac:chgData name="pamela hinostroza" userId="c80913c5e854edc0" providerId="LiveId" clId="{2CDAC50A-CE8D-4648-BD71-24A25C8E97E8}" dt="2021-06-05T09:07:35.694" v="2370" actId="767"/>
          <ac:graphicFrameMkLst>
            <pc:docMk/>
            <pc:sldMk cId="840980218" sldId="271"/>
            <ac:graphicFrameMk id="7" creationId="{CE92D50E-FD7D-4968-AF0D-1DB4417AEEF2}"/>
          </ac:graphicFrameMkLst>
        </pc:graphicFrameChg>
      </pc:sldChg>
      <pc:sldChg chg="addSp delSp modSp add mod ord">
        <pc:chgData name="pamela hinostroza" userId="c80913c5e854edc0" providerId="LiveId" clId="{2CDAC50A-CE8D-4648-BD71-24A25C8E97E8}" dt="2021-06-05T08:56:38.207" v="2245"/>
        <pc:sldMkLst>
          <pc:docMk/>
          <pc:sldMk cId="823264583" sldId="272"/>
        </pc:sldMkLst>
        <pc:spChg chg="mod">
          <ac:chgData name="pamela hinostroza" userId="c80913c5e854edc0" providerId="LiveId" clId="{2CDAC50A-CE8D-4648-BD71-24A25C8E97E8}" dt="2021-06-04T02:56:37.045" v="335" actId="20577"/>
          <ac:spMkLst>
            <pc:docMk/>
            <pc:sldMk cId="823264583" sldId="272"/>
            <ac:spMk id="2" creationId="{1837A359-8619-4782-81A9-EC195FFC134E}"/>
          </ac:spMkLst>
        </pc:spChg>
        <pc:spChg chg="add del mod">
          <ac:chgData name="pamela hinostroza" userId="c80913c5e854edc0" providerId="LiveId" clId="{2CDAC50A-CE8D-4648-BD71-24A25C8E97E8}" dt="2021-06-04T05:50:42.985" v="557" actId="1957"/>
          <ac:spMkLst>
            <pc:docMk/>
            <pc:sldMk cId="823264583" sldId="272"/>
            <ac:spMk id="4" creationId="{F20FDA87-C477-442A-A79B-17185AC55457}"/>
          </ac:spMkLst>
        </pc:spChg>
        <pc:spChg chg="add del mod">
          <ac:chgData name="pamela hinostroza" userId="c80913c5e854edc0" providerId="LiveId" clId="{2CDAC50A-CE8D-4648-BD71-24A25C8E97E8}" dt="2021-06-04T02:58:35.716" v="370" actId="1957"/>
          <ac:spMkLst>
            <pc:docMk/>
            <pc:sldMk cId="823264583" sldId="272"/>
            <ac:spMk id="6" creationId="{A8574999-3AB7-40F8-928B-22C9937DE866}"/>
          </ac:spMkLst>
        </pc:spChg>
        <pc:spChg chg="add mod">
          <ac:chgData name="pamela hinostroza" userId="c80913c5e854edc0" providerId="LiveId" clId="{2CDAC50A-CE8D-4648-BD71-24A25C8E97E8}" dt="2021-06-04T06:03:09.247" v="610" actId="14100"/>
          <ac:spMkLst>
            <pc:docMk/>
            <pc:sldMk cId="823264583" sldId="272"/>
            <ac:spMk id="12" creationId="{03F490FC-1AAE-425F-93BA-789E17AE2ADC}"/>
          </ac:spMkLst>
        </pc:spChg>
        <pc:graphicFrameChg chg="del modGraphic">
          <ac:chgData name="pamela hinostroza" userId="c80913c5e854edc0" providerId="LiveId" clId="{2CDAC50A-CE8D-4648-BD71-24A25C8E97E8}" dt="2021-06-04T02:57:24.561" v="368" actId="478"/>
          <ac:graphicFrameMkLst>
            <pc:docMk/>
            <pc:sldMk cId="823264583" sldId="272"/>
            <ac:graphicFrameMk id="3" creationId="{1264C958-8736-43E0-97A7-855C4EA2A76E}"/>
          </ac:graphicFrameMkLst>
        </pc:graphicFrameChg>
        <pc:graphicFrameChg chg="add mod">
          <ac:chgData name="pamela hinostroza" userId="c80913c5e854edc0" providerId="LiveId" clId="{2CDAC50A-CE8D-4648-BD71-24A25C8E97E8}" dt="2021-06-04T06:02:30.694" v="604" actId="207"/>
          <ac:graphicFrameMkLst>
            <pc:docMk/>
            <pc:sldMk cId="823264583" sldId="272"/>
            <ac:graphicFrameMk id="8" creationId="{3748D56D-85A7-4227-AFCD-701E9FB42B8C}"/>
          </ac:graphicFrameMkLst>
        </pc:graphicFrameChg>
        <pc:graphicFrameChg chg="add del mod">
          <ac:chgData name="pamela hinostroza" userId="c80913c5e854edc0" providerId="LiveId" clId="{2CDAC50A-CE8D-4648-BD71-24A25C8E97E8}" dt="2021-06-04T05:50:32.222" v="555" actId="478"/>
          <ac:graphicFrameMkLst>
            <pc:docMk/>
            <pc:sldMk cId="823264583" sldId="272"/>
            <ac:graphicFrameMk id="9" creationId="{99FB6EF4-7178-4122-A545-E0CF1C3C1E4D}"/>
          </ac:graphicFrameMkLst>
        </pc:graphicFrameChg>
        <pc:cxnChg chg="add mod">
          <ac:chgData name="pamela hinostroza" userId="c80913c5e854edc0" providerId="LiveId" clId="{2CDAC50A-CE8D-4648-BD71-24A25C8E97E8}" dt="2021-06-04T06:02:39.855" v="605" actId="1076"/>
          <ac:cxnSpMkLst>
            <pc:docMk/>
            <pc:sldMk cId="823264583" sldId="272"/>
            <ac:cxnSpMk id="11" creationId="{6AE37E84-AEEF-4D07-9EB3-BEFCA72BF743}"/>
          </ac:cxnSpMkLst>
        </pc:cxnChg>
      </pc:sldChg>
      <pc:sldChg chg="addSp delSp add del setBg delDesignElem">
        <pc:chgData name="pamela hinostroza" userId="c80913c5e854edc0" providerId="LiveId" clId="{2CDAC50A-CE8D-4648-BD71-24A25C8E97E8}" dt="2021-06-04T02:56:09.718" v="318"/>
        <pc:sldMkLst>
          <pc:docMk/>
          <pc:sldMk cId="1620423736" sldId="272"/>
        </pc:sldMkLst>
        <pc:spChg chg="add del">
          <ac:chgData name="pamela hinostroza" userId="c80913c5e854edc0" providerId="LiveId" clId="{2CDAC50A-CE8D-4648-BD71-24A25C8E97E8}" dt="2021-06-04T02:56:09.718" v="318"/>
          <ac:spMkLst>
            <pc:docMk/>
            <pc:sldMk cId="1620423736" sldId="272"/>
            <ac:spMk id="14" creationId="{9228552E-C8B1-4A80-8448-0787CE0FC7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F9-41BC-88DD-60D9F8DD02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F9-41BC-88DD-60D9F8DD02C5}"/>
              </c:ext>
            </c:extLst>
          </c:dPt>
          <c:dPt>
            <c:idx val="2"/>
            <c:invertIfNegative val="0"/>
            <c:bubble3D val="0"/>
            <c:spPr>
              <a:solidFill>
                <a:srgbClr val="007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F9-41BC-88DD-60D9F8DD02C5}"/>
              </c:ext>
            </c:extLst>
          </c:dPt>
          <c:dPt>
            <c:idx val="3"/>
            <c:invertIfNegative val="0"/>
            <c:bubble3D val="0"/>
            <c:spPr>
              <a:solidFill>
                <a:srgbClr val="007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F9-41BC-88DD-60D9F8DD02C5}"/>
              </c:ext>
            </c:extLst>
          </c:dPt>
          <c:dPt>
            <c:idx val="4"/>
            <c:invertIfNegative val="0"/>
            <c:bubble3D val="0"/>
            <c:spPr>
              <a:solidFill>
                <a:srgbClr val="007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F9-41BC-88DD-60D9F8DD02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Elastic Net</c:v>
                </c:pt>
                <c:pt idx="1">
                  <c:v>Lasso</c:v>
                </c:pt>
                <c:pt idx="2">
                  <c:v>Random Forest</c:v>
                </c:pt>
                <c:pt idx="3">
                  <c:v>Regular Linear</c:v>
                </c:pt>
                <c:pt idx="4">
                  <c:v>Ridge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0.90294200000000002</c:v>
                </c:pt>
                <c:pt idx="1">
                  <c:v>0.90294399999999997</c:v>
                </c:pt>
                <c:pt idx="2">
                  <c:v>0.89125900000000002</c:v>
                </c:pt>
                <c:pt idx="3">
                  <c:v>-5.605861</c:v>
                </c:pt>
                <c:pt idx="4">
                  <c:v>0.539381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9-41BC-88DD-60D9F8DD02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2735119"/>
        <c:axId val="682716399"/>
      </c:barChart>
      <c:catAx>
        <c:axId val="68273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716399"/>
        <c:crosses val="autoZero"/>
        <c:auto val="1"/>
        <c:lblAlgn val="ctr"/>
        <c:lblOffset val="100"/>
        <c:noMultiLvlLbl val="0"/>
      </c:catAx>
      <c:valAx>
        <c:axId val="682716399"/>
        <c:scaling>
          <c:orientation val="minMax"/>
          <c:max val="2"/>
          <c:min val="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735119"/>
        <c:crosses val="autoZero"/>
        <c:crossBetween val="between"/>
        <c:majorUnit val="2"/>
        <c:minorUnit val="0.3000000000000000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20B26-8245-4474-B702-102A2525090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5A12B-371F-4285-A8FA-10A3F77D1AF8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Data cleanup</a:t>
          </a:r>
        </a:p>
      </dgm:t>
    </dgm:pt>
    <dgm:pt modelId="{6E197895-852A-4DCA-ABFB-91E2757D8F50}" type="parTrans" cxnId="{F65BDA3D-C493-416A-AD53-40CDFA4D8FB6}">
      <dgm:prSet/>
      <dgm:spPr/>
      <dgm:t>
        <a:bodyPr/>
        <a:lstStyle/>
        <a:p>
          <a:endParaRPr lang="en-US"/>
        </a:p>
      </dgm:t>
    </dgm:pt>
    <dgm:pt modelId="{CA1135FA-943B-4D79-8610-F430C7EED9D3}" type="sibTrans" cxnId="{F65BDA3D-C493-416A-AD53-40CDFA4D8FB6}">
      <dgm:prSet/>
      <dgm:spPr/>
      <dgm:t>
        <a:bodyPr/>
        <a:lstStyle/>
        <a:p>
          <a:endParaRPr lang="en-US"/>
        </a:p>
      </dgm:t>
    </dgm:pt>
    <dgm:pt modelId="{AE8DD825-F035-480E-AD72-0A8FD30BEC6D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Test various scores</a:t>
          </a:r>
        </a:p>
      </dgm:t>
    </dgm:pt>
    <dgm:pt modelId="{DB839C97-9A84-46E1-BD57-928AC9516A48}" type="parTrans" cxnId="{0D7D0CC9-B430-4291-AA86-A1A30787AF4C}">
      <dgm:prSet/>
      <dgm:spPr/>
      <dgm:t>
        <a:bodyPr/>
        <a:lstStyle/>
        <a:p>
          <a:endParaRPr lang="en-US"/>
        </a:p>
      </dgm:t>
    </dgm:pt>
    <dgm:pt modelId="{CE97773C-B9FC-49D0-8FD5-812A74658B0A}" type="sibTrans" cxnId="{0D7D0CC9-B430-4291-AA86-A1A30787AF4C}">
      <dgm:prSet/>
      <dgm:spPr/>
      <dgm:t>
        <a:bodyPr/>
        <a:lstStyle/>
        <a:p>
          <a:endParaRPr lang="en-US"/>
        </a:p>
      </dgm:t>
    </dgm:pt>
    <dgm:pt modelId="{8EFCF25C-0485-4991-9725-48FC8BB87F69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Flask</a:t>
          </a:r>
        </a:p>
      </dgm:t>
    </dgm:pt>
    <dgm:pt modelId="{FB9EA3A2-83AC-4DE4-B9E6-32BEADF8BF2C}" type="parTrans" cxnId="{343D3733-EFEA-497C-887F-F93F336A93E7}">
      <dgm:prSet/>
      <dgm:spPr/>
      <dgm:t>
        <a:bodyPr/>
        <a:lstStyle/>
        <a:p>
          <a:endParaRPr lang="en-US"/>
        </a:p>
      </dgm:t>
    </dgm:pt>
    <dgm:pt modelId="{970EFDCB-2564-43A2-9410-DFF93955B822}" type="sibTrans" cxnId="{343D3733-EFEA-497C-887F-F93F336A93E7}">
      <dgm:prSet/>
      <dgm:spPr/>
      <dgm:t>
        <a:bodyPr/>
        <a:lstStyle/>
        <a:p>
          <a:endParaRPr lang="en-US"/>
        </a:p>
      </dgm:t>
    </dgm:pt>
    <dgm:pt modelId="{E3EFCF40-8682-46D1-B6AB-698C7514416F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Best model selected</a:t>
          </a:r>
        </a:p>
      </dgm:t>
    </dgm:pt>
    <dgm:pt modelId="{2C5F0544-A10C-452E-B719-71E4DA9E81CD}" type="parTrans" cxnId="{9BB6E20D-FC75-45A0-86FA-0FEAD715F3D7}">
      <dgm:prSet/>
      <dgm:spPr/>
      <dgm:t>
        <a:bodyPr/>
        <a:lstStyle/>
        <a:p>
          <a:endParaRPr lang="en-US"/>
        </a:p>
      </dgm:t>
    </dgm:pt>
    <dgm:pt modelId="{886DDE7A-5603-4DCD-A824-4113718A2ABA}" type="sibTrans" cxnId="{9BB6E20D-FC75-45A0-86FA-0FEAD715F3D7}">
      <dgm:prSet/>
      <dgm:spPr/>
      <dgm:t>
        <a:bodyPr/>
        <a:lstStyle/>
        <a:p>
          <a:endParaRPr lang="en-US"/>
        </a:p>
      </dgm:t>
    </dgm:pt>
    <dgm:pt modelId="{9CF6F293-6030-49AF-9C3D-CCCB07F5F154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Search for top 10 variables</a:t>
          </a:r>
        </a:p>
      </dgm:t>
    </dgm:pt>
    <dgm:pt modelId="{A02A0702-8F8E-481B-B297-BE068565F7B5}" type="parTrans" cxnId="{79965BD9-81B5-4391-AF1B-2EC13D72771A}">
      <dgm:prSet/>
      <dgm:spPr/>
      <dgm:t>
        <a:bodyPr/>
        <a:lstStyle/>
        <a:p>
          <a:endParaRPr lang="en-US"/>
        </a:p>
      </dgm:t>
    </dgm:pt>
    <dgm:pt modelId="{4661D759-EFF8-4548-8550-8197C368FF18}" type="sibTrans" cxnId="{79965BD9-81B5-4391-AF1B-2EC13D72771A}">
      <dgm:prSet/>
      <dgm:spPr/>
      <dgm:t>
        <a:bodyPr/>
        <a:lstStyle/>
        <a:p>
          <a:endParaRPr lang="en-US"/>
        </a:p>
      </dgm:t>
    </dgm:pt>
    <dgm:pt modelId="{4DD9A794-FACF-4773-AD30-E3ED52578CD5}">
      <dgm:prSet phldrT="[Text]"/>
      <dgm:spPr>
        <a:noFill/>
        <a:ln w="28575">
          <a:solidFill>
            <a:schemeClr val="accent1"/>
          </a:solidFill>
        </a:ln>
      </dgm:spPr>
      <dgm:t>
        <a:bodyPr/>
        <a:lstStyle/>
        <a:p>
          <a:r>
            <a:rPr lang="en-US" dirty="0"/>
            <a:t>Keep top 3 and re-use best model</a:t>
          </a:r>
        </a:p>
      </dgm:t>
    </dgm:pt>
    <dgm:pt modelId="{18F515B3-E61A-4F12-BBBC-23C22AFBA745}" type="parTrans" cxnId="{4C0C099B-3DBB-44A5-ACE3-195DCB3D4051}">
      <dgm:prSet/>
      <dgm:spPr/>
      <dgm:t>
        <a:bodyPr/>
        <a:lstStyle/>
        <a:p>
          <a:endParaRPr lang="en-US"/>
        </a:p>
      </dgm:t>
    </dgm:pt>
    <dgm:pt modelId="{D1577C87-426D-4986-83CA-B1BF28715258}" type="sibTrans" cxnId="{4C0C099B-3DBB-44A5-ACE3-195DCB3D4051}">
      <dgm:prSet/>
      <dgm:spPr/>
      <dgm:t>
        <a:bodyPr/>
        <a:lstStyle/>
        <a:p>
          <a:endParaRPr lang="en-US"/>
        </a:p>
      </dgm:t>
    </dgm:pt>
    <dgm:pt modelId="{3A88A935-DDD8-4085-82A0-F6862259F498}" type="pres">
      <dgm:prSet presAssocID="{E8B20B26-8245-4474-B702-102A2525090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DA5071C-A8E2-4794-8526-E9E03628468D}" type="pres">
      <dgm:prSet presAssocID="{8EFCF25C-0485-4991-9725-48FC8BB87F69}" presName="Accent6" presStyleCnt="0"/>
      <dgm:spPr/>
    </dgm:pt>
    <dgm:pt modelId="{549FE207-12BD-48FD-A69C-A48292CDF62C}" type="pres">
      <dgm:prSet presAssocID="{8EFCF25C-0485-4991-9725-48FC8BB87F69}" presName="Accent" presStyleLbl="node1" presStyleIdx="0" presStyleCnt="6"/>
      <dgm:spPr>
        <a:noFill/>
        <a:ln w="57150">
          <a:solidFill>
            <a:schemeClr val="tx1"/>
          </a:solidFill>
        </a:ln>
      </dgm:spPr>
    </dgm:pt>
    <dgm:pt modelId="{6063A2DB-DC95-4E56-AF91-E39562D9642E}" type="pres">
      <dgm:prSet presAssocID="{8EFCF25C-0485-4991-9725-48FC8BB87F69}" presName="ParentBackground6" presStyleCnt="0"/>
      <dgm:spPr/>
    </dgm:pt>
    <dgm:pt modelId="{A55301F1-CAEB-4F3A-895F-CFA78538CB0B}" type="pres">
      <dgm:prSet presAssocID="{8EFCF25C-0485-4991-9725-48FC8BB87F69}" presName="ParentBackground" presStyleLbl="fgAcc1" presStyleIdx="0" presStyleCnt="6"/>
      <dgm:spPr/>
    </dgm:pt>
    <dgm:pt modelId="{B728E79D-5A80-4747-ADAC-0F3A11A7FF3A}" type="pres">
      <dgm:prSet presAssocID="{8EFCF25C-0485-4991-9725-48FC8BB87F69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19999A3-6619-46CC-B9E5-505C35848316}" type="pres">
      <dgm:prSet presAssocID="{4DD9A794-FACF-4773-AD30-E3ED52578CD5}" presName="Accent5" presStyleCnt="0"/>
      <dgm:spPr/>
    </dgm:pt>
    <dgm:pt modelId="{204EBC84-E15D-4C64-BAB4-4BA8A2B771C3}" type="pres">
      <dgm:prSet presAssocID="{4DD9A794-FACF-4773-AD30-E3ED52578CD5}" presName="Accent" presStyleLbl="node1" presStyleIdx="1" presStyleCnt="6"/>
      <dgm:spPr>
        <a:noFill/>
        <a:ln w="57150">
          <a:solidFill>
            <a:schemeClr val="tx1"/>
          </a:solidFill>
        </a:ln>
      </dgm:spPr>
    </dgm:pt>
    <dgm:pt modelId="{4A491AB4-01FD-4597-8772-6FEEF3A5413D}" type="pres">
      <dgm:prSet presAssocID="{4DD9A794-FACF-4773-AD30-E3ED52578CD5}" presName="ParentBackground5" presStyleCnt="0"/>
      <dgm:spPr/>
    </dgm:pt>
    <dgm:pt modelId="{B3C14582-2F89-4704-84ED-080690A370C9}" type="pres">
      <dgm:prSet presAssocID="{4DD9A794-FACF-4773-AD30-E3ED52578CD5}" presName="ParentBackground" presStyleLbl="fgAcc1" presStyleIdx="1" presStyleCnt="6"/>
      <dgm:spPr/>
    </dgm:pt>
    <dgm:pt modelId="{34FBF2F6-DBBE-4386-BBB2-E7D3111388C3}" type="pres">
      <dgm:prSet presAssocID="{4DD9A794-FACF-4773-AD30-E3ED52578CD5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08E91E0-7022-4B5D-B792-D5CFF82C16CC}" type="pres">
      <dgm:prSet presAssocID="{9CF6F293-6030-49AF-9C3D-CCCB07F5F154}" presName="Accent4" presStyleCnt="0"/>
      <dgm:spPr/>
    </dgm:pt>
    <dgm:pt modelId="{F9C699A0-E081-4F9D-B0A5-66AC54B900D3}" type="pres">
      <dgm:prSet presAssocID="{9CF6F293-6030-49AF-9C3D-CCCB07F5F154}" presName="Accent" presStyleLbl="node1" presStyleIdx="2" presStyleCnt="6"/>
      <dgm:spPr>
        <a:noFill/>
        <a:ln w="57150">
          <a:solidFill>
            <a:schemeClr val="tx1"/>
          </a:solidFill>
        </a:ln>
      </dgm:spPr>
    </dgm:pt>
    <dgm:pt modelId="{72B0690C-ACC3-4087-A275-B7A788EC3D17}" type="pres">
      <dgm:prSet presAssocID="{9CF6F293-6030-49AF-9C3D-CCCB07F5F154}" presName="ParentBackground4" presStyleCnt="0"/>
      <dgm:spPr/>
    </dgm:pt>
    <dgm:pt modelId="{DEC507B9-06C1-481B-BED4-0AC29BD18AA5}" type="pres">
      <dgm:prSet presAssocID="{9CF6F293-6030-49AF-9C3D-CCCB07F5F154}" presName="ParentBackground" presStyleLbl="fgAcc1" presStyleIdx="2" presStyleCnt="6"/>
      <dgm:spPr/>
    </dgm:pt>
    <dgm:pt modelId="{5534427C-410E-4DCF-B14D-01048F67097B}" type="pres">
      <dgm:prSet presAssocID="{9CF6F293-6030-49AF-9C3D-CCCB07F5F15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9681B5-B8F8-4B5E-B212-98B9B1808657}" type="pres">
      <dgm:prSet presAssocID="{E3EFCF40-8682-46D1-B6AB-698C7514416F}" presName="Accent3" presStyleCnt="0"/>
      <dgm:spPr/>
    </dgm:pt>
    <dgm:pt modelId="{4ECAAEFA-9FA7-4AAD-A153-3B90754CB585}" type="pres">
      <dgm:prSet presAssocID="{E3EFCF40-8682-46D1-B6AB-698C7514416F}" presName="Accent" presStyleLbl="node1" presStyleIdx="3" presStyleCnt="6"/>
      <dgm:spPr>
        <a:noFill/>
        <a:ln w="57150">
          <a:solidFill>
            <a:schemeClr val="tx1"/>
          </a:solidFill>
        </a:ln>
      </dgm:spPr>
    </dgm:pt>
    <dgm:pt modelId="{34AA2F14-2FE1-4E88-AFED-DFBDDC9E8F93}" type="pres">
      <dgm:prSet presAssocID="{E3EFCF40-8682-46D1-B6AB-698C7514416F}" presName="ParentBackground3" presStyleCnt="0"/>
      <dgm:spPr/>
    </dgm:pt>
    <dgm:pt modelId="{5017C7B1-48EB-4FDA-8961-85EF3AB86FEC}" type="pres">
      <dgm:prSet presAssocID="{E3EFCF40-8682-46D1-B6AB-698C7514416F}" presName="ParentBackground" presStyleLbl="fgAcc1" presStyleIdx="3" presStyleCnt="6"/>
      <dgm:spPr/>
    </dgm:pt>
    <dgm:pt modelId="{EC159A5D-4BA1-4312-A98F-C97E39155E32}" type="pres">
      <dgm:prSet presAssocID="{E3EFCF40-8682-46D1-B6AB-698C7514416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01BFB53-525B-409A-98D1-191CD2A0A439}" type="pres">
      <dgm:prSet presAssocID="{AE8DD825-F035-480E-AD72-0A8FD30BEC6D}" presName="Accent2" presStyleCnt="0"/>
      <dgm:spPr/>
    </dgm:pt>
    <dgm:pt modelId="{8718FE2F-B911-41A1-BA78-BDC3C7EE71DC}" type="pres">
      <dgm:prSet presAssocID="{AE8DD825-F035-480E-AD72-0A8FD30BEC6D}" presName="Accent" presStyleLbl="node1" presStyleIdx="4" presStyleCnt="6"/>
      <dgm:spPr>
        <a:noFill/>
        <a:ln w="57150">
          <a:solidFill>
            <a:schemeClr val="tx1"/>
          </a:solidFill>
        </a:ln>
      </dgm:spPr>
    </dgm:pt>
    <dgm:pt modelId="{52A64BED-AA89-486D-9286-2F7D8487A2FA}" type="pres">
      <dgm:prSet presAssocID="{AE8DD825-F035-480E-AD72-0A8FD30BEC6D}" presName="ParentBackground2" presStyleCnt="0"/>
      <dgm:spPr/>
    </dgm:pt>
    <dgm:pt modelId="{15803169-6217-4BE3-B9FA-B45B3EBE410E}" type="pres">
      <dgm:prSet presAssocID="{AE8DD825-F035-480E-AD72-0A8FD30BEC6D}" presName="ParentBackground" presStyleLbl="fgAcc1" presStyleIdx="4" presStyleCnt="6"/>
      <dgm:spPr/>
    </dgm:pt>
    <dgm:pt modelId="{DCB3CD79-491B-4BAD-9E87-57ECA5F46CBB}" type="pres">
      <dgm:prSet presAssocID="{AE8DD825-F035-480E-AD72-0A8FD30BEC6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D4C021A-73ED-41DA-8402-549858605A05}" type="pres">
      <dgm:prSet presAssocID="{BC05A12B-371F-4285-A8FA-10A3F77D1AF8}" presName="Accent1" presStyleCnt="0"/>
      <dgm:spPr/>
    </dgm:pt>
    <dgm:pt modelId="{F52CD5BA-E246-4F14-8F91-F90D7BACDCE5}" type="pres">
      <dgm:prSet presAssocID="{BC05A12B-371F-4285-A8FA-10A3F77D1AF8}" presName="Accent" presStyleLbl="node1" presStyleIdx="5" presStyleCnt="6"/>
      <dgm:spPr>
        <a:noFill/>
        <a:ln w="57150">
          <a:solidFill>
            <a:schemeClr val="tx1"/>
          </a:solidFill>
        </a:ln>
      </dgm:spPr>
    </dgm:pt>
    <dgm:pt modelId="{6547C4EB-F1EE-47FD-9AC3-04685AB33B42}" type="pres">
      <dgm:prSet presAssocID="{BC05A12B-371F-4285-A8FA-10A3F77D1AF8}" presName="ParentBackground1" presStyleCnt="0"/>
      <dgm:spPr/>
    </dgm:pt>
    <dgm:pt modelId="{E01F50B3-F7D7-4FD8-994C-99FA90FF1996}" type="pres">
      <dgm:prSet presAssocID="{BC05A12B-371F-4285-A8FA-10A3F77D1AF8}" presName="ParentBackground" presStyleLbl="fgAcc1" presStyleIdx="5" presStyleCnt="6"/>
      <dgm:spPr/>
    </dgm:pt>
    <dgm:pt modelId="{E85B19F2-098F-4881-987E-3B55A5BF2CDC}" type="pres">
      <dgm:prSet presAssocID="{BC05A12B-371F-4285-A8FA-10A3F77D1AF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BB6E20D-FC75-45A0-86FA-0FEAD715F3D7}" srcId="{E8B20B26-8245-4474-B702-102A25250906}" destId="{E3EFCF40-8682-46D1-B6AB-698C7514416F}" srcOrd="2" destOrd="0" parTransId="{2C5F0544-A10C-452E-B719-71E4DA9E81CD}" sibTransId="{886DDE7A-5603-4DCD-A824-4113718A2ABA}"/>
    <dgm:cxn modelId="{67409B2E-CEE9-4056-B623-E745CB363A5C}" type="presOf" srcId="{4DD9A794-FACF-4773-AD30-E3ED52578CD5}" destId="{B3C14582-2F89-4704-84ED-080690A370C9}" srcOrd="0" destOrd="0" presId="urn:microsoft.com/office/officeart/2011/layout/CircleProcess"/>
    <dgm:cxn modelId="{343D3733-EFEA-497C-887F-F93F336A93E7}" srcId="{E8B20B26-8245-4474-B702-102A25250906}" destId="{8EFCF25C-0485-4991-9725-48FC8BB87F69}" srcOrd="5" destOrd="0" parTransId="{FB9EA3A2-83AC-4DE4-B9E6-32BEADF8BF2C}" sibTransId="{970EFDCB-2564-43A2-9410-DFF93955B822}"/>
    <dgm:cxn modelId="{F65BDA3D-C493-416A-AD53-40CDFA4D8FB6}" srcId="{E8B20B26-8245-4474-B702-102A25250906}" destId="{BC05A12B-371F-4285-A8FA-10A3F77D1AF8}" srcOrd="0" destOrd="0" parTransId="{6E197895-852A-4DCA-ABFB-91E2757D8F50}" sibTransId="{CA1135FA-943B-4D79-8610-F430C7EED9D3}"/>
    <dgm:cxn modelId="{EF3ADE62-B147-452D-A891-2904CCDDC94B}" type="presOf" srcId="{AE8DD825-F035-480E-AD72-0A8FD30BEC6D}" destId="{15803169-6217-4BE3-B9FA-B45B3EBE410E}" srcOrd="0" destOrd="0" presId="urn:microsoft.com/office/officeart/2011/layout/CircleProcess"/>
    <dgm:cxn modelId="{32B83A65-871E-43B5-BBC2-9969E06497AE}" type="presOf" srcId="{E3EFCF40-8682-46D1-B6AB-698C7514416F}" destId="{5017C7B1-48EB-4FDA-8961-85EF3AB86FEC}" srcOrd="0" destOrd="0" presId="urn:microsoft.com/office/officeart/2011/layout/CircleProcess"/>
    <dgm:cxn modelId="{4ECB1E7B-660F-4323-99FD-EA1B8BDFFD8E}" type="presOf" srcId="{E8B20B26-8245-4474-B702-102A25250906}" destId="{3A88A935-DDD8-4085-82A0-F6862259F498}" srcOrd="0" destOrd="0" presId="urn:microsoft.com/office/officeart/2011/layout/CircleProcess"/>
    <dgm:cxn modelId="{4C0C099B-3DBB-44A5-ACE3-195DCB3D4051}" srcId="{E8B20B26-8245-4474-B702-102A25250906}" destId="{4DD9A794-FACF-4773-AD30-E3ED52578CD5}" srcOrd="4" destOrd="0" parTransId="{18F515B3-E61A-4F12-BBBC-23C22AFBA745}" sibTransId="{D1577C87-426D-4986-83CA-B1BF28715258}"/>
    <dgm:cxn modelId="{7A5E87A0-7A7E-42BF-9BA5-FEB785FE74B5}" type="presOf" srcId="{9CF6F293-6030-49AF-9C3D-CCCB07F5F154}" destId="{DEC507B9-06C1-481B-BED4-0AC29BD18AA5}" srcOrd="0" destOrd="0" presId="urn:microsoft.com/office/officeart/2011/layout/CircleProcess"/>
    <dgm:cxn modelId="{88F139AE-01DA-458B-9866-F153CAA50D7B}" type="presOf" srcId="{4DD9A794-FACF-4773-AD30-E3ED52578CD5}" destId="{34FBF2F6-DBBE-4386-BBB2-E7D3111388C3}" srcOrd="1" destOrd="0" presId="urn:microsoft.com/office/officeart/2011/layout/CircleProcess"/>
    <dgm:cxn modelId="{187F79AF-A9D6-4ACF-BD3A-CAEA2C3D1C1F}" type="presOf" srcId="{8EFCF25C-0485-4991-9725-48FC8BB87F69}" destId="{B728E79D-5A80-4747-ADAC-0F3A11A7FF3A}" srcOrd="1" destOrd="0" presId="urn:microsoft.com/office/officeart/2011/layout/CircleProcess"/>
    <dgm:cxn modelId="{02D50EB9-CF27-4FBA-AE16-AA5505414B63}" type="presOf" srcId="{9CF6F293-6030-49AF-9C3D-CCCB07F5F154}" destId="{5534427C-410E-4DCF-B14D-01048F67097B}" srcOrd="1" destOrd="0" presId="urn:microsoft.com/office/officeart/2011/layout/CircleProcess"/>
    <dgm:cxn modelId="{E1492CC7-75C2-4755-ADC2-9B6AC5D292CF}" type="presOf" srcId="{E3EFCF40-8682-46D1-B6AB-698C7514416F}" destId="{EC159A5D-4BA1-4312-A98F-C97E39155E32}" srcOrd="1" destOrd="0" presId="urn:microsoft.com/office/officeart/2011/layout/CircleProcess"/>
    <dgm:cxn modelId="{9663B8C8-5573-4303-A58A-B9D3AA3ED522}" type="presOf" srcId="{BC05A12B-371F-4285-A8FA-10A3F77D1AF8}" destId="{E85B19F2-098F-4881-987E-3B55A5BF2CDC}" srcOrd="1" destOrd="0" presId="urn:microsoft.com/office/officeart/2011/layout/CircleProcess"/>
    <dgm:cxn modelId="{0D7D0CC9-B430-4291-AA86-A1A30787AF4C}" srcId="{E8B20B26-8245-4474-B702-102A25250906}" destId="{AE8DD825-F035-480E-AD72-0A8FD30BEC6D}" srcOrd="1" destOrd="0" parTransId="{DB839C97-9A84-46E1-BD57-928AC9516A48}" sibTransId="{CE97773C-B9FC-49D0-8FD5-812A74658B0A}"/>
    <dgm:cxn modelId="{79965BD9-81B5-4391-AF1B-2EC13D72771A}" srcId="{E8B20B26-8245-4474-B702-102A25250906}" destId="{9CF6F293-6030-49AF-9C3D-CCCB07F5F154}" srcOrd="3" destOrd="0" parTransId="{A02A0702-8F8E-481B-B297-BE068565F7B5}" sibTransId="{4661D759-EFF8-4548-8550-8197C368FF18}"/>
    <dgm:cxn modelId="{F45D93E4-FFE3-40E7-A4EF-AD37737B8C64}" type="presOf" srcId="{AE8DD825-F035-480E-AD72-0A8FD30BEC6D}" destId="{DCB3CD79-491B-4BAD-9E87-57ECA5F46CBB}" srcOrd="1" destOrd="0" presId="urn:microsoft.com/office/officeart/2011/layout/CircleProcess"/>
    <dgm:cxn modelId="{988EDEF7-BC13-45C6-87E7-B58E6EE0B5B2}" type="presOf" srcId="{8EFCF25C-0485-4991-9725-48FC8BB87F69}" destId="{A55301F1-CAEB-4F3A-895F-CFA78538CB0B}" srcOrd="0" destOrd="0" presId="urn:microsoft.com/office/officeart/2011/layout/CircleProcess"/>
    <dgm:cxn modelId="{E62559FD-EA16-44D1-AB50-279627254B81}" type="presOf" srcId="{BC05A12B-371F-4285-A8FA-10A3F77D1AF8}" destId="{E01F50B3-F7D7-4FD8-994C-99FA90FF1996}" srcOrd="0" destOrd="0" presId="urn:microsoft.com/office/officeart/2011/layout/CircleProcess"/>
    <dgm:cxn modelId="{855E68F4-E451-456E-9F45-DBB88649DD8B}" type="presParOf" srcId="{3A88A935-DDD8-4085-82A0-F6862259F498}" destId="{CDA5071C-A8E2-4794-8526-E9E03628468D}" srcOrd="0" destOrd="0" presId="urn:microsoft.com/office/officeart/2011/layout/CircleProcess"/>
    <dgm:cxn modelId="{B5D8F405-5EB5-4900-AEB8-407F56667D98}" type="presParOf" srcId="{CDA5071C-A8E2-4794-8526-E9E03628468D}" destId="{549FE207-12BD-48FD-A69C-A48292CDF62C}" srcOrd="0" destOrd="0" presId="urn:microsoft.com/office/officeart/2011/layout/CircleProcess"/>
    <dgm:cxn modelId="{6042C541-4F04-4F4D-984D-B64CD2F21A2F}" type="presParOf" srcId="{3A88A935-DDD8-4085-82A0-F6862259F498}" destId="{6063A2DB-DC95-4E56-AF91-E39562D9642E}" srcOrd="1" destOrd="0" presId="urn:microsoft.com/office/officeart/2011/layout/CircleProcess"/>
    <dgm:cxn modelId="{DAC63B59-E481-4DD7-A2DF-34A1EB19F493}" type="presParOf" srcId="{6063A2DB-DC95-4E56-AF91-E39562D9642E}" destId="{A55301F1-CAEB-4F3A-895F-CFA78538CB0B}" srcOrd="0" destOrd="0" presId="urn:microsoft.com/office/officeart/2011/layout/CircleProcess"/>
    <dgm:cxn modelId="{7F9F305D-1F46-4B27-8DBD-9231799B76B3}" type="presParOf" srcId="{3A88A935-DDD8-4085-82A0-F6862259F498}" destId="{B728E79D-5A80-4747-ADAC-0F3A11A7FF3A}" srcOrd="2" destOrd="0" presId="urn:microsoft.com/office/officeart/2011/layout/CircleProcess"/>
    <dgm:cxn modelId="{3AFC3C9C-031C-4BBB-9DC0-EF525D508342}" type="presParOf" srcId="{3A88A935-DDD8-4085-82A0-F6862259F498}" destId="{919999A3-6619-46CC-B9E5-505C35848316}" srcOrd="3" destOrd="0" presId="urn:microsoft.com/office/officeart/2011/layout/CircleProcess"/>
    <dgm:cxn modelId="{EAE4C1A4-31A2-472E-95E5-1477956F3AB1}" type="presParOf" srcId="{919999A3-6619-46CC-B9E5-505C35848316}" destId="{204EBC84-E15D-4C64-BAB4-4BA8A2B771C3}" srcOrd="0" destOrd="0" presId="urn:microsoft.com/office/officeart/2011/layout/CircleProcess"/>
    <dgm:cxn modelId="{B96A95ED-E538-4434-A0C4-FF844BC7A92A}" type="presParOf" srcId="{3A88A935-DDD8-4085-82A0-F6862259F498}" destId="{4A491AB4-01FD-4597-8772-6FEEF3A5413D}" srcOrd="4" destOrd="0" presId="urn:microsoft.com/office/officeart/2011/layout/CircleProcess"/>
    <dgm:cxn modelId="{C902E08E-F2D5-4D20-9992-A9BD1C2EBE88}" type="presParOf" srcId="{4A491AB4-01FD-4597-8772-6FEEF3A5413D}" destId="{B3C14582-2F89-4704-84ED-080690A370C9}" srcOrd="0" destOrd="0" presId="urn:microsoft.com/office/officeart/2011/layout/CircleProcess"/>
    <dgm:cxn modelId="{EC86AF5C-E200-423D-BB23-7E237DD87D2F}" type="presParOf" srcId="{3A88A935-DDD8-4085-82A0-F6862259F498}" destId="{34FBF2F6-DBBE-4386-BBB2-E7D3111388C3}" srcOrd="5" destOrd="0" presId="urn:microsoft.com/office/officeart/2011/layout/CircleProcess"/>
    <dgm:cxn modelId="{E930D9AC-4651-4D72-82BF-E6280BFE87E4}" type="presParOf" srcId="{3A88A935-DDD8-4085-82A0-F6862259F498}" destId="{E08E91E0-7022-4B5D-B792-D5CFF82C16CC}" srcOrd="6" destOrd="0" presId="urn:microsoft.com/office/officeart/2011/layout/CircleProcess"/>
    <dgm:cxn modelId="{25B60CA1-66C9-473D-BC83-C45A75A68D8F}" type="presParOf" srcId="{E08E91E0-7022-4B5D-B792-D5CFF82C16CC}" destId="{F9C699A0-E081-4F9D-B0A5-66AC54B900D3}" srcOrd="0" destOrd="0" presId="urn:microsoft.com/office/officeart/2011/layout/CircleProcess"/>
    <dgm:cxn modelId="{81362414-DDFF-42B1-B93C-E231034F4405}" type="presParOf" srcId="{3A88A935-DDD8-4085-82A0-F6862259F498}" destId="{72B0690C-ACC3-4087-A275-B7A788EC3D17}" srcOrd="7" destOrd="0" presId="urn:microsoft.com/office/officeart/2011/layout/CircleProcess"/>
    <dgm:cxn modelId="{21F13933-167C-4F98-92ED-12A43B57888E}" type="presParOf" srcId="{72B0690C-ACC3-4087-A275-B7A788EC3D17}" destId="{DEC507B9-06C1-481B-BED4-0AC29BD18AA5}" srcOrd="0" destOrd="0" presId="urn:microsoft.com/office/officeart/2011/layout/CircleProcess"/>
    <dgm:cxn modelId="{C8088F22-0EA3-4356-9165-5267027B2979}" type="presParOf" srcId="{3A88A935-DDD8-4085-82A0-F6862259F498}" destId="{5534427C-410E-4DCF-B14D-01048F67097B}" srcOrd="8" destOrd="0" presId="urn:microsoft.com/office/officeart/2011/layout/CircleProcess"/>
    <dgm:cxn modelId="{331D1BC7-A8AA-4754-84F1-B9B39038C310}" type="presParOf" srcId="{3A88A935-DDD8-4085-82A0-F6862259F498}" destId="{F69681B5-B8F8-4B5E-B212-98B9B1808657}" srcOrd="9" destOrd="0" presId="urn:microsoft.com/office/officeart/2011/layout/CircleProcess"/>
    <dgm:cxn modelId="{7144C3CC-F6F4-4558-9D32-D04E4FF1BD02}" type="presParOf" srcId="{F69681B5-B8F8-4B5E-B212-98B9B1808657}" destId="{4ECAAEFA-9FA7-4AAD-A153-3B90754CB585}" srcOrd="0" destOrd="0" presId="urn:microsoft.com/office/officeart/2011/layout/CircleProcess"/>
    <dgm:cxn modelId="{2FD7CF8D-5C82-45BB-BF11-D043DC9830FC}" type="presParOf" srcId="{3A88A935-DDD8-4085-82A0-F6862259F498}" destId="{34AA2F14-2FE1-4E88-AFED-DFBDDC9E8F93}" srcOrd="10" destOrd="0" presId="urn:microsoft.com/office/officeart/2011/layout/CircleProcess"/>
    <dgm:cxn modelId="{E9F044DC-9FCB-4EF1-AC4D-D238926F25EC}" type="presParOf" srcId="{34AA2F14-2FE1-4E88-AFED-DFBDDC9E8F93}" destId="{5017C7B1-48EB-4FDA-8961-85EF3AB86FEC}" srcOrd="0" destOrd="0" presId="urn:microsoft.com/office/officeart/2011/layout/CircleProcess"/>
    <dgm:cxn modelId="{45A0BC93-C55F-4D61-99B3-50860C35B402}" type="presParOf" srcId="{3A88A935-DDD8-4085-82A0-F6862259F498}" destId="{EC159A5D-4BA1-4312-A98F-C97E39155E32}" srcOrd="11" destOrd="0" presId="urn:microsoft.com/office/officeart/2011/layout/CircleProcess"/>
    <dgm:cxn modelId="{DC58947C-2EE9-4B56-9D95-A6F43F1FCA3A}" type="presParOf" srcId="{3A88A935-DDD8-4085-82A0-F6862259F498}" destId="{101BFB53-525B-409A-98D1-191CD2A0A439}" srcOrd="12" destOrd="0" presId="urn:microsoft.com/office/officeart/2011/layout/CircleProcess"/>
    <dgm:cxn modelId="{2C6D3D72-11EC-4E19-B92C-82E43E6B3ED7}" type="presParOf" srcId="{101BFB53-525B-409A-98D1-191CD2A0A439}" destId="{8718FE2F-B911-41A1-BA78-BDC3C7EE71DC}" srcOrd="0" destOrd="0" presId="urn:microsoft.com/office/officeart/2011/layout/CircleProcess"/>
    <dgm:cxn modelId="{AECE3EBA-6517-467A-968E-9C64FAC38925}" type="presParOf" srcId="{3A88A935-DDD8-4085-82A0-F6862259F498}" destId="{52A64BED-AA89-486D-9286-2F7D8487A2FA}" srcOrd="13" destOrd="0" presId="urn:microsoft.com/office/officeart/2011/layout/CircleProcess"/>
    <dgm:cxn modelId="{9AB1FFB0-1983-4494-ACF3-0B1992B4E753}" type="presParOf" srcId="{52A64BED-AA89-486D-9286-2F7D8487A2FA}" destId="{15803169-6217-4BE3-B9FA-B45B3EBE410E}" srcOrd="0" destOrd="0" presId="urn:microsoft.com/office/officeart/2011/layout/CircleProcess"/>
    <dgm:cxn modelId="{E19EAC13-82AF-4B41-9800-BB4C0343713D}" type="presParOf" srcId="{3A88A935-DDD8-4085-82A0-F6862259F498}" destId="{DCB3CD79-491B-4BAD-9E87-57ECA5F46CBB}" srcOrd="14" destOrd="0" presId="urn:microsoft.com/office/officeart/2011/layout/CircleProcess"/>
    <dgm:cxn modelId="{AC152CB4-2A5E-4663-ACCD-5D4B244BCFDD}" type="presParOf" srcId="{3A88A935-DDD8-4085-82A0-F6862259F498}" destId="{0D4C021A-73ED-41DA-8402-549858605A05}" srcOrd="15" destOrd="0" presId="urn:microsoft.com/office/officeart/2011/layout/CircleProcess"/>
    <dgm:cxn modelId="{0C2734AF-2F66-467C-BE78-C3D979AD3F37}" type="presParOf" srcId="{0D4C021A-73ED-41DA-8402-549858605A05}" destId="{F52CD5BA-E246-4F14-8F91-F90D7BACDCE5}" srcOrd="0" destOrd="0" presId="urn:microsoft.com/office/officeart/2011/layout/CircleProcess"/>
    <dgm:cxn modelId="{23197EA1-9050-4E59-9D44-B6211C2912DA}" type="presParOf" srcId="{3A88A935-DDD8-4085-82A0-F6862259F498}" destId="{6547C4EB-F1EE-47FD-9AC3-04685AB33B42}" srcOrd="16" destOrd="0" presId="urn:microsoft.com/office/officeart/2011/layout/CircleProcess"/>
    <dgm:cxn modelId="{34051CA8-8CBE-4A42-81C9-5F53D666A89C}" type="presParOf" srcId="{6547C4EB-F1EE-47FD-9AC3-04685AB33B42}" destId="{E01F50B3-F7D7-4FD8-994C-99FA90FF1996}" srcOrd="0" destOrd="0" presId="urn:microsoft.com/office/officeart/2011/layout/CircleProcess"/>
    <dgm:cxn modelId="{777E649F-57BA-41C3-8090-6DEB94871634}" type="presParOf" srcId="{3A88A935-DDD8-4085-82A0-F6862259F498}" destId="{E85B19F2-098F-4881-987E-3B55A5BF2CDC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FE207-12BD-48FD-A69C-A48292CDF62C}">
      <dsp:nvSpPr>
        <dsp:cNvPr id="0" name=""/>
        <dsp:cNvSpPr/>
      </dsp:nvSpPr>
      <dsp:spPr>
        <a:xfrm>
          <a:off x="8806954" y="1364229"/>
          <a:ext cx="1623472" cy="1623163"/>
        </a:xfrm>
        <a:prstGeom prst="ellipse">
          <a:avLst/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01F1-CAEB-4F3A-895F-CFA78538CB0B}">
      <dsp:nvSpPr>
        <dsp:cNvPr id="0" name=""/>
        <dsp:cNvSpPr/>
      </dsp:nvSpPr>
      <dsp:spPr>
        <a:xfrm>
          <a:off x="8861619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</dsp:txBody>
      <dsp:txXfrm>
        <a:off x="9078220" y="1634804"/>
        <a:ext cx="1081971" cy="1082014"/>
      </dsp:txXfrm>
    </dsp:sp>
    <dsp:sp modelId="{204EBC84-E15D-4C64-BAB4-4BA8A2B771C3}">
      <dsp:nvSpPr>
        <dsp:cNvPr id="0" name=""/>
        <dsp:cNvSpPr/>
      </dsp:nvSpPr>
      <dsp:spPr>
        <a:xfrm rot="2700000">
          <a:off x="7129961" y="1364047"/>
          <a:ext cx="1623243" cy="1623243"/>
        </a:xfrm>
        <a:prstGeom prst="teardrop">
          <a:avLst>
            <a:gd name="adj" fmla="val 10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14582-2F89-4704-84ED-080690A370C9}">
      <dsp:nvSpPr>
        <dsp:cNvPr id="0" name=""/>
        <dsp:cNvSpPr/>
      </dsp:nvSpPr>
      <dsp:spPr>
        <a:xfrm>
          <a:off x="7184513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top 3 and re-use best model</a:t>
          </a:r>
        </a:p>
      </dsp:txBody>
      <dsp:txXfrm>
        <a:off x="7401113" y="1634804"/>
        <a:ext cx="1081971" cy="1082014"/>
      </dsp:txXfrm>
    </dsp:sp>
    <dsp:sp modelId="{F9C699A0-E081-4F9D-B0A5-66AC54B900D3}">
      <dsp:nvSpPr>
        <dsp:cNvPr id="0" name=""/>
        <dsp:cNvSpPr/>
      </dsp:nvSpPr>
      <dsp:spPr>
        <a:xfrm rot="2700000">
          <a:off x="5452854" y="1364047"/>
          <a:ext cx="1623243" cy="1623243"/>
        </a:xfrm>
        <a:prstGeom prst="teardrop">
          <a:avLst>
            <a:gd name="adj" fmla="val 10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07B9-06C1-481B-BED4-0AC29BD18AA5}">
      <dsp:nvSpPr>
        <dsp:cNvPr id="0" name=""/>
        <dsp:cNvSpPr/>
      </dsp:nvSpPr>
      <dsp:spPr>
        <a:xfrm>
          <a:off x="5507406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for top 10 variables</a:t>
          </a:r>
        </a:p>
      </dsp:txBody>
      <dsp:txXfrm>
        <a:off x="5724006" y="1634804"/>
        <a:ext cx="1081971" cy="1082014"/>
      </dsp:txXfrm>
    </dsp:sp>
    <dsp:sp modelId="{4ECAAEFA-9FA7-4AAD-A153-3B90754CB585}">
      <dsp:nvSpPr>
        <dsp:cNvPr id="0" name=""/>
        <dsp:cNvSpPr/>
      </dsp:nvSpPr>
      <dsp:spPr>
        <a:xfrm rot="2700000">
          <a:off x="3775748" y="1364047"/>
          <a:ext cx="1623243" cy="1623243"/>
        </a:xfrm>
        <a:prstGeom prst="teardrop">
          <a:avLst>
            <a:gd name="adj" fmla="val 10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7C7B1-48EB-4FDA-8961-85EF3AB86FEC}">
      <dsp:nvSpPr>
        <dsp:cNvPr id="0" name=""/>
        <dsp:cNvSpPr/>
      </dsp:nvSpPr>
      <dsp:spPr>
        <a:xfrm>
          <a:off x="3830299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Best model selected</a:t>
          </a:r>
        </a:p>
      </dsp:txBody>
      <dsp:txXfrm>
        <a:off x="4045868" y="1634804"/>
        <a:ext cx="1081971" cy="1082014"/>
      </dsp:txXfrm>
    </dsp:sp>
    <dsp:sp modelId="{8718FE2F-B911-41A1-BA78-BDC3C7EE71DC}">
      <dsp:nvSpPr>
        <dsp:cNvPr id="0" name=""/>
        <dsp:cNvSpPr/>
      </dsp:nvSpPr>
      <dsp:spPr>
        <a:xfrm rot="2700000">
          <a:off x="2098641" y="1364047"/>
          <a:ext cx="1623243" cy="1623243"/>
        </a:xfrm>
        <a:prstGeom prst="teardrop">
          <a:avLst>
            <a:gd name="adj" fmla="val 10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03169-6217-4BE3-B9FA-B45B3EBE410E}">
      <dsp:nvSpPr>
        <dsp:cNvPr id="0" name=""/>
        <dsp:cNvSpPr/>
      </dsp:nvSpPr>
      <dsp:spPr>
        <a:xfrm>
          <a:off x="2153192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various scores</a:t>
          </a:r>
        </a:p>
      </dsp:txBody>
      <dsp:txXfrm>
        <a:off x="2368761" y="1634804"/>
        <a:ext cx="1081971" cy="1082014"/>
      </dsp:txXfrm>
    </dsp:sp>
    <dsp:sp modelId="{F52CD5BA-E246-4F14-8F91-F90D7BACDCE5}">
      <dsp:nvSpPr>
        <dsp:cNvPr id="0" name=""/>
        <dsp:cNvSpPr/>
      </dsp:nvSpPr>
      <dsp:spPr>
        <a:xfrm rot="2700000">
          <a:off x="421534" y="1364047"/>
          <a:ext cx="1623243" cy="1623243"/>
        </a:xfrm>
        <a:prstGeom prst="teardrop">
          <a:avLst>
            <a:gd name="adj" fmla="val 10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50B3-F7D7-4FD8-994C-99FA90FF1996}">
      <dsp:nvSpPr>
        <dsp:cNvPr id="0" name=""/>
        <dsp:cNvSpPr/>
      </dsp:nvSpPr>
      <dsp:spPr>
        <a:xfrm>
          <a:off x="475054" y="1418344"/>
          <a:ext cx="1515172" cy="1514933"/>
        </a:xfrm>
        <a:prstGeom prst="ellipse">
          <a:avLst/>
        </a:prstGeom>
        <a:noFill/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cleanup</a:t>
          </a:r>
        </a:p>
      </dsp:txBody>
      <dsp:txXfrm>
        <a:off x="691655" y="1634804"/>
        <a:ext cx="1081971" cy="108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6D29-8A56-4A68-AF4D-4160D670A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5864-6172-4673-BEE0-6D528EE7A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155A-6E2A-4688-BCCD-08FAE6E4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8976-3A50-4AAF-AAC1-93D14C8B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F5CB-5F66-4FA2-86F6-14792D72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381-318C-4142-913C-70805515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614F8-D40D-4FA1-B2E6-09F91552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67A-416E-48BD-A602-79933477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091C-8DC1-45B8-B716-B4F1DF2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31AB-9DFF-4DE0-BFF3-42502F68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BDD36-FE4A-490A-9073-D5D75367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1204D-1369-435A-BE31-28D57B51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BD2D-EB51-4BB5-BB57-CC23B3C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7FD4-C628-43B3-86F9-B0B3195A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F427-9CA4-41F0-9C42-20D82777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93D8-3E00-4D63-93C5-D51D7270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84E9-6852-4E04-86D2-559911A1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535F-BD8E-4318-8B47-5DF5FB5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F80E-57D9-4567-91B8-F6C7FF36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12B7-71E8-443C-A831-CFA0DD7A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EC8-3E72-45F4-9161-4C5A2113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0CDB-9282-4E87-8C8A-65081A0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D278-5613-49F6-B6E0-3A48A012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9B99-07EE-4F39-BC6A-324482BD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E8F0-28A5-4788-9CE5-3C6C2F9B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08CE-DBB6-447E-8B29-45F438BC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1C37-50A7-44CD-B164-A9E66B789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B6842-3D88-49DB-91BC-F4CE800C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C333-70CD-44ED-AA8E-56134B48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6DDB-F1C0-4646-93A6-CCCCA4D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8142-D7BB-47E1-AB84-188316BC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CD46-4A75-4DC0-80C3-A56E0B29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289E-B563-4B41-85F1-89D8438D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7903-1096-45CB-8E3A-0472D90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A2BED-E1C2-4DC1-AA6E-8323DD2B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02606-362E-4A1D-A6E8-E867AE084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9F300-25C0-4FFB-A28E-C6064ED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0043F-B6A5-4FE1-A09C-F88F09CB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2ED1-707A-47DA-90B9-67F102C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A0E4-B18F-4C85-AF97-733AEAD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4B786-6D27-4CC7-817F-31B1C084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CD728-B281-4121-8F26-6AD7545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BEB69-599F-4F9E-8AB1-504AD291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531EB-B96E-4EC3-B6C2-1816AD43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73C7D-36CB-4F05-8759-EC34D6C8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BB7A7-CE43-4A29-8B7A-831E2E83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A1D8-74F0-47BF-91DB-6222885E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26BD-A93D-45CD-B920-B1A047BD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86F94-630F-4783-BE8F-2ADF0166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862-5E96-42C2-AF7B-41653546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1218-0F65-4794-9918-11E1E000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FA83B-7636-4F6E-BC94-1D0538C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EED2-80CF-46BE-8F34-4A5C07C5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A3F4C-0862-4354-8B33-4C58A82D8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EC24A-4A99-47FA-A835-615418AE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6AD2-C49A-4611-A190-1876F56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2F1B-101F-4CD8-9EF6-159FE67E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E199-2469-4AE8-B4D9-66F32ECA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EED20-B75B-4A16-93F6-86348AE4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9EF3-9D7A-46C4-88E8-8C549DF8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2262-8CB1-4538-8B0F-E115C76B9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E7A4-D9FF-4557-9A9A-2718814BE0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F146-62E9-4D18-ACE8-03AF9B5CB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491B-0420-417F-A513-F8789EBED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0BE3-8B27-4C38-94E6-C5956B44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7" Type="http://schemas.openxmlformats.org/officeDocument/2006/relationships/hyperlink" Target="https://towardsdatascience.com/deploy-a-machine-learning-model-using-flask-da580f84e60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ersjh/extra_ml_stuff/tree/master/03_Flask_with_ML" TargetMode="External"/><Relationship Id="rId5" Type="http://schemas.openxmlformats.org/officeDocument/2006/relationships/hyperlink" Target="https://www.kaggle.com/erick5/predicting-house-prices-with-machine-learning" TargetMode="External"/><Relationship Id="rId4" Type="http://schemas.openxmlformats.org/officeDocument/2006/relationships/hyperlink" Target="https://www.kaggle.com/c/house-prices-advanced-regression-techniques/data?select=data_description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pexels.com/photo/aerial-blur-bright-buildings-396303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localhost:8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blur-bright-buildings-39630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D5BD6-6C2D-474A-9BC1-B95B98C74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3AB3B-1C90-4067-AD56-22991C63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0FC8-1FF6-4BEB-801E-DEDBEF23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Price Predictor</a:t>
            </a:r>
          </a:p>
        </p:txBody>
      </p:sp>
    </p:spTree>
    <p:extLst>
      <p:ext uri="{BB962C8B-B14F-4D97-AF65-F5344CB8AC3E}">
        <p14:creationId xmlns:p14="http://schemas.microsoft.com/office/powerpoint/2010/main" val="405889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63DAC-180A-453A-B153-9D28483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Issues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E92D50E-FD7D-4968-AF0D-1DB4417AE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97052"/>
              </p:ext>
            </p:extLst>
          </p:nvPr>
        </p:nvGraphicFramePr>
        <p:xfrm>
          <a:off x="3538330" y="2545556"/>
          <a:ext cx="5115340" cy="3457575"/>
        </p:xfrm>
        <a:graphic>
          <a:graphicData uri="http://schemas.openxmlformats.org/drawingml/2006/table">
            <a:tbl>
              <a:tblPr/>
              <a:tblGrid>
                <a:gridCol w="2557670">
                  <a:extLst>
                    <a:ext uri="{9D8B030D-6E8A-4147-A177-3AD203B41FA5}">
                      <a16:colId xmlns:a16="http://schemas.microsoft.com/office/drawing/2014/main" val="2364864331"/>
                    </a:ext>
                  </a:extLst>
                </a:gridCol>
                <a:gridCol w="2557670">
                  <a:extLst>
                    <a:ext uri="{9D8B030D-6E8A-4147-A177-3AD203B41FA5}">
                      <a16:colId xmlns:a16="http://schemas.microsoft.com/office/drawing/2014/main" val="38144672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11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GrLivArea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0.339096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34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RoofMatl_ClyTile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0.211141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87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OverallQual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0.141465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69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Condition2_PosN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0.10181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80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BsmtQual_Ex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0.090708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407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0.089346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30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TotalBsmtSF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0.083402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89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BsmtFinSF1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0.082735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761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KitchenQual_Ex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0.079694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763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Neighborhood_NoRidge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0.070848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83425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D65C45-B7B5-4043-8DDA-C0E0422639A2}"/>
              </a:ext>
            </a:extLst>
          </p:cNvPr>
          <p:cNvSpPr txBox="1"/>
          <p:nvPr/>
        </p:nvSpPr>
        <p:spPr>
          <a:xfrm>
            <a:off x="4452730" y="1902257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mixed with options</a:t>
            </a:r>
          </a:p>
        </p:txBody>
      </p:sp>
    </p:spTree>
    <p:extLst>
      <p:ext uri="{BB962C8B-B14F-4D97-AF65-F5344CB8AC3E}">
        <p14:creationId xmlns:p14="http://schemas.microsoft.com/office/powerpoint/2010/main" val="84098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63DAC-180A-453A-B153-9D28483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5D46FE-82F5-461E-8195-7519569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Data</a:t>
            </a:r>
          </a:p>
          <a:p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https://www.kaggle.com/c/house-prices-advanced-regression-techniques/data?select=data_description.txt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References</a:t>
            </a:r>
          </a:p>
          <a:p>
            <a:r>
              <a:rPr lang="en-US" dirty="0">
                <a:solidFill>
                  <a:srgbClr val="FFFFFF"/>
                </a:solidFill>
                <a:hlinkClick r:id="rId5"/>
              </a:rPr>
              <a:t>https://www.kaggle.com/erick5/predicting-house-prices-with-machine-learning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6"/>
              </a:rPr>
              <a:t>https://github.com/andersjh/extra_ml_stuff/tree/master/03_Flask_with_ML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7"/>
              </a:rPr>
              <a:t>https://towardsdatascience.com/deploy-a-machine-learning-model-using-flask-da580f84e60c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3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EB2291-B296-4FCB-9F3E-B91BF681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77118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3F1FE-6DA1-4EBD-AAC1-ADB3DB49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7A359-8619-4782-81A9-EC195FFC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Intention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60138F-2BDC-430F-8DB8-968A5357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795" y="1690688"/>
            <a:ext cx="8968409" cy="4258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Price prediction based on: Home features</a:t>
            </a:r>
          </a:p>
          <a:p>
            <a:r>
              <a:rPr lang="en-US" dirty="0">
                <a:solidFill>
                  <a:srgbClr val="FFFFFF"/>
                </a:solidFill>
              </a:rPr>
              <a:t>Make it user interactive</a:t>
            </a:r>
          </a:p>
          <a:p>
            <a:r>
              <a:rPr lang="en-US" dirty="0">
                <a:solidFill>
                  <a:srgbClr val="FFFFFF"/>
                </a:solidFill>
              </a:rPr>
              <a:t>Provide graphs in the same place as where the user inserts information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Test with linear and random forest models: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ElasticNet, Ridge, Lasso, LinearRegression models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RandomForestRegressor</a:t>
            </a:r>
          </a:p>
        </p:txBody>
      </p:sp>
    </p:spTree>
    <p:extLst>
      <p:ext uri="{BB962C8B-B14F-4D97-AF65-F5344CB8AC3E}">
        <p14:creationId xmlns:p14="http://schemas.microsoft.com/office/powerpoint/2010/main" val="337335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3F1FE-6DA1-4EBD-AAC1-ADB3DB49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7A359-8619-4782-81A9-EC195FFC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Tools Used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64C958-8736-43E0-97A7-855C4EA2A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499064"/>
              </p:ext>
            </p:extLst>
          </p:nvPr>
        </p:nvGraphicFramePr>
        <p:xfrm>
          <a:off x="838200" y="1825625"/>
          <a:ext cx="10515600" cy="416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090285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72294716"/>
                    </a:ext>
                  </a:extLst>
                </a:gridCol>
              </a:tblGrid>
              <a:tr h="59490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What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805529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823123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 cleanup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663142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Tableau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Visualizations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58777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Flask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User interactivity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003149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556946"/>
                  </a:ext>
                </a:extLst>
              </a:tr>
              <a:tr h="5949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CSS, Bootstrap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Styling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42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3F1FE-6DA1-4EBD-AAC1-ADB3DB49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7A359-8619-4782-81A9-EC195FFC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F1036C-8E58-4251-8FA5-6B9C40722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615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409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3F1FE-6DA1-4EBD-AAC1-ADB3DB492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7A359-8619-4782-81A9-EC195FFC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Scores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48D56D-85A7-4227-AFCD-701E9FB42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8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E37E84-AEEF-4D07-9EB3-BEFCA72BF743}"/>
              </a:ext>
            </a:extLst>
          </p:cNvPr>
          <p:cNvCxnSpPr/>
          <p:nvPr/>
        </p:nvCxnSpPr>
        <p:spPr>
          <a:xfrm>
            <a:off x="4465983" y="1587086"/>
            <a:ext cx="0" cy="675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3F490FC-1AAE-425F-93BA-789E17AE2ADC}"/>
              </a:ext>
            </a:extLst>
          </p:cNvPr>
          <p:cNvSpPr/>
          <p:nvPr/>
        </p:nvSpPr>
        <p:spPr>
          <a:xfrm>
            <a:off x="3949148" y="3034748"/>
            <a:ext cx="516822" cy="2782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1627DC4-C404-4068-9FEE-7B5555802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15428"/>
              </p:ext>
            </p:extLst>
          </p:nvPr>
        </p:nvGraphicFramePr>
        <p:xfrm>
          <a:off x="838201" y="3009894"/>
          <a:ext cx="4041912" cy="1402945"/>
        </p:xfrm>
        <a:graphic>
          <a:graphicData uri="http://schemas.openxmlformats.org/drawingml/2006/table">
            <a:tbl>
              <a:tblPr/>
              <a:tblGrid>
                <a:gridCol w="1010478">
                  <a:extLst>
                    <a:ext uri="{9D8B030D-6E8A-4147-A177-3AD203B41FA5}">
                      <a16:colId xmlns:a16="http://schemas.microsoft.com/office/drawing/2014/main" val="2789591526"/>
                    </a:ext>
                  </a:extLst>
                </a:gridCol>
                <a:gridCol w="1010478">
                  <a:extLst>
                    <a:ext uri="{9D8B030D-6E8A-4147-A177-3AD203B41FA5}">
                      <a16:colId xmlns:a16="http://schemas.microsoft.com/office/drawing/2014/main" val="3458697922"/>
                    </a:ext>
                  </a:extLst>
                </a:gridCol>
                <a:gridCol w="1010478">
                  <a:extLst>
                    <a:ext uri="{9D8B030D-6E8A-4147-A177-3AD203B41FA5}">
                      <a16:colId xmlns:a16="http://schemas.microsoft.com/office/drawing/2014/main" val="402234179"/>
                    </a:ext>
                  </a:extLst>
                </a:gridCol>
                <a:gridCol w="1010478">
                  <a:extLst>
                    <a:ext uri="{9D8B030D-6E8A-4147-A177-3AD203B41FA5}">
                      <a16:colId xmlns:a16="http://schemas.microsoft.com/office/drawing/2014/main" val="2391057980"/>
                    </a:ext>
                  </a:extLst>
                </a:gridCol>
              </a:tblGrid>
              <a:tr h="45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YearBuilt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YearRemodAdd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RoofStyle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RoofMatl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859361"/>
                  </a:ext>
                </a:extLst>
              </a:tr>
              <a:tr h="31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CompShg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15715"/>
                  </a:ext>
                </a:extLst>
              </a:tr>
              <a:tr h="31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CompShg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773243"/>
                  </a:ext>
                </a:extLst>
              </a:tr>
              <a:tr h="315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CompShg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1234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EBD41-A8A0-4662-80F6-237D98CA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684331"/>
            <a:ext cx="4041913" cy="584775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fr-FR" dirty="0"/>
              <a:t>Used: </a:t>
            </a:r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 = pd.get_dummies(train) </a:t>
            </a:r>
            <a:r>
              <a:rPr lang="fr-FR" dirty="0"/>
              <a:t>for string columns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98DA7F-A28C-4141-958B-8C7D8AA8AB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Process Highlights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41F82-E894-479A-8A4E-97871B924DEB}"/>
              </a:ext>
            </a:extLst>
          </p:cNvPr>
          <p:cNvSpPr txBox="1"/>
          <p:nvPr/>
        </p:nvSpPr>
        <p:spPr>
          <a:xfrm>
            <a:off x="7311889" y="3486273"/>
            <a:ext cx="4041913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Lasso Score: 0.9029444299474153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3 Lasso Score: 0.7584340996462217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C6BC68-E70E-412B-AD36-1E182C9DE218}"/>
              </a:ext>
            </a:extLst>
          </p:cNvPr>
          <p:cNvSpPr txBox="1"/>
          <p:nvPr/>
        </p:nvSpPr>
        <p:spPr>
          <a:xfrm>
            <a:off x="7311889" y="4556583"/>
            <a:ext cx="4041913" cy="181588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Used: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pickle.dump(lasso2, open('model.pkl','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wb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'))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pickle.dump(x_scaler, open('x_scaler.pkl', '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wb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'))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pickle.dump(y_scaler, open('y_scaler.pkl', '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wb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’))</a:t>
            </a:r>
          </a:p>
          <a:p>
            <a:r>
              <a:rPr lang="en-US" sz="1600" dirty="0"/>
              <a:t>to save model and scalers into flask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9C6E1-FAAE-437A-ACBF-33C5A2AD8711}"/>
              </a:ext>
            </a:extLst>
          </p:cNvPr>
          <p:cNvSpPr txBox="1"/>
          <p:nvPr/>
        </p:nvSpPr>
        <p:spPr>
          <a:xfrm>
            <a:off x="1030960" y="2637160"/>
            <a:ext cx="365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cleanup: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.fillna("None")</a:t>
            </a:r>
            <a:r>
              <a:rPr lang="en-US" sz="1600" dirty="0"/>
              <a:t> vs.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.fillna(0)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91132-D562-41F9-B503-6A0E611528D7}"/>
              </a:ext>
            </a:extLst>
          </p:cNvPr>
          <p:cNvSpPr txBox="1"/>
          <p:nvPr/>
        </p:nvSpPr>
        <p:spPr>
          <a:xfrm>
            <a:off x="7311886" y="1553975"/>
            <a:ext cx="4041913" cy="156966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Used the process below to facilitate Tableau data loading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lasso_sorted.rename_axis(index='Id', inplace=True)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lasso_sorted.to_csv('Output/variables.csv', index = True)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C42DB-47EB-464B-9CE1-259B8B609019}"/>
              </a:ext>
            </a:extLst>
          </p:cNvPr>
          <p:cNvSpPr txBox="1"/>
          <p:nvPr/>
        </p:nvSpPr>
        <p:spPr>
          <a:xfrm>
            <a:off x="838200" y="4684766"/>
            <a:ext cx="4041913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Used: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y_test_ravel = np.ravel(y_test)</a:t>
            </a:r>
            <a:r>
              <a:rPr lang="en-US" sz="1600" dirty="0"/>
              <a:t> to change structure of actual values for data framing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D969E-4AE2-49A4-981A-DF13A2C81ED1}"/>
              </a:ext>
            </a:extLst>
          </p:cNvPr>
          <p:cNvSpPr txBox="1"/>
          <p:nvPr/>
        </p:nvSpPr>
        <p:spPr>
          <a:xfrm>
            <a:off x="838198" y="5787690"/>
            <a:ext cx="4041913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Used: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abs(var_df['coefficients’])</a:t>
            </a:r>
            <a:r>
              <a:rPr lang="en-US" sz="1600" dirty="0"/>
              <a:t> to determine true scores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315355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63DAC-180A-453A-B153-9D28483E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Additional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AAEAE7-E3C8-4A1C-BDEB-CB6F5BC1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9702" y="1681163"/>
            <a:ext cx="2552769" cy="823912"/>
          </a:xfrm>
        </p:spPr>
        <p:txBody>
          <a:bodyPr/>
          <a:lstStyle/>
          <a:p>
            <a:r>
              <a:rPr lang="en-US" u="sng" dirty="0"/>
              <a:t>Tableau in 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7C13E-51C5-43F1-B266-6ACDD87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19020"/>
            <a:ext cx="5157787" cy="2265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project in Tableau 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the share icon at the bottom right corner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Embedded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Paste in HTML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E3C02E-CD50-4D0F-B256-16F797781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2651" y="1681163"/>
            <a:ext cx="3647661" cy="823912"/>
          </a:xfrm>
        </p:spPr>
        <p:txBody>
          <a:bodyPr/>
          <a:lstStyle/>
          <a:p>
            <a:r>
              <a:rPr lang="en-US" u="sng" dirty="0"/>
              <a:t>Flask for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833AA9-AD2F-444A-9D54-46B7F94C0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818157"/>
            <a:ext cx="5183188" cy="2265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Jupyter Notebook, “dump” model into your computer using pickle instead of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 the flask app, use pickle again to load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990B8-B3EB-4DF9-8DE2-268888D68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00" y="3808827"/>
            <a:ext cx="429143" cy="2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9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63DAC-180A-453A-B153-9D28483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7" name="Content Placeholder 6" descr="Graphical user interface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5A9F0D2D-E3AF-43C0-BDD9-D3ED3BF2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8" y="1825625"/>
            <a:ext cx="6966324" cy="4351338"/>
          </a:xfrm>
        </p:spPr>
      </p:pic>
    </p:spTree>
    <p:extLst>
      <p:ext uri="{BB962C8B-B14F-4D97-AF65-F5344CB8AC3E}">
        <p14:creationId xmlns:p14="http://schemas.microsoft.com/office/powerpoint/2010/main" val="30603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DEA87-CD47-43E4-BAEE-278CF6AE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63DAC-180A-453A-B153-9D28483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Unexecuted Ideas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5D46FE-82F5-461E-8195-7519569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08" y="2082317"/>
            <a:ext cx="5456583" cy="26933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Price prediction based on: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Home features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and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Dates (time series)</a:t>
            </a:r>
            <a:endParaRPr lang="en-US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User can choose from landing page!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Interactive dashboard in landing page</a:t>
            </a:r>
          </a:p>
        </p:txBody>
      </p:sp>
    </p:spTree>
    <p:extLst>
      <p:ext uri="{BB962C8B-B14F-4D97-AF65-F5344CB8AC3E}">
        <p14:creationId xmlns:p14="http://schemas.microsoft.com/office/powerpoint/2010/main" val="236026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482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</vt:lpstr>
      <vt:lpstr>Intention</vt:lpstr>
      <vt:lpstr>Tools Used</vt:lpstr>
      <vt:lpstr>Process</vt:lpstr>
      <vt:lpstr>Scores</vt:lpstr>
      <vt:lpstr>PowerPoint Presentation</vt:lpstr>
      <vt:lpstr>Additional Learning</vt:lpstr>
      <vt:lpstr>Demo</vt:lpstr>
      <vt:lpstr>Unexecuted Ideas</vt:lpstr>
      <vt:lpstr>Issues</vt:lpstr>
      <vt:lpstr>Resources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pamela hinostroza</dc:creator>
  <cp:lastModifiedBy>pamela hinostroza</cp:lastModifiedBy>
  <cp:revision>5</cp:revision>
  <dcterms:created xsi:type="dcterms:W3CDTF">2021-06-02T03:50:26Z</dcterms:created>
  <dcterms:modified xsi:type="dcterms:W3CDTF">2021-06-05T09:08:44Z</dcterms:modified>
</cp:coreProperties>
</file>