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7CD2C-FD0B-4C5F-96A0-DF6BA82CAF77}" v="611" dt="2021-04-29T20:14:42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0B67CD2C-FD0B-4C5F-96A0-DF6BA82CAF77}"/>
    <pc:docChg chg="undo custSel addSld delSld modSld addMainMaster delMainMaster">
      <pc:chgData name="pamela hinostroza" userId="c80913c5e854edc0" providerId="LiveId" clId="{0B67CD2C-FD0B-4C5F-96A0-DF6BA82CAF77}" dt="2021-04-29T20:38:01.643" v="2595" actId="20577"/>
      <pc:docMkLst>
        <pc:docMk/>
      </pc:docMkLst>
      <pc:sldChg chg="modSp new mod">
        <pc:chgData name="pamela hinostroza" userId="c80913c5e854edc0" providerId="LiveId" clId="{0B67CD2C-FD0B-4C5F-96A0-DF6BA82CAF77}" dt="2021-04-29T17:08:09.934" v="1254" actId="14100"/>
        <pc:sldMkLst>
          <pc:docMk/>
          <pc:sldMk cId="4590743" sldId="256"/>
        </pc:sldMkLst>
        <pc:spChg chg="mod">
          <ac:chgData name="pamela hinostroza" userId="c80913c5e854edc0" providerId="LiveId" clId="{0B67CD2C-FD0B-4C5F-96A0-DF6BA82CAF77}" dt="2021-04-17T19:10:56.630" v="199" actId="20577"/>
          <ac:spMkLst>
            <pc:docMk/>
            <pc:sldMk cId="4590743" sldId="256"/>
            <ac:spMk id="2" creationId="{3AC85BC2-91F2-4C5E-8F9C-8041FFE16C65}"/>
          </ac:spMkLst>
        </pc:spChg>
        <pc:spChg chg="mod">
          <ac:chgData name="pamela hinostroza" userId="c80913c5e854edc0" providerId="LiveId" clId="{0B67CD2C-FD0B-4C5F-96A0-DF6BA82CAF77}" dt="2021-04-29T17:08:09.934" v="1254" actId="14100"/>
          <ac:spMkLst>
            <pc:docMk/>
            <pc:sldMk cId="4590743" sldId="256"/>
            <ac:spMk id="3" creationId="{BB147BB0-C332-4F3B-8452-C45487F374F3}"/>
          </ac:spMkLst>
        </pc:spChg>
      </pc:sldChg>
      <pc:sldChg chg="addSp delSp modSp del mod modMedia setBg modClrScheme delAnim setClrOvrMap chgLayout">
        <pc:chgData name="pamela hinostroza" userId="c80913c5e854edc0" providerId="LiveId" clId="{0B67CD2C-FD0B-4C5F-96A0-DF6BA82CAF77}" dt="2021-04-17T19:07:00.976" v="89" actId="2696"/>
        <pc:sldMkLst>
          <pc:docMk/>
          <pc:sldMk cId="2357115848" sldId="256"/>
        </pc:sldMkLst>
        <pc:spChg chg="mod">
          <ac:chgData name="pamela hinostroza" userId="c80913c5e854edc0" providerId="LiveId" clId="{0B67CD2C-FD0B-4C5F-96A0-DF6BA82CAF77}" dt="2021-04-17T19:05:42.189" v="52" actId="20577"/>
          <ac:spMkLst>
            <pc:docMk/>
            <pc:sldMk cId="2357115848" sldId="256"/>
            <ac:spMk id="2" creationId="{A4888376-7E51-4F00-9484-0B074D571F0E}"/>
          </ac:spMkLst>
        </pc:spChg>
        <pc:spChg chg="mod">
          <ac:chgData name="pamela hinostroza" userId="c80913c5e854edc0" providerId="LiveId" clId="{0B67CD2C-FD0B-4C5F-96A0-DF6BA82CAF77}" dt="2021-04-17T19:05:51.157" v="85" actId="20577"/>
          <ac:spMkLst>
            <pc:docMk/>
            <pc:sldMk cId="2357115848" sldId="256"/>
            <ac:spMk id="3" creationId="{3BCAC4FD-E744-43F2-B60B-B98F9C86E237}"/>
          </ac:spMkLst>
        </pc:spChg>
        <pc:spChg chg="add del">
          <ac:chgData name="pamela hinostroza" userId="c80913c5e854edc0" providerId="LiveId" clId="{0B67CD2C-FD0B-4C5F-96A0-DF6BA82CAF77}" dt="2021-04-17T19:03:47.026" v="3" actId="26606"/>
          <ac:spMkLst>
            <pc:docMk/>
            <pc:sldMk cId="2357115848" sldId="256"/>
            <ac:spMk id="9" creationId="{7A18C9FB-EC4C-4DAE-8F7D-C6E5AF607958}"/>
          </ac:spMkLst>
        </pc:spChg>
        <pc:spChg chg="add del">
          <ac:chgData name="pamela hinostroza" userId="c80913c5e854edc0" providerId="LiveId" clId="{0B67CD2C-FD0B-4C5F-96A0-DF6BA82CAF77}" dt="2021-04-17T19:03:47.026" v="3" actId="26606"/>
          <ac:spMkLst>
            <pc:docMk/>
            <pc:sldMk cId="2357115848" sldId="256"/>
            <ac:spMk id="11" creationId="{5DC75FBE-6346-435A-B28A-51464B721091}"/>
          </ac:spMkLst>
        </pc:spChg>
        <pc:spChg chg="add del">
          <ac:chgData name="pamela hinostroza" userId="c80913c5e854edc0" providerId="LiveId" clId="{0B67CD2C-FD0B-4C5F-96A0-DF6BA82CAF77}" dt="2021-04-17T19:04:06.997" v="7" actId="26606"/>
          <ac:spMkLst>
            <pc:docMk/>
            <pc:sldMk cId="2357115848" sldId="256"/>
            <ac:spMk id="13" creationId="{D6F5F07B-A917-442C-82D5-5719737E9E68}"/>
          </ac:spMkLst>
        </pc:spChg>
        <pc:spChg chg="add del">
          <ac:chgData name="pamela hinostroza" userId="c80913c5e854edc0" providerId="LiveId" clId="{0B67CD2C-FD0B-4C5F-96A0-DF6BA82CAF77}" dt="2021-04-17T19:04:06.997" v="7" actId="26606"/>
          <ac:spMkLst>
            <pc:docMk/>
            <pc:sldMk cId="2357115848" sldId="256"/>
            <ac:spMk id="15" creationId="{C6C3E48C-655A-4982-8E73-7FB0D9E650FE}"/>
          </ac:spMkLst>
        </pc:spChg>
        <pc:spChg chg="add del">
          <ac:chgData name="pamela hinostroza" userId="c80913c5e854edc0" providerId="LiveId" clId="{0B67CD2C-FD0B-4C5F-96A0-DF6BA82CAF77}" dt="2021-04-17T19:04:49.487" v="9" actId="26606"/>
          <ac:spMkLst>
            <pc:docMk/>
            <pc:sldMk cId="2357115848" sldId="256"/>
            <ac:spMk id="45" creationId="{BA6285CA-6AFA-4F27-AFB5-1B32CDE09B1A}"/>
          </ac:spMkLst>
        </pc:spChg>
        <pc:spChg chg="add del">
          <ac:chgData name="pamela hinostroza" userId="c80913c5e854edc0" providerId="LiveId" clId="{0B67CD2C-FD0B-4C5F-96A0-DF6BA82CAF77}" dt="2021-04-17T19:04:49.487" v="9" actId="26606"/>
          <ac:spMkLst>
            <pc:docMk/>
            <pc:sldMk cId="2357115848" sldId="256"/>
            <ac:spMk id="46" creationId="{F8DD0EAF-BF73-48D8-A426-3085C4B88FAA}"/>
          </ac:spMkLst>
        </pc:spChg>
        <pc:spChg chg="add del">
          <ac:chgData name="pamela hinostroza" userId="c80913c5e854edc0" providerId="LiveId" clId="{0B67CD2C-FD0B-4C5F-96A0-DF6BA82CAF77}" dt="2021-04-17T19:04:49.487" v="9" actId="26606"/>
          <ac:spMkLst>
            <pc:docMk/>
            <pc:sldMk cId="2357115848" sldId="256"/>
            <ac:spMk id="47" creationId="{7BCC6446-8462-4A63-9B6F-8F57EC40F648}"/>
          </ac:spMkLst>
        </pc:spChg>
        <pc:spChg chg="add">
          <ac:chgData name="pamela hinostroza" userId="c80913c5e854edc0" providerId="LiveId" clId="{0B67CD2C-FD0B-4C5F-96A0-DF6BA82CAF77}" dt="2021-04-17T19:04:49.544" v="10" actId="26606"/>
          <ac:spMkLst>
            <pc:docMk/>
            <pc:sldMk cId="2357115848" sldId="256"/>
            <ac:spMk id="51" creationId="{A38827F1-3359-44F6-9009-43AE2B17FEAD}"/>
          </ac:spMkLst>
        </pc:spChg>
        <pc:spChg chg="add">
          <ac:chgData name="pamela hinostroza" userId="c80913c5e854edc0" providerId="LiveId" clId="{0B67CD2C-FD0B-4C5F-96A0-DF6BA82CAF77}" dt="2021-04-17T19:04:49.544" v="10" actId="26606"/>
          <ac:spMkLst>
            <pc:docMk/>
            <pc:sldMk cId="2357115848" sldId="256"/>
            <ac:spMk id="52" creationId="{17AFAD67-5350-4773-886F-D6DD7E66DB04}"/>
          </ac:spMkLst>
        </pc:spChg>
        <pc:grpChg chg="add del">
          <ac:chgData name="pamela hinostroza" userId="c80913c5e854edc0" providerId="LiveId" clId="{0B67CD2C-FD0B-4C5F-96A0-DF6BA82CAF77}" dt="2021-04-17T19:04:49.487" v="9" actId="26606"/>
          <ac:grpSpMkLst>
            <pc:docMk/>
            <pc:sldMk cId="2357115848" sldId="256"/>
            <ac:grpSpMk id="48" creationId="{8118ECEF-CA6A-4CB6-BCA5-59B2DB40C4AB}"/>
          </ac:grpSpMkLst>
        </pc:grpChg>
        <pc:grpChg chg="add">
          <ac:chgData name="pamela hinostroza" userId="c80913c5e854edc0" providerId="LiveId" clId="{0B67CD2C-FD0B-4C5F-96A0-DF6BA82CAF77}" dt="2021-04-17T19:04:49.544" v="10" actId="26606"/>
          <ac:grpSpMkLst>
            <pc:docMk/>
            <pc:sldMk cId="2357115848" sldId="256"/>
            <ac:grpSpMk id="54" creationId="{3914D2BD-3C47-433D-81FE-DC6C39595F0E}"/>
          </ac:grpSpMkLst>
        </pc:grpChg>
        <pc:picChg chg="add del mod">
          <ac:chgData name="pamela hinostroza" userId="c80913c5e854edc0" providerId="LiveId" clId="{0B67CD2C-FD0B-4C5F-96A0-DF6BA82CAF77}" dt="2021-04-17T19:03:47.026" v="3" actId="26606"/>
          <ac:picMkLst>
            <pc:docMk/>
            <pc:sldMk cId="2357115848" sldId="256"/>
            <ac:picMk id="4" creationId="{B99F08E7-A9A3-4F88-A6C6-709272EEBBCB}"/>
          </ac:picMkLst>
        </pc:picChg>
        <pc:picChg chg="add del mod">
          <ac:chgData name="pamela hinostroza" userId="c80913c5e854edc0" providerId="LiveId" clId="{0B67CD2C-FD0B-4C5F-96A0-DF6BA82CAF77}" dt="2021-04-17T19:04:06.997" v="7" actId="26606"/>
          <ac:picMkLst>
            <pc:docMk/>
            <pc:sldMk cId="2357115848" sldId="256"/>
            <ac:picMk id="14" creationId="{20AE607E-B7EF-4F95-9600-F6FE55DFFE30}"/>
          </ac:picMkLst>
        </pc:picChg>
        <pc:picChg chg="add del">
          <ac:chgData name="pamela hinostroza" userId="c80913c5e854edc0" providerId="LiveId" clId="{0B67CD2C-FD0B-4C5F-96A0-DF6BA82CAF77}" dt="2021-04-17T19:04:49.487" v="9" actId="26606"/>
          <ac:picMkLst>
            <pc:docMk/>
            <pc:sldMk cId="2357115848" sldId="256"/>
            <ac:picMk id="49" creationId="{3F174B7F-89DF-4EB0-B594-1002DD60398E}"/>
          </ac:picMkLst>
        </pc:picChg>
        <pc:picChg chg="add">
          <ac:chgData name="pamela hinostroza" userId="c80913c5e854edc0" providerId="LiveId" clId="{0B67CD2C-FD0B-4C5F-96A0-DF6BA82CAF77}" dt="2021-04-17T19:04:49.544" v="10" actId="26606"/>
          <ac:picMkLst>
            <pc:docMk/>
            <pc:sldMk cId="2357115848" sldId="256"/>
            <ac:picMk id="53" creationId="{1D5D7D23-744D-4137-9D25-365A72689955}"/>
          </ac:picMkLst>
        </pc:picChg>
      </pc:sldChg>
      <pc:sldChg chg="addSp modSp new del mod setBg modClrScheme chgLayout">
        <pc:chgData name="pamela hinostroza" userId="c80913c5e854edc0" providerId="LiveId" clId="{0B67CD2C-FD0B-4C5F-96A0-DF6BA82CAF77}" dt="2021-04-17T19:08:16.253" v="94" actId="2696"/>
        <pc:sldMkLst>
          <pc:docMk/>
          <pc:sldMk cId="3774690163" sldId="256"/>
        </pc:sldMkLst>
        <pc:spChg chg="mo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2" creationId="{3EA3F6C4-7739-44C8-92EE-DD46BD5140CF}"/>
          </ac:spMkLst>
        </pc:spChg>
        <pc:spChg chg="mo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3" creationId="{1B035DFD-5529-4BFF-BA1F-B1930AF6F1C5}"/>
          </ac:spMkLst>
        </pc:spChg>
        <pc:spChg chg="ad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9" creationId="{F1174801-1395-44C5-9B00-CCAC45C056E7}"/>
          </ac:spMkLst>
        </pc:spChg>
        <pc:spChg chg="ad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11" creationId="{996DFAFB-BCE1-4BEC-82FB-D574234DEF0A}"/>
          </ac:spMkLst>
        </pc:spChg>
        <pc:spChg chg="ad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13" creationId="{60E728E6-A07E-4A6C-AB92-D56E1402F61A}"/>
          </ac:spMkLst>
        </pc:spChg>
        <pc:grpChg chg="add">
          <ac:chgData name="pamela hinostroza" userId="c80913c5e854edc0" providerId="LiveId" clId="{0B67CD2C-FD0B-4C5F-96A0-DF6BA82CAF77}" dt="2021-04-17T19:08:01.236" v="91" actId="26606"/>
          <ac:grpSpMkLst>
            <pc:docMk/>
            <pc:sldMk cId="3774690163" sldId="256"/>
            <ac:grpSpMk id="15" creationId="{18579DB9-24B0-487B-81E3-8D02AD5F8C81}"/>
          </ac:grpSpMkLst>
        </pc:grpChg>
        <pc:grpChg chg="add">
          <ac:chgData name="pamela hinostroza" userId="c80913c5e854edc0" providerId="LiveId" clId="{0B67CD2C-FD0B-4C5F-96A0-DF6BA82CAF77}" dt="2021-04-17T19:08:01.236" v="91" actId="26606"/>
          <ac:grpSpMkLst>
            <pc:docMk/>
            <pc:sldMk cId="3774690163" sldId="256"/>
            <ac:grpSpMk id="24" creationId="{5C0E6139-8A19-4905-87E2-E547D7B7F1AF}"/>
          </ac:grpSpMkLst>
        </pc:grpChg>
        <pc:grpChg chg="add">
          <ac:chgData name="pamela hinostroza" userId="c80913c5e854edc0" providerId="LiveId" clId="{0B67CD2C-FD0B-4C5F-96A0-DF6BA82CAF77}" dt="2021-04-17T19:08:01.236" v="91" actId="26606"/>
          <ac:grpSpMkLst>
            <pc:docMk/>
            <pc:sldMk cId="3774690163" sldId="256"/>
            <ac:grpSpMk id="28" creationId="{8F281804-17FE-49B9-9065-1A44CD473CAE}"/>
          </ac:grpSpMkLst>
        </pc:grpChg>
        <pc:picChg chg="add">
          <ac:chgData name="pamela hinostroza" userId="c80913c5e854edc0" providerId="LiveId" clId="{0B67CD2C-FD0B-4C5F-96A0-DF6BA82CAF77}" dt="2021-04-17T19:08:01.236" v="91" actId="26606"/>
          <ac:picMkLst>
            <pc:docMk/>
            <pc:sldMk cId="3774690163" sldId="256"/>
            <ac:picMk id="4" creationId="{5BC2D518-9CFA-4276-B476-CCF080A1E6F9}"/>
          </ac:picMkLst>
        </pc:picChg>
      </pc:sldChg>
      <pc:sldChg chg="addSp modSp new del mod setBg setClrOvrMap">
        <pc:chgData name="pamela hinostroza" userId="c80913c5e854edc0" providerId="LiveId" clId="{0B67CD2C-FD0B-4C5F-96A0-DF6BA82CAF77}" dt="2021-04-17T19:06:58.966" v="88" actId="2696"/>
        <pc:sldMkLst>
          <pc:docMk/>
          <pc:sldMk cId="126504621" sldId="257"/>
        </pc:sldMkLst>
        <pc:spChg chg="mod">
          <ac:chgData name="pamela hinostroza" userId="c80913c5e854edc0" providerId="LiveId" clId="{0B67CD2C-FD0B-4C5F-96A0-DF6BA82CAF77}" dt="2021-04-17T19:06:51.079" v="87" actId="26606"/>
          <ac:spMkLst>
            <pc:docMk/>
            <pc:sldMk cId="126504621" sldId="257"/>
            <ac:spMk id="2" creationId="{453B0F7D-6C00-4147-8716-E778CB9C685A}"/>
          </ac:spMkLst>
        </pc:spChg>
        <pc:spChg chg="mod">
          <ac:chgData name="pamela hinostroza" userId="c80913c5e854edc0" providerId="LiveId" clId="{0B67CD2C-FD0B-4C5F-96A0-DF6BA82CAF77}" dt="2021-04-17T19:06:51.079" v="87" actId="26606"/>
          <ac:spMkLst>
            <pc:docMk/>
            <pc:sldMk cId="126504621" sldId="257"/>
            <ac:spMk id="3" creationId="{62CF4E86-872C-4D0F-A95C-69577B30E775}"/>
          </ac:spMkLst>
        </pc:spChg>
        <pc:spChg chg="add">
          <ac:chgData name="pamela hinostroza" userId="c80913c5e854edc0" providerId="LiveId" clId="{0B67CD2C-FD0B-4C5F-96A0-DF6BA82CAF77}" dt="2021-04-17T19:06:51.079" v="87" actId="26606"/>
          <ac:spMkLst>
            <pc:docMk/>
            <pc:sldMk cId="126504621" sldId="257"/>
            <ac:spMk id="8" creationId="{CF10C978-51B5-420C-9A05-C8F194EACAC3}"/>
          </ac:spMkLst>
        </pc:spChg>
        <pc:spChg chg="add">
          <ac:chgData name="pamela hinostroza" userId="c80913c5e854edc0" providerId="LiveId" clId="{0B67CD2C-FD0B-4C5F-96A0-DF6BA82CAF77}" dt="2021-04-17T19:06:51.079" v="87" actId="26606"/>
          <ac:spMkLst>
            <pc:docMk/>
            <pc:sldMk cId="126504621" sldId="257"/>
            <ac:spMk id="10" creationId="{28D34D1C-4E49-4D32-96F1-E49CEBBF86E0}"/>
          </ac:spMkLst>
        </pc:spChg>
        <pc:grpChg chg="add">
          <ac:chgData name="pamela hinostroza" userId="c80913c5e854edc0" providerId="LiveId" clId="{0B67CD2C-FD0B-4C5F-96A0-DF6BA82CAF77}" dt="2021-04-17T19:06:51.079" v="87" actId="26606"/>
          <ac:grpSpMkLst>
            <pc:docMk/>
            <pc:sldMk cId="126504621" sldId="257"/>
            <ac:grpSpMk id="12" creationId="{B3E72256-336B-4C56-A208-D12E28599B6F}"/>
          </ac:grpSpMkLst>
        </pc:grpChg>
      </pc:sldChg>
      <pc:sldChg chg="new del">
        <pc:chgData name="pamela hinostroza" userId="c80913c5e854edc0" providerId="LiveId" clId="{0B67CD2C-FD0B-4C5F-96A0-DF6BA82CAF77}" dt="2021-04-17T19:08:14.403" v="93" actId="2696"/>
        <pc:sldMkLst>
          <pc:docMk/>
          <pc:sldMk cId="834535480" sldId="257"/>
        </pc:sldMkLst>
      </pc:sldChg>
      <pc:sldChg chg="addSp delSp modSp new mod modNotesTx">
        <pc:chgData name="pamela hinostroza" userId="c80913c5e854edc0" providerId="LiveId" clId="{0B67CD2C-FD0B-4C5F-96A0-DF6BA82CAF77}" dt="2021-04-29T20:14:47.254" v="2527" actId="1076"/>
        <pc:sldMkLst>
          <pc:docMk/>
          <pc:sldMk cId="3447942649" sldId="257"/>
        </pc:sldMkLst>
        <pc:spChg chg="mod">
          <ac:chgData name="pamela hinostroza" userId="c80913c5e854edc0" providerId="LiveId" clId="{0B67CD2C-FD0B-4C5F-96A0-DF6BA82CAF77}" dt="2021-04-29T16:01:46.922" v="257" actId="20577"/>
          <ac:spMkLst>
            <pc:docMk/>
            <pc:sldMk cId="3447942649" sldId="257"/>
            <ac:spMk id="2" creationId="{BA66878D-5260-43F9-87A0-B5713D7D9A42}"/>
          </ac:spMkLst>
        </pc:spChg>
        <pc:spChg chg="add del">
          <ac:chgData name="pamela hinostroza" userId="c80913c5e854edc0" providerId="LiveId" clId="{0B67CD2C-FD0B-4C5F-96A0-DF6BA82CAF77}" dt="2021-04-29T16:08:43.594" v="445" actId="931"/>
          <ac:spMkLst>
            <pc:docMk/>
            <pc:sldMk cId="3447942649" sldId="257"/>
            <ac:spMk id="3" creationId="{755A4F2C-09E9-490A-8B84-677D30893E5C}"/>
          </ac:spMkLst>
        </pc:spChg>
        <pc:spChg chg="add del mod">
          <ac:chgData name="pamela hinostroza" userId="c80913c5e854edc0" providerId="LiveId" clId="{0B67CD2C-FD0B-4C5F-96A0-DF6BA82CAF77}" dt="2021-04-29T20:14:42.527" v="2525" actId="478"/>
          <ac:spMkLst>
            <pc:docMk/>
            <pc:sldMk cId="3447942649" sldId="257"/>
            <ac:spMk id="3" creationId="{FE990E33-72D0-42FF-95D8-20C67905090D}"/>
          </ac:spMkLst>
        </pc:spChg>
        <pc:spChg chg="add mod">
          <ac:chgData name="pamela hinostroza" userId="c80913c5e854edc0" providerId="LiveId" clId="{0B67CD2C-FD0B-4C5F-96A0-DF6BA82CAF77}" dt="2021-04-29T20:14:47.254" v="2527" actId="1076"/>
          <ac:spMkLst>
            <pc:docMk/>
            <pc:sldMk cId="3447942649" sldId="257"/>
            <ac:spMk id="8" creationId="{15708DE2-3A80-46A2-BB04-0B269CE61B68}"/>
          </ac:spMkLst>
        </pc:spChg>
        <pc:spChg chg="add mod">
          <ac:chgData name="pamela hinostroza" userId="c80913c5e854edc0" providerId="LiveId" clId="{0B67CD2C-FD0B-4C5F-96A0-DF6BA82CAF77}" dt="2021-04-29T16:54:51.332" v="1169" actId="20577"/>
          <ac:spMkLst>
            <pc:docMk/>
            <pc:sldMk cId="3447942649" sldId="257"/>
            <ac:spMk id="14" creationId="{FE713FC5-2036-48EF-907C-1931CD548F9D}"/>
          </ac:spMkLst>
        </pc:spChg>
        <pc:spChg chg="add mod">
          <ac:chgData name="pamela hinostroza" userId="c80913c5e854edc0" providerId="LiveId" clId="{0B67CD2C-FD0B-4C5F-96A0-DF6BA82CAF77}" dt="2021-04-29T16:22:59.292" v="734" actId="1076"/>
          <ac:spMkLst>
            <pc:docMk/>
            <pc:sldMk cId="3447942649" sldId="257"/>
            <ac:spMk id="15" creationId="{6C35E475-EF1C-4075-934E-56DF72D6B785}"/>
          </ac:spMkLst>
        </pc:spChg>
        <pc:graphicFrameChg chg="add mod modGraphic">
          <ac:chgData name="pamela hinostroza" userId="c80913c5e854edc0" providerId="LiveId" clId="{0B67CD2C-FD0B-4C5F-96A0-DF6BA82CAF77}" dt="2021-04-29T16:32:44.501" v="888" actId="20577"/>
          <ac:graphicFrameMkLst>
            <pc:docMk/>
            <pc:sldMk cId="3447942649" sldId="257"/>
            <ac:graphicFrameMk id="16" creationId="{C38A6B1E-D2CC-4368-9E3E-4385895CBC0B}"/>
          </ac:graphicFrameMkLst>
        </pc:graphicFrameChg>
        <pc:picChg chg="add del mod">
          <ac:chgData name="pamela hinostroza" userId="c80913c5e854edc0" providerId="LiveId" clId="{0B67CD2C-FD0B-4C5F-96A0-DF6BA82CAF77}" dt="2021-04-29T16:04:33.022" v="423"/>
          <ac:picMkLst>
            <pc:docMk/>
            <pc:sldMk cId="3447942649" sldId="257"/>
            <ac:picMk id="4" creationId="{98AF0562-D592-4935-9303-73B0154F2653}"/>
          </ac:picMkLst>
        </pc:picChg>
        <pc:picChg chg="add del mod">
          <ac:chgData name="pamela hinostroza" userId="c80913c5e854edc0" providerId="LiveId" clId="{0B67CD2C-FD0B-4C5F-96A0-DF6BA82CAF77}" dt="2021-04-29T16:04:41.082" v="427"/>
          <ac:picMkLst>
            <pc:docMk/>
            <pc:sldMk cId="3447942649" sldId="257"/>
            <ac:picMk id="5" creationId="{9C8C8657-3B18-4AEE-9830-EF60D07941E9}"/>
          </ac:picMkLst>
        </pc:picChg>
        <pc:picChg chg="add del mod">
          <ac:chgData name="pamela hinostroza" userId="c80913c5e854edc0" providerId="LiveId" clId="{0B67CD2C-FD0B-4C5F-96A0-DF6BA82CAF77}" dt="2021-04-29T16:06:45.428" v="434" actId="931"/>
          <ac:picMkLst>
            <pc:docMk/>
            <pc:sldMk cId="3447942649" sldId="257"/>
            <ac:picMk id="7" creationId="{25FF1735-3A95-46B9-B341-9B18E326E8A4}"/>
          </ac:picMkLst>
        </pc:picChg>
        <pc:picChg chg="add del mod">
          <ac:chgData name="pamela hinostroza" userId="c80913c5e854edc0" providerId="LiveId" clId="{0B67CD2C-FD0B-4C5F-96A0-DF6BA82CAF77}" dt="2021-04-29T16:06:53.329" v="439" actId="931"/>
          <ac:picMkLst>
            <pc:docMk/>
            <pc:sldMk cId="3447942649" sldId="257"/>
            <ac:picMk id="9" creationId="{04F59B5C-2B62-46CD-84AB-766032F39923}"/>
          </ac:picMkLst>
        </pc:picChg>
        <pc:picChg chg="add del mod">
          <ac:chgData name="pamela hinostroza" userId="c80913c5e854edc0" providerId="LiveId" clId="{0B67CD2C-FD0B-4C5F-96A0-DF6BA82CAF77}" dt="2021-04-29T16:07:36.386" v="444" actId="931"/>
          <ac:picMkLst>
            <pc:docMk/>
            <pc:sldMk cId="3447942649" sldId="257"/>
            <ac:picMk id="11" creationId="{30DCAB36-A965-46F4-B696-5DFAD9BB6673}"/>
          </ac:picMkLst>
        </pc:picChg>
        <pc:picChg chg="add mod modCrop">
          <ac:chgData name="pamela hinostroza" userId="c80913c5e854edc0" providerId="LiveId" clId="{0B67CD2C-FD0B-4C5F-96A0-DF6BA82CAF77}" dt="2021-04-29T16:52:49.864" v="1164"/>
          <ac:picMkLst>
            <pc:docMk/>
            <pc:sldMk cId="3447942649" sldId="257"/>
            <ac:picMk id="13" creationId="{7A32BE66-E236-4211-9662-002752C09611}"/>
          </ac:picMkLst>
        </pc:picChg>
        <pc:picChg chg="add del mod">
          <ac:chgData name="pamela hinostroza" userId="c80913c5e854edc0" providerId="LiveId" clId="{0B67CD2C-FD0B-4C5F-96A0-DF6BA82CAF77}" dt="2021-04-29T16:04:30.706" v="421"/>
          <ac:picMkLst>
            <pc:docMk/>
            <pc:sldMk cId="3447942649" sldId="257"/>
            <ac:picMk id="1026" creationId="{54604239-CDF8-4950-871A-463451BED254}"/>
          </ac:picMkLst>
        </pc:picChg>
        <pc:picChg chg="add del mod">
          <ac:chgData name="pamela hinostroza" userId="c80913c5e854edc0" providerId="LiveId" clId="{0B67CD2C-FD0B-4C5F-96A0-DF6BA82CAF77}" dt="2021-04-29T16:04:37.803" v="425"/>
          <ac:picMkLst>
            <pc:docMk/>
            <pc:sldMk cId="3447942649" sldId="257"/>
            <ac:picMk id="1028" creationId="{BF85F427-D82B-44CC-81B6-55ACB6EC45C7}"/>
          </ac:picMkLst>
        </pc:picChg>
        <pc:picChg chg="add del mod">
          <ac:chgData name="pamela hinostroza" userId="c80913c5e854edc0" providerId="LiveId" clId="{0B67CD2C-FD0B-4C5F-96A0-DF6BA82CAF77}" dt="2021-04-29T16:05:26.103" v="429"/>
          <ac:picMkLst>
            <pc:docMk/>
            <pc:sldMk cId="3447942649" sldId="257"/>
            <ac:picMk id="1030" creationId="{1CC2A6A7-1626-481F-B259-2F008B322C27}"/>
          </ac:picMkLst>
        </pc:picChg>
      </pc:sldChg>
      <pc:sldChg chg="addSp delSp modSp new mod">
        <pc:chgData name="pamela hinostroza" userId="c80913c5e854edc0" providerId="LiveId" clId="{0B67CD2C-FD0B-4C5F-96A0-DF6BA82CAF77}" dt="2021-04-29T20:38:01.643" v="2595" actId="20577"/>
        <pc:sldMkLst>
          <pc:docMk/>
          <pc:sldMk cId="2152127632" sldId="258"/>
        </pc:sldMkLst>
        <pc:spChg chg="mod">
          <ac:chgData name="pamela hinostroza" userId="c80913c5e854edc0" providerId="LiveId" clId="{0B67CD2C-FD0B-4C5F-96A0-DF6BA82CAF77}" dt="2021-04-29T16:01:57.380" v="285" actId="20577"/>
          <ac:spMkLst>
            <pc:docMk/>
            <pc:sldMk cId="2152127632" sldId="258"/>
            <ac:spMk id="2" creationId="{2B194209-5038-4272-9B52-25E74EE07112}"/>
          </ac:spMkLst>
        </pc:spChg>
        <pc:spChg chg="del mod">
          <ac:chgData name="pamela hinostroza" userId="c80913c5e854edc0" providerId="LiveId" clId="{0B67CD2C-FD0B-4C5F-96A0-DF6BA82CAF77}" dt="2021-04-29T17:11:34.641" v="1372" actId="1032"/>
          <ac:spMkLst>
            <pc:docMk/>
            <pc:sldMk cId="2152127632" sldId="258"/>
            <ac:spMk id="3" creationId="{A5C20521-E8A9-4FCA-A0E3-5ED1C6FC0308}"/>
          </ac:spMkLst>
        </pc:spChg>
        <pc:spChg chg="add del mod">
          <ac:chgData name="pamela hinostroza" userId="c80913c5e854edc0" providerId="LiveId" clId="{0B67CD2C-FD0B-4C5F-96A0-DF6BA82CAF77}" dt="2021-04-29T18:06:38.332" v="1684" actId="3680"/>
          <ac:spMkLst>
            <pc:docMk/>
            <pc:sldMk cId="2152127632" sldId="258"/>
            <ac:spMk id="6" creationId="{33BC5E01-6B57-4C22-AEB3-D3912035E108}"/>
          </ac:spMkLst>
        </pc:spChg>
        <pc:graphicFrameChg chg="add del mod modGraphic">
          <ac:chgData name="pamela hinostroza" userId="c80913c5e854edc0" providerId="LiveId" clId="{0B67CD2C-FD0B-4C5F-96A0-DF6BA82CAF77}" dt="2021-04-29T17:12:19.841" v="1420" actId="478"/>
          <ac:graphicFrameMkLst>
            <pc:docMk/>
            <pc:sldMk cId="2152127632" sldId="258"/>
            <ac:graphicFrameMk id="4" creationId="{7AF756A5-5A8A-440D-B01F-80CA70AA5370}"/>
          </ac:graphicFrameMkLst>
        </pc:graphicFrameChg>
        <pc:graphicFrameChg chg="add mod ord modGraphic">
          <ac:chgData name="pamela hinostroza" userId="c80913c5e854edc0" providerId="LiveId" clId="{0B67CD2C-FD0B-4C5F-96A0-DF6BA82CAF77}" dt="2021-04-29T20:38:01.643" v="2595" actId="20577"/>
          <ac:graphicFrameMkLst>
            <pc:docMk/>
            <pc:sldMk cId="2152127632" sldId="258"/>
            <ac:graphicFrameMk id="7" creationId="{870E2A09-C12D-4F40-8C28-48D4898C0B27}"/>
          </ac:graphicFrameMkLst>
        </pc:graphicFrameChg>
      </pc:sldChg>
      <pc:sldChg chg="addSp delSp modSp new mod">
        <pc:chgData name="pamela hinostroza" userId="c80913c5e854edc0" providerId="LiveId" clId="{0B67CD2C-FD0B-4C5F-96A0-DF6BA82CAF77}" dt="2021-04-29T20:15:51.269" v="2529" actId="1076"/>
        <pc:sldMkLst>
          <pc:docMk/>
          <pc:sldMk cId="73586215" sldId="259"/>
        </pc:sldMkLst>
        <pc:spChg chg="mod">
          <ac:chgData name="pamela hinostroza" userId="c80913c5e854edc0" providerId="LiveId" clId="{0B67CD2C-FD0B-4C5F-96A0-DF6BA82CAF77}" dt="2021-04-29T16:02:09.221" v="309" actId="20577"/>
          <ac:spMkLst>
            <pc:docMk/>
            <pc:sldMk cId="73586215" sldId="259"/>
            <ac:spMk id="2" creationId="{D46805BF-AA24-4674-87E6-08919CD61D0A}"/>
          </ac:spMkLst>
        </pc:spChg>
        <pc:spChg chg="del">
          <ac:chgData name="pamela hinostroza" userId="c80913c5e854edc0" providerId="LiveId" clId="{0B67CD2C-FD0B-4C5F-96A0-DF6BA82CAF77}" dt="2021-04-29T17:12:32.998" v="1421" actId="1032"/>
          <ac:spMkLst>
            <pc:docMk/>
            <pc:sldMk cId="73586215" sldId="259"/>
            <ac:spMk id="3" creationId="{7D0C5CCF-8789-409F-B422-4D8A55AB6E22}"/>
          </ac:spMkLst>
        </pc:spChg>
        <pc:spChg chg="add del mod">
          <ac:chgData name="pamela hinostroza" userId="c80913c5e854edc0" providerId="LiveId" clId="{0B67CD2C-FD0B-4C5F-96A0-DF6BA82CAF77}" dt="2021-04-29T18:27:05.009" v="1950" actId="3680"/>
          <ac:spMkLst>
            <pc:docMk/>
            <pc:sldMk cId="73586215" sldId="259"/>
            <ac:spMk id="6" creationId="{76D2F829-25E5-4035-9028-3EBD941CB16C}"/>
          </ac:spMkLst>
        </pc:spChg>
        <pc:graphicFrameChg chg="add del mod modGraphic">
          <ac:chgData name="pamela hinostroza" userId="c80913c5e854edc0" providerId="LiveId" clId="{0B67CD2C-FD0B-4C5F-96A0-DF6BA82CAF77}" dt="2021-04-29T18:26:54.015" v="1947" actId="478"/>
          <ac:graphicFrameMkLst>
            <pc:docMk/>
            <pc:sldMk cId="73586215" sldId="259"/>
            <ac:graphicFrameMk id="4" creationId="{D93B289F-44CE-47E4-945F-28C84762D54E}"/>
          </ac:graphicFrameMkLst>
        </pc:graphicFrameChg>
        <pc:graphicFrameChg chg="add mod ord modGraphic">
          <ac:chgData name="pamela hinostroza" userId="c80913c5e854edc0" providerId="LiveId" clId="{0B67CD2C-FD0B-4C5F-96A0-DF6BA82CAF77}" dt="2021-04-29T20:15:51.269" v="2529" actId="1076"/>
          <ac:graphicFrameMkLst>
            <pc:docMk/>
            <pc:sldMk cId="73586215" sldId="259"/>
            <ac:graphicFrameMk id="7" creationId="{6E01B96F-5B6D-4FE6-BC55-D6A033133931}"/>
          </ac:graphicFrameMkLst>
        </pc:graphicFrameChg>
      </pc:sldChg>
      <pc:sldChg chg="addSp delSp modSp new mod">
        <pc:chgData name="pamela hinostroza" userId="c80913c5e854edc0" providerId="LiveId" clId="{0B67CD2C-FD0B-4C5F-96A0-DF6BA82CAF77}" dt="2021-04-29T20:14:34.358" v="2524" actId="1076"/>
        <pc:sldMkLst>
          <pc:docMk/>
          <pc:sldMk cId="605447377" sldId="260"/>
        </pc:sldMkLst>
        <pc:spChg chg="mod">
          <ac:chgData name="pamela hinostroza" userId="c80913c5e854edc0" providerId="LiveId" clId="{0B67CD2C-FD0B-4C5F-96A0-DF6BA82CAF77}" dt="2021-04-29T16:02:20.566" v="329" actId="20577"/>
          <ac:spMkLst>
            <pc:docMk/>
            <pc:sldMk cId="605447377" sldId="260"/>
            <ac:spMk id="2" creationId="{849A2D47-DA12-4A6D-A267-C9176D7549E9}"/>
          </ac:spMkLst>
        </pc:spChg>
        <pc:spChg chg="del">
          <ac:chgData name="pamela hinostroza" userId="c80913c5e854edc0" providerId="LiveId" clId="{0B67CD2C-FD0B-4C5F-96A0-DF6BA82CAF77}" dt="2021-04-29T16:42:37.065" v="889" actId="22"/>
          <ac:spMkLst>
            <pc:docMk/>
            <pc:sldMk cId="605447377" sldId="260"/>
            <ac:spMk id="3" creationId="{0E953ACD-CA05-49EC-AF45-98679F0BCBE5}"/>
          </ac:spMkLst>
        </pc:spChg>
        <pc:spChg chg="add mod">
          <ac:chgData name="pamela hinostroza" userId="c80913c5e854edc0" providerId="LiveId" clId="{0B67CD2C-FD0B-4C5F-96A0-DF6BA82CAF77}" dt="2021-04-29T20:14:34.358" v="2524" actId="1076"/>
          <ac:spMkLst>
            <pc:docMk/>
            <pc:sldMk cId="605447377" sldId="260"/>
            <ac:spMk id="4" creationId="{72B89D26-7273-4D11-8CED-260F372CE8BA}"/>
          </ac:spMkLst>
        </pc:spChg>
        <pc:spChg chg="add del mod">
          <ac:chgData name="pamela hinostroza" userId="c80913c5e854edc0" providerId="LiveId" clId="{0B67CD2C-FD0B-4C5F-96A0-DF6BA82CAF77}" dt="2021-04-29T17:06:21.648" v="1177" actId="22"/>
          <ac:spMkLst>
            <pc:docMk/>
            <pc:sldMk cId="605447377" sldId="260"/>
            <ac:spMk id="7" creationId="{1EB9DFEB-BF66-4131-864B-7A9CE69F24F9}"/>
          </ac:spMkLst>
        </pc:spChg>
        <pc:picChg chg="add del mod ord">
          <ac:chgData name="pamela hinostroza" userId="c80913c5e854edc0" providerId="LiveId" clId="{0B67CD2C-FD0B-4C5F-96A0-DF6BA82CAF77}" dt="2021-04-29T17:06:13.624" v="1174" actId="478"/>
          <ac:picMkLst>
            <pc:docMk/>
            <pc:sldMk cId="605447377" sldId="260"/>
            <ac:picMk id="5" creationId="{4F585295-75E5-4387-A02C-315627C237C6}"/>
          </ac:picMkLst>
        </pc:picChg>
        <pc:picChg chg="add del">
          <ac:chgData name="pamela hinostroza" userId="c80913c5e854edc0" providerId="LiveId" clId="{0B67CD2C-FD0B-4C5F-96A0-DF6BA82CAF77}" dt="2021-04-29T17:06:20.144" v="1176" actId="22"/>
          <ac:picMkLst>
            <pc:docMk/>
            <pc:sldMk cId="605447377" sldId="260"/>
            <ac:picMk id="9" creationId="{954DEE10-3E4E-4C7D-B9AA-74B25EF1C8EF}"/>
          </ac:picMkLst>
        </pc:picChg>
        <pc:picChg chg="add mod ord">
          <ac:chgData name="pamela hinostroza" userId="c80913c5e854edc0" providerId="LiveId" clId="{0B67CD2C-FD0B-4C5F-96A0-DF6BA82CAF77}" dt="2021-04-29T17:06:48.574" v="1180" actId="1076"/>
          <ac:picMkLst>
            <pc:docMk/>
            <pc:sldMk cId="605447377" sldId="260"/>
            <ac:picMk id="11" creationId="{10B9912A-E053-4D13-8949-8D6A2C7094B6}"/>
          </ac:picMkLst>
        </pc:picChg>
      </pc:sldChg>
      <pc:sldChg chg="addSp delSp modSp new del mod">
        <pc:chgData name="pamela hinostroza" userId="c80913c5e854edc0" providerId="LiveId" clId="{0B67CD2C-FD0B-4C5F-96A0-DF6BA82CAF77}" dt="2021-04-29T18:27:45.393" v="1959" actId="2696"/>
        <pc:sldMkLst>
          <pc:docMk/>
          <pc:sldMk cId="3265529510" sldId="261"/>
        </pc:sldMkLst>
        <pc:spChg chg="mod">
          <ac:chgData name="pamela hinostroza" userId="c80913c5e854edc0" providerId="LiveId" clId="{0B67CD2C-FD0B-4C5F-96A0-DF6BA82CAF77}" dt="2021-04-29T16:02:24.355" v="335" actId="20577"/>
          <ac:spMkLst>
            <pc:docMk/>
            <pc:sldMk cId="3265529510" sldId="261"/>
            <ac:spMk id="2" creationId="{028B8E13-2516-475D-B99E-536224254504}"/>
          </ac:spMkLst>
        </pc:spChg>
        <pc:spChg chg="del mod">
          <ac:chgData name="pamela hinostroza" userId="c80913c5e854edc0" providerId="LiveId" clId="{0B67CD2C-FD0B-4C5F-96A0-DF6BA82CAF77}" dt="2021-04-29T16:43:16.475" v="902" actId="3680"/>
          <ac:spMkLst>
            <pc:docMk/>
            <pc:sldMk cId="3265529510" sldId="261"/>
            <ac:spMk id="3" creationId="{333109BB-9E98-4888-8925-148AF990BBAC}"/>
          </ac:spMkLst>
        </pc:spChg>
        <pc:graphicFrameChg chg="add mod ord modGraphic">
          <ac:chgData name="pamela hinostroza" userId="c80913c5e854edc0" providerId="LiveId" clId="{0B67CD2C-FD0B-4C5F-96A0-DF6BA82CAF77}" dt="2021-04-29T16:47:44.579" v="1066" actId="20577"/>
          <ac:graphicFrameMkLst>
            <pc:docMk/>
            <pc:sldMk cId="3265529510" sldId="261"/>
            <ac:graphicFrameMk id="4" creationId="{AFAAE26A-3859-4888-A61A-C9C8807F743B}"/>
          </ac:graphicFrameMkLst>
        </pc:graphicFrameChg>
      </pc:sldChg>
      <pc:sldChg chg="addSp delSp modSp new mod">
        <pc:chgData name="pamela hinostroza" userId="c80913c5e854edc0" providerId="LiveId" clId="{0B67CD2C-FD0B-4C5F-96A0-DF6BA82CAF77}" dt="2021-04-29T20:13:44.783" v="2514" actId="14100"/>
        <pc:sldMkLst>
          <pc:docMk/>
          <pc:sldMk cId="2360988940" sldId="262"/>
        </pc:sldMkLst>
        <pc:spChg chg="mod">
          <ac:chgData name="pamela hinostroza" userId="c80913c5e854edc0" providerId="LiveId" clId="{0B67CD2C-FD0B-4C5F-96A0-DF6BA82CAF77}" dt="2021-04-29T16:02:31.668" v="359" actId="5793"/>
          <ac:spMkLst>
            <pc:docMk/>
            <pc:sldMk cId="2360988940" sldId="262"/>
            <ac:spMk id="2" creationId="{78246964-E271-4F61-9093-BB7B0C40D580}"/>
          </ac:spMkLst>
        </pc:spChg>
        <pc:spChg chg="mod">
          <ac:chgData name="pamela hinostroza" userId="c80913c5e854edc0" providerId="LiveId" clId="{0B67CD2C-FD0B-4C5F-96A0-DF6BA82CAF77}" dt="2021-04-29T17:09:22.468" v="1295" actId="20577"/>
          <ac:spMkLst>
            <pc:docMk/>
            <pc:sldMk cId="2360988940" sldId="262"/>
            <ac:spMk id="3" creationId="{423033E8-B153-4B08-AA4A-8BE6C2D9E319}"/>
          </ac:spMkLst>
        </pc:spChg>
        <pc:spChg chg="add del">
          <ac:chgData name="pamela hinostroza" userId="c80913c5e854edc0" providerId="LiveId" clId="{0B67CD2C-FD0B-4C5F-96A0-DF6BA82CAF77}" dt="2021-04-29T20:12:20.029" v="2386" actId="478"/>
          <ac:spMkLst>
            <pc:docMk/>
            <pc:sldMk cId="2360988940" sldId="262"/>
            <ac:spMk id="6" creationId="{2013D8A7-8D13-4D18-AE47-02D97492514D}"/>
          </ac:spMkLst>
        </pc:spChg>
        <pc:spChg chg="add mod">
          <ac:chgData name="pamela hinostroza" userId="c80913c5e854edc0" providerId="LiveId" clId="{0B67CD2C-FD0B-4C5F-96A0-DF6BA82CAF77}" dt="2021-04-29T20:13:44.783" v="2514" actId="14100"/>
          <ac:spMkLst>
            <pc:docMk/>
            <pc:sldMk cId="2360988940" sldId="262"/>
            <ac:spMk id="7" creationId="{0975243D-1E39-49D4-82F8-C3F72DE20C4B}"/>
          </ac:spMkLst>
        </pc:spChg>
        <pc:picChg chg="add mod">
          <ac:chgData name="pamela hinostroza" userId="c80913c5e854edc0" providerId="LiveId" clId="{0B67CD2C-FD0B-4C5F-96A0-DF6BA82CAF77}" dt="2021-04-29T20:11:58.886" v="2384" actId="14100"/>
          <ac:picMkLst>
            <pc:docMk/>
            <pc:sldMk cId="2360988940" sldId="262"/>
            <ac:picMk id="5" creationId="{580BB28B-F7B8-4FE8-A69E-A8B3C308E090}"/>
          </ac:picMkLst>
        </pc:picChg>
      </pc:sldChg>
      <pc:sldChg chg="modSp new del mod">
        <pc:chgData name="pamela hinostroza" userId="c80913c5e854edc0" providerId="LiveId" clId="{0B67CD2C-FD0B-4C5F-96A0-DF6BA82CAF77}" dt="2021-04-29T17:07:10.672" v="1181" actId="2696"/>
        <pc:sldMkLst>
          <pc:docMk/>
          <pc:sldMk cId="407888840" sldId="263"/>
        </pc:sldMkLst>
        <pc:spChg chg="mod">
          <ac:chgData name="pamela hinostroza" userId="c80913c5e854edc0" providerId="LiveId" clId="{0B67CD2C-FD0B-4C5F-96A0-DF6BA82CAF77}" dt="2021-04-29T16:11:29.807" v="550" actId="20577"/>
          <ac:spMkLst>
            <pc:docMk/>
            <pc:sldMk cId="407888840" sldId="263"/>
            <ac:spMk id="3" creationId="{690478D9-EFCF-4EBB-B289-720115C8E731}"/>
          </ac:spMkLst>
        </pc:spChg>
      </pc:sldChg>
      <pc:sldChg chg="new del">
        <pc:chgData name="pamela hinostroza" userId="c80913c5e854edc0" providerId="LiveId" clId="{0B67CD2C-FD0B-4C5F-96A0-DF6BA82CAF77}" dt="2021-04-29T17:07:12.596" v="1182" actId="2696"/>
        <pc:sldMkLst>
          <pc:docMk/>
          <pc:sldMk cId="2589214011" sldId="264"/>
        </pc:sldMkLst>
      </pc:sldChg>
      <pc:sldChg chg="new del">
        <pc:chgData name="pamela hinostroza" userId="c80913c5e854edc0" providerId="LiveId" clId="{0B67CD2C-FD0B-4C5F-96A0-DF6BA82CAF77}" dt="2021-04-29T17:07:14.510" v="1183" actId="2696"/>
        <pc:sldMkLst>
          <pc:docMk/>
          <pc:sldMk cId="3861512719" sldId="265"/>
        </pc:sldMkLst>
      </pc:sldChg>
      <pc:sldMasterChg chg="add del addSldLayout delSldLayout">
        <pc:chgData name="pamela hinostroza" userId="c80913c5e854edc0" providerId="LiveId" clId="{0B67CD2C-FD0B-4C5F-96A0-DF6BA82CAF77}" dt="2021-04-17T19:04:49.544" v="10" actId="26606"/>
        <pc:sldMasterMkLst>
          <pc:docMk/>
          <pc:sldMasterMk cId="2437370400" sldId="2147483648"/>
        </pc:sldMasterMkLst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8192403" sldId="2147483649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3738437704" sldId="2147483650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679238300" sldId="2147483651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1314950468" sldId="2147483652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2926856197" sldId="2147483653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2589290288" sldId="2147483654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2730451117" sldId="2147483655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3764886221" sldId="2147483656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2860591901" sldId="2147483657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3750934378" sldId="2147483658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1113505107" sldId="2147483659"/>
          </pc:sldLayoutMkLst>
        </pc:sldLayoutChg>
      </pc:sldMasterChg>
      <pc:sldMasterChg chg="add del addSldLayout delSldLayout">
        <pc:chgData name="pamela hinostroza" userId="c80913c5e854edc0" providerId="LiveId" clId="{0B67CD2C-FD0B-4C5F-96A0-DF6BA82CAF77}" dt="2021-04-17T19:03:47.026" v="3" actId="26606"/>
        <pc:sldMasterMkLst>
          <pc:docMk/>
          <pc:sldMasterMk cId="404472581" sldId="2147483660"/>
        </pc:sldMasterMkLst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3909112695" sldId="2147483661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3764550097" sldId="2147483662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1120184816" sldId="2147483663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942823008" sldId="2147483664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2084553622" sldId="2147483665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3141146147" sldId="2147483666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2827414904" sldId="2147483667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2421098861" sldId="2147483668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2258534386" sldId="2147483669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954437222" sldId="2147483670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1033981623" sldId="2147483671"/>
          </pc:sldLayoutMkLst>
        </pc:sldLayoutChg>
      </pc:sldMasterChg>
      <pc:sldMasterChg chg="add del addSldLayout delSldLayout">
        <pc:chgData name="pamela hinostroza" userId="c80913c5e854edc0" providerId="LiveId" clId="{0B67CD2C-FD0B-4C5F-96A0-DF6BA82CAF77}" dt="2021-04-17T19:04:06.997" v="7" actId="26606"/>
        <pc:sldMasterMkLst>
          <pc:docMk/>
          <pc:sldMasterMk cId="3292267064" sldId="2147483660"/>
        </pc:sldMasterMkLst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26810835" sldId="2147483661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2697942398" sldId="2147483662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4259047858" sldId="2147483663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4178486142" sldId="2147483664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350149798" sldId="2147483665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4123425287" sldId="2147483666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3898297077" sldId="2147483667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3251548244" sldId="2147483668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16162947" sldId="2147483669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2309532886" sldId="2147483670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3736153395" sldId="2147483671"/>
          </pc:sldLayoutMkLst>
        </pc:sldLayoutChg>
      </pc:sldMasterChg>
      <pc:sldMasterChg chg="add del addSldLayout delSldLayout">
        <pc:chgData name="pamela hinostroza" userId="c80913c5e854edc0" providerId="LiveId" clId="{0B67CD2C-FD0B-4C5F-96A0-DF6BA82CAF77}" dt="2021-04-17T19:04:49.487" v="9" actId="26606"/>
        <pc:sldMasterMkLst>
          <pc:docMk/>
          <pc:sldMasterMk cId="2634097992" sldId="2147483696"/>
        </pc:sldMasterMkLst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028888031" sldId="2147483685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2145819758" sldId="2147483686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514053147" sldId="2147483687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937636756" sldId="2147483688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286565226" sldId="2147483689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2284214788" sldId="2147483690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3336448720" sldId="2147483691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2318004435" sldId="2147483692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721868066" sldId="2147483693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105903696" sldId="2147483694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2661003374" sldId="2147483695"/>
          </pc:sldLayoutMkLst>
        </pc:sldLayoutChg>
      </pc:sldMasterChg>
      <pc:sldMasterChg chg="add del addSldLayout delSldLayout">
        <pc:chgData name="pamela hinostroza" userId="c80913c5e854edc0" providerId="LiveId" clId="{0B67CD2C-FD0B-4C5F-96A0-DF6BA82CAF77}" dt="2021-04-17T19:08:01.236" v="91" actId="26606"/>
        <pc:sldMasterMkLst>
          <pc:docMk/>
          <pc:sldMasterMk cId="289766082" sldId="2147483709"/>
        </pc:sldMasterMkLst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2961702717" sldId="2147483698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2465420118" sldId="2147483699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2198440690" sldId="2147483700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3152657630" sldId="2147483701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937512360" sldId="2147483702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3878301286" sldId="2147483703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2301946051" sldId="2147483704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1386303446" sldId="2147483705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807540764" sldId="2147483706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567441821" sldId="2147483707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3194599130" sldId="2147483708"/>
          </pc:sldLayoutMkLst>
        </pc:sldLayoutChg>
      </pc:sldMasterChg>
      <pc:sldMasterChg chg="add addSldLayout">
        <pc:chgData name="pamela hinostroza" userId="c80913c5e854edc0" providerId="LiveId" clId="{0B67CD2C-FD0B-4C5F-96A0-DF6BA82CAF77}" dt="2021-04-17T19:08:01.236" v="91" actId="26606"/>
        <pc:sldMasterMkLst>
          <pc:docMk/>
          <pc:sldMasterMk cId="617858889" sldId="2147483733"/>
        </pc:sldMasterMkLst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844146713" sldId="2147483722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1302600663" sldId="2147483723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2571254532" sldId="2147483724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3404336335" sldId="2147483725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266017657" sldId="2147483726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251567867" sldId="2147483727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3125925961" sldId="2147483728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2884707517" sldId="2147483729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1425351871" sldId="2147483730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955937915" sldId="2147483731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1554283177" sldId="214748373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98F04-9B4F-431E-AF7A-44F3DADCB2B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9EFBAF-CBCE-4C64-AE3D-C3A414B5A893}">
      <dgm:prSet phldrT="[Text]"/>
      <dgm:spPr/>
      <dgm:t>
        <a:bodyPr/>
        <a:lstStyle/>
        <a:p>
          <a:r>
            <a:rPr lang="en-US" dirty="0"/>
            <a:t>Scraping (Python JN)</a:t>
          </a:r>
        </a:p>
      </dgm:t>
    </dgm:pt>
    <dgm:pt modelId="{460D07E8-7AC0-482C-951C-B18ED92BF5BA}" type="parTrans" cxnId="{8CD865D2-FC50-4C10-82CC-25337B6A2D9C}">
      <dgm:prSet/>
      <dgm:spPr/>
      <dgm:t>
        <a:bodyPr/>
        <a:lstStyle/>
        <a:p>
          <a:endParaRPr lang="en-US"/>
        </a:p>
      </dgm:t>
    </dgm:pt>
    <dgm:pt modelId="{8A9455F2-ED87-4166-9DA5-B2CF0BCCAECB}" type="sibTrans" cxnId="{8CD865D2-FC50-4C10-82CC-25337B6A2D9C}">
      <dgm:prSet/>
      <dgm:spPr/>
      <dgm:t>
        <a:bodyPr/>
        <a:lstStyle/>
        <a:p>
          <a:endParaRPr lang="en-US"/>
        </a:p>
      </dgm:t>
    </dgm:pt>
    <dgm:pt modelId="{589B9755-E793-4A4D-91FC-2142738B4A2F}">
      <dgm:prSet phldrT="[Text]"/>
      <dgm:spPr/>
      <dgm:t>
        <a:bodyPr/>
        <a:lstStyle/>
        <a:p>
          <a:r>
            <a:rPr lang="en-US" dirty="0"/>
            <a:t>JSON</a:t>
          </a:r>
        </a:p>
      </dgm:t>
    </dgm:pt>
    <dgm:pt modelId="{D033C582-593B-4BA6-9AF8-54F94C2F9790}" type="parTrans" cxnId="{150EBA06-303B-45ED-9B6C-39C1D7CB6E0E}">
      <dgm:prSet/>
      <dgm:spPr/>
      <dgm:t>
        <a:bodyPr/>
        <a:lstStyle/>
        <a:p>
          <a:endParaRPr lang="en-US"/>
        </a:p>
      </dgm:t>
    </dgm:pt>
    <dgm:pt modelId="{BB32963D-47C5-480A-94F0-5077C7011723}" type="sibTrans" cxnId="{150EBA06-303B-45ED-9B6C-39C1D7CB6E0E}">
      <dgm:prSet/>
      <dgm:spPr/>
      <dgm:t>
        <a:bodyPr/>
        <a:lstStyle/>
        <a:p>
          <a:endParaRPr lang="en-US"/>
        </a:p>
      </dgm:t>
    </dgm:pt>
    <dgm:pt modelId="{C472EB32-68ED-4CBE-B02D-C00D7E7FEF6B}">
      <dgm:prSet phldrT="[Text]"/>
      <dgm:spPr/>
      <dgm:t>
        <a:bodyPr/>
        <a:lstStyle/>
        <a:p>
          <a:r>
            <a:rPr lang="en-US" dirty="0"/>
            <a:t>Flask (Python)</a:t>
          </a:r>
        </a:p>
      </dgm:t>
    </dgm:pt>
    <dgm:pt modelId="{5C52EB99-19B2-43D2-8B6F-B38F3107512E}" type="parTrans" cxnId="{F30A3937-30DD-49DE-B5A4-DF2EB7E252FD}">
      <dgm:prSet/>
      <dgm:spPr/>
      <dgm:t>
        <a:bodyPr/>
        <a:lstStyle/>
        <a:p>
          <a:endParaRPr lang="en-US"/>
        </a:p>
      </dgm:t>
    </dgm:pt>
    <dgm:pt modelId="{8F2EAB24-ABD1-4F07-BFD9-D4CC0C54D020}" type="sibTrans" cxnId="{F30A3937-30DD-49DE-B5A4-DF2EB7E252FD}">
      <dgm:prSet/>
      <dgm:spPr/>
      <dgm:t>
        <a:bodyPr/>
        <a:lstStyle/>
        <a:p>
          <a:endParaRPr lang="en-US"/>
        </a:p>
      </dgm:t>
    </dgm:pt>
    <dgm:pt modelId="{609FB058-1B25-4CA3-869C-9D280874CE1C}">
      <dgm:prSet phldrT="[Text]"/>
      <dgm:spPr/>
      <dgm:t>
        <a:bodyPr/>
        <a:lstStyle/>
        <a:p>
          <a:r>
            <a:rPr lang="en-US" dirty="0"/>
            <a:t>Plotly, D3, Dropdown (JS &amp; D3)</a:t>
          </a:r>
        </a:p>
      </dgm:t>
    </dgm:pt>
    <dgm:pt modelId="{C0F1E2B7-703A-4F8D-BD77-0D65DCB6B428}" type="parTrans" cxnId="{23AB518B-C647-4E3B-995C-0804682AF643}">
      <dgm:prSet/>
      <dgm:spPr/>
      <dgm:t>
        <a:bodyPr/>
        <a:lstStyle/>
        <a:p>
          <a:endParaRPr lang="en-US"/>
        </a:p>
      </dgm:t>
    </dgm:pt>
    <dgm:pt modelId="{1D3052B7-4F33-4372-9D29-946278321A29}" type="sibTrans" cxnId="{23AB518B-C647-4E3B-995C-0804682AF643}">
      <dgm:prSet/>
      <dgm:spPr/>
      <dgm:t>
        <a:bodyPr/>
        <a:lstStyle/>
        <a:p>
          <a:endParaRPr lang="en-US"/>
        </a:p>
      </dgm:t>
    </dgm:pt>
    <dgm:pt modelId="{F78EA407-D032-45A1-B357-CD52D99CE860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9F90BE2B-D9AB-4B8F-97C8-869BB2E00E1B}" type="parTrans" cxnId="{E89EDE0D-2329-457E-BA6E-F5BD22DDF317}">
      <dgm:prSet/>
      <dgm:spPr/>
      <dgm:t>
        <a:bodyPr/>
        <a:lstStyle/>
        <a:p>
          <a:endParaRPr lang="en-US"/>
        </a:p>
      </dgm:t>
    </dgm:pt>
    <dgm:pt modelId="{F6FCAC67-D389-4B2B-8E9E-4EBC0FE026AE}" type="sibTrans" cxnId="{E89EDE0D-2329-457E-BA6E-F5BD22DDF317}">
      <dgm:prSet/>
      <dgm:spPr/>
      <dgm:t>
        <a:bodyPr/>
        <a:lstStyle/>
        <a:p>
          <a:endParaRPr lang="en-US"/>
        </a:p>
      </dgm:t>
    </dgm:pt>
    <dgm:pt modelId="{838FDEAF-2F53-473F-9CFD-DC50A3ACB23B}" type="pres">
      <dgm:prSet presAssocID="{BAA98F04-9B4F-431E-AF7A-44F3DADCB2BD}" presName="Name0" presStyleCnt="0">
        <dgm:presLayoutVars>
          <dgm:dir/>
          <dgm:animLvl val="lvl"/>
          <dgm:resizeHandles val="exact"/>
        </dgm:presLayoutVars>
      </dgm:prSet>
      <dgm:spPr/>
    </dgm:pt>
    <dgm:pt modelId="{C2059E9D-8EA6-41E2-A496-451CE0A586FB}" type="pres">
      <dgm:prSet presAssocID="{B79EFBAF-CBCE-4C64-AE3D-C3A414B5A8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1BDF981-EB86-4DC4-BF11-3174020E9144}" type="pres">
      <dgm:prSet presAssocID="{8A9455F2-ED87-4166-9DA5-B2CF0BCCAECB}" presName="parTxOnlySpace" presStyleCnt="0"/>
      <dgm:spPr/>
    </dgm:pt>
    <dgm:pt modelId="{22453C7F-1DDC-4088-8966-4C113CD5D9B8}" type="pres">
      <dgm:prSet presAssocID="{589B9755-E793-4A4D-91FC-2142738B4A2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257EC83-3C52-446A-92C9-F4A4C1EA6428}" type="pres">
      <dgm:prSet presAssocID="{BB32963D-47C5-480A-94F0-5077C7011723}" presName="parTxOnlySpace" presStyleCnt="0"/>
      <dgm:spPr/>
    </dgm:pt>
    <dgm:pt modelId="{19A7EEE2-C101-447E-B7C4-E1E9D534702D}" type="pres">
      <dgm:prSet presAssocID="{C472EB32-68ED-4CBE-B02D-C00D7E7FEF6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B5EBAD2-34C1-41A0-AEEB-F557050C1AC5}" type="pres">
      <dgm:prSet presAssocID="{8F2EAB24-ABD1-4F07-BFD9-D4CC0C54D020}" presName="parTxOnlySpace" presStyleCnt="0"/>
      <dgm:spPr/>
    </dgm:pt>
    <dgm:pt modelId="{A8BE10AB-6DBB-4B27-B684-6398E3D6FDD8}" type="pres">
      <dgm:prSet presAssocID="{609FB058-1B25-4CA3-869C-9D280874CE1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AE1849F-968D-4D23-8009-063A05BE634E}" type="pres">
      <dgm:prSet presAssocID="{1D3052B7-4F33-4372-9D29-946278321A29}" presName="parTxOnlySpace" presStyleCnt="0"/>
      <dgm:spPr/>
    </dgm:pt>
    <dgm:pt modelId="{FE25885D-31F8-48A5-8BA5-BAEBC5BD5836}" type="pres">
      <dgm:prSet presAssocID="{F78EA407-D032-45A1-B357-CD52D99CE86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50EBA06-303B-45ED-9B6C-39C1D7CB6E0E}" srcId="{BAA98F04-9B4F-431E-AF7A-44F3DADCB2BD}" destId="{589B9755-E793-4A4D-91FC-2142738B4A2F}" srcOrd="1" destOrd="0" parTransId="{D033C582-593B-4BA6-9AF8-54F94C2F9790}" sibTransId="{BB32963D-47C5-480A-94F0-5077C7011723}"/>
    <dgm:cxn modelId="{E89EDE0D-2329-457E-BA6E-F5BD22DDF317}" srcId="{BAA98F04-9B4F-431E-AF7A-44F3DADCB2BD}" destId="{F78EA407-D032-45A1-B357-CD52D99CE860}" srcOrd="4" destOrd="0" parTransId="{9F90BE2B-D9AB-4B8F-97C8-869BB2E00E1B}" sibTransId="{F6FCAC67-D389-4B2B-8E9E-4EBC0FE026AE}"/>
    <dgm:cxn modelId="{F30A3937-30DD-49DE-B5A4-DF2EB7E252FD}" srcId="{BAA98F04-9B4F-431E-AF7A-44F3DADCB2BD}" destId="{C472EB32-68ED-4CBE-B02D-C00D7E7FEF6B}" srcOrd="2" destOrd="0" parTransId="{5C52EB99-19B2-43D2-8B6F-B38F3107512E}" sibTransId="{8F2EAB24-ABD1-4F07-BFD9-D4CC0C54D020}"/>
    <dgm:cxn modelId="{65903377-4176-40D7-A125-66DAC5BE0A96}" type="presOf" srcId="{589B9755-E793-4A4D-91FC-2142738B4A2F}" destId="{22453C7F-1DDC-4088-8966-4C113CD5D9B8}" srcOrd="0" destOrd="0" presId="urn:microsoft.com/office/officeart/2005/8/layout/chevron1"/>
    <dgm:cxn modelId="{BBCB3C81-D648-4CDC-80EF-3B312FEF3A26}" type="presOf" srcId="{BAA98F04-9B4F-431E-AF7A-44F3DADCB2BD}" destId="{838FDEAF-2F53-473F-9CFD-DC50A3ACB23B}" srcOrd="0" destOrd="0" presId="urn:microsoft.com/office/officeart/2005/8/layout/chevron1"/>
    <dgm:cxn modelId="{23AB518B-C647-4E3B-995C-0804682AF643}" srcId="{BAA98F04-9B4F-431E-AF7A-44F3DADCB2BD}" destId="{609FB058-1B25-4CA3-869C-9D280874CE1C}" srcOrd="3" destOrd="0" parTransId="{C0F1E2B7-703A-4F8D-BD77-0D65DCB6B428}" sibTransId="{1D3052B7-4F33-4372-9D29-946278321A29}"/>
    <dgm:cxn modelId="{672BF597-F33A-44A2-8488-EE5281BD60FE}" type="presOf" srcId="{B79EFBAF-CBCE-4C64-AE3D-C3A414B5A893}" destId="{C2059E9D-8EA6-41E2-A496-451CE0A586FB}" srcOrd="0" destOrd="0" presId="urn:microsoft.com/office/officeart/2005/8/layout/chevron1"/>
    <dgm:cxn modelId="{DB5430AF-5430-4EE7-8188-D8356D2428B4}" type="presOf" srcId="{F78EA407-D032-45A1-B357-CD52D99CE860}" destId="{FE25885D-31F8-48A5-8BA5-BAEBC5BD5836}" srcOrd="0" destOrd="0" presId="urn:microsoft.com/office/officeart/2005/8/layout/chevron1"/>
    <dgm:cxn modelId="{522B57B9-7C98-468C-8D33-A8E87C0764EA}" type="presOf" srcId="{C472EB32-68ED-4CBE-B02D-C00D7E7FEF6B}" destId="{19A7EEE2-C101-447E-B7C4-E1E9D534702D}" srcOrd="0" destOrd="0" presId="urn:microsoft.com/office/officeart/2005/8/layout/chevron1"/>
    <dgm:cxn modelId="{8CD865D2-FC50-4C10-82CC-25337B6A2D9C}" srcId="{BAA98F04-9B4F-431E-AF7A-44F3DADCB2BD}" destId="{B79EFBAF-CBCE-4C64-AE3D-C3A414B5A893}" srcOrd="0" destOrd="0" parTransId="{460D07E8-7AC0-482C-951C-B18ED92BF5BA}" sibTransId="{8A9455F2-ED87-4166-9DA5-B2CF0BCCAECB}"/>
    <dgm:cxn modelId="{038943E6-05D4-4347-8729-0EC5E350418A}" type="presOf" srcId="{609FB058-1B25-4CA3-869C-9D280874CE1C}" destId="{A8BE10AB-6DBB-4B27-B684-6398E3D6FDD8}" srcOrd="0" destOrd="0" presId="urn:microsoft.com/office/officeart/2005/8/layout/chevron1"/>
    <dgm:cxn modelId="{395ACBC0-EB3F-42EC-A6A7-043F19DC8E09}" type="presParOf" srcId="{838FDEAF-2F53-473F-9CFD-DC50A3ACB23B}" destId="{C2059E9D-8EA6-41E2-A496-451CE0A586FB}" srcOrd="0" destOrd="0" presId="urn:microsoft.com/office/officeart/2005/8/layout/chevron1"/>
    <dgm:cxn modelId="{E75C286E-FB86-45EE-9319-BBD3AB7FB296}" type="presParOf" srcId="{838FDEAF-2F53-473F-9CFD-DC50A3ACB23B}" destId="{E1BDF981-EB86-4DC4-BF11-3174020E9144}" srcOrd="1" destOrd="0" presId="urn:microsoft.com/office/officeart/2005/8/layout/chevron1"/>
    <dgm:cxn modelId="{FC747C05-74A7-4042-BF85-3D0DC3EBF464}" type="presParOf" srcId="{838FDEAF-2F53-473F-9CFD-DC50A3ACB23B}" destId="{22453C7F-1DDC-4088-8966-4C113CD5D9B8}" srcOrd="2" destOrd="0" presId="urn:microsoft.com/office/officeart/2005/8/layout/chevron1"/>
    <dgm:cxn modelId="{B8767263-DBA7-4FFE-B47C-93F9AAE5F4B6}" type="presParOf" srcId="{838FDEAF-2F53-473F-9CFD-DC50A3ACB23B}" destId="{C257EC83-3C52-446A-92C9-F4A4C1EA6428}" srcOrd="3" destOrd="0" presId="urn:microsoft.com/office/officeart/2005/8/layout/chevron1"/>
    <dgm:cxn modelId="{5D33DD29-9ED0-4118-AE52-78A3AACD3252}" type="presParOf" srcId="{838FDEAF-2F53-473F-9CFD-DC50A3ACB23B}" destId="{19A7EEE2-C101-447E-B7C4-E1E9D534702D}" srcOrd="4" destOrd="0" presId="urn:microsoft.com/office/officeart/2005/8/layout/chevron1"/>
    <dgm:cxn modelId="{FEEFF506-B73E-4C0A-B134-7F6DC76B4908}" type="presParOf" srcId="{838FDEAF-2F53-473F-9CFD-DC50A3ACB23B}" destId="{2B5EBAD2-34C1-41A0-AEEB-F557050C1AC5}" srcOrd="5" destOrd="0" presId="urn:microsoft.com/office/officeart/2005/8/layout/chevron1"/>
    <dgm:cxn modelId="{8712BF87-54AF-4466-BBAC-132EE0ABC963}" type="presParOf" srcId="{838FDEAF-2F53-473F-9CFD-DC50A3ACB23B}" destId="{A8BE10AB-6DBB-4B27-B684-6398E3D6FDD8}" srcOrd="6" destOrd="0" presId="urn:microsoft.com/office/officeart/2005/8/layout/chevron1"/>
    <dgm:cxn modelId="{F46CAD60-0E4B-4FBF-AAE3-36A95AE58315}" type="presParOf" srcId="{838FDEAF-2F53-473F-9CFD-DC50A3ACB23B}" destId="{6AE1849F-968D-4D23-8009-063A05BE634E}" srcOrd="7" destOrd="0" presId="urn:microsoft.com/office/officeart/2005/8/layout/chevron1"/>
    <dgm:cxn modelId="{73789F97-3325-41BF-8773-FBE1E1B961DA}" type="presParOf" srcId="{838FDEAF-2F53-473F-9CFD-DC50A3ACB23B}" destId="{FE25885D-31F8-48A5-8BA5-BAEBC5BD58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9E9D-8EA6-41E2-A496-451CE0A586FB}">
      <dsp:nvSpPr>
        <dsp:cNvPr id="0" name=""/>
        <dsp:cNvSpPr/>
      </dsp:nvSpPr>
      <dsp:spPr>
        <a:xfrm>
          <a:off x="1984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Scraping (Python JN)</a:t>
          </a:r>
        </a:p>
      </dsp:txBody>
      <dsp:txXfrm>
        <a:off x="355203" y="849746"/>
        <a:ext cx="1059656" cy="706437"/>
      </dsp:txXfrm>
    </dsp:sp>
    <dsp:sp modelId="{22453C7F-1DDC-4088-8966-4C113CD5D9B8}">
      <dsp:nvSpPr>
        <dsp:cNvPr id="0" name=""/>
        <dsp:cNvSpPr/>
      </dsp:nvSpPr>
      <dsp:spPr>
        <a:xfrm>
          <a:off x="1591468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JSON</a:t>
          </a:r>
        </a:p>
      </dsp:txBody>
      <dsp:txXfrm>
        <a:off x="1944687" y="849746"/>
        <a:ext cx="1059656" cy="706437"/>
      </dsp:txXfrm>
    </dsp:sp>
    <dsp:sp modelId="{19A7EEE2-C101-447E-B7C4-E1E9D534702D}">
      <dsp:nvSpPr>
        <dsp:cNvPr id="0" name=""/>
        <dsp:cNvSpPr/>
      </dsp:nvSpPr>
      <dsp:spPr>
        <a:xfrm>
          <a:off x="3180953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Flask (Python)</a:t>
          </a:r>
        </a:p>
      </dsp:txBody>
      <dsp:txXfrm>
        <a:off x="3534172" y="849746"/>
        <a:ext cx="1059656" cy="706437"/>
      </dsp:txXfrm>
    </dsp:sp>
    <dsp:sp modelId="{A8BE10AB-6DBB-4B27-B684-6398E3D6FDD8}">
      <dsp:nvSpPr>
        <dsp:cNvPr id="0" name=""/>
        <dsp:cNvSpPr/>
      </dsp:nvSpPr>
      <dsp:spPr>
        <a:xfrm>
          <a:off x="4770437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Plotly, D3, Dropdown (JS &amp; D3)</a:t>
          </a:r>
        </a:p>
      </dsp:txBody>
      <dsp:txXfrm>
        <a:off x="5123656" y="849746"/>
        <a:ext cx="1059656" cy="706437"/>
      </dsp:txXfrm>
    </dsp:sp>
    <dsp:sp modelId="{FE25885D-31F8-48A5-8BA5-BAEBC5BD5836}">
      <dsp:nvSpPr>
        <dsp:cNvPr id="0" name=""/>
        <dsp:cNvSpPr/>
      </dsp:nvSpPr>
      <dsp:spPr>
        <a:xfrm>
          <a:off x="6359921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Dashboard</a:t>
          </a:r>
        </a:p>
      </dsp:txBody>
      <dsp:txXfrm>
        <a:off x="6713140" y="849746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43237-D316-4E1C-B54D-CFE21547AB9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64D8F-B279-4BC3-8D70-D56A0F13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4D8F-B279-4BC3-8D70-D56A0F136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5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912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6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tesladeaths.com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BC2-91F2-4C5E-8F9C-8041FFE16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Tesla Deaths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47BB0-C332-4F3B-8452-C45487F3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566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Nicolas Bello</a:t>
            </a:r>
          </a:p>
          <a:p>
            <a:r>
              <a:rPr lang="en-US" dirty="0"/>
              <a:t>Pamela Hinostroza</a:t>
            </a:r>
          </a:p>
          <a:p>
            <a:r>
              <a:rPr lang="en-US" dirty="0"/>
              <a:t>Marlyng Morales</a:t>
            </a:r>
          </a:p>
          <a:p>
            <a:r>
              <a:rPr lang="en-US" dirty="0"/>
              <a:t>Sasha Osipova</a:t>
            </a:r>
          </a:p>
        </p:txBody>
      </p:sp>
    </p:spTree>
    <p:extLst>
      <p:ext uri="{BB962C8B-B14F-4D97-AF65-F5344CB8AC3E}">
        <p14:creationId xmlns:p14="http://schemas.microsoft.com/office/powerpoint/2010/main" val="459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878D-5260-43F9-87A0-B5713D7D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</a:p>
        </p:txBody>
      </p:sp>
      <p:pic>
        <p:nvPicPr>
          <p:cNvPr id="13" name="Content Placeholder 12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A32BE66-E236-4211-9662-002752C09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8" t="25032" r="37185" b="25211"/>
          <a:stretch/>
        </p:blipFill>
        <p:spPr>
          <a:xfrm>
            <a:off x="9870400" y="2057401"/>
            <a:ext cx="1635800" cy="224731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713FC5-2036-48EF-907C-1931CD548F9D}"/>
              </a:ext>
            </a:extLst>
          </p:cNvPr>
          <p:cNvSpPr txBox="1"/>
          <p:nvPr/>
        </p:nvSpPr>
        <p:spPr>
          <a:xfrm>
            <a:off x="1172308" y="1453958"/>
            <a:ext cx="4923692" cy="169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200" u="sng" dirty="0"/>
              <a:t>What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Deaths involving Tesla vehicles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Worldwide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2013 - Q1 &amp; Q2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5E475-EF1C-4075-934E-56DF72D6B785}"/>
              </a:ext>
            </a:extLst>
          </p:cNvPr>
          <p:cNvSpPr txBox="1"/>
          <p:nvPr/>
        </p:nvSpPr>
        <p:spPr>
          <a:xfrm>
            <a:off x="5701493" y="4304714"/>
            <a:ext cx="789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How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38A6B1E-D2CC-4368-9E3E-4385895CB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679014"/>
              </p:ext>
            </p:extLst>
          </p:nvPr>
        </p:nvGraphicFramePr>
        <p:xfrm>
          <a:off x="2032000" y="4452070"/>
          <a:ext cx="8128000" cy="240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708DE2-3A80-46A2-BB04-0B269CE61B68}"/>
              </a:ext>
            </a:extLst>
          </p:cNvPr>
          <p:cNvSpPr/>
          <p:nvPr/>
        </p:nvSpPr>
        <p:spPr>
          <a:xfrm>
            <a:off x="8930640" y="3181057"/>
            <a:ext cx="829473" cy="363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me</a:t>
            </a:r>
          </a:p>
        </p:txBody>
      </p:sp>
    </p:spTree>
    <p:extLst>
      <p:ext uri="{BB962C8B-B14F-4D97-AF65-F5344CB8AC3E}">
        <p14:creationId xmlns:p14="http://schemas.microsoft.com/office/powerpoint/2010/main" val="344794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4209-5038-4272-9B52-25E74EE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70E2A09-C12D-4F40-8C28-48D4898C0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320269"/>
              </p:ext>
            </p:extLst>
          </p:nvPr>
        </p:nvGraphicFramePr>
        <p:xfrm>
          <a:off x="0" y="1800030"/>
          <a:ext cx="12192000" cy="4874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627">
                  <a:extLst>
                    <a:ext uri="{9D8B030D-6E8A-4147-A177-3AD203B41FA5}">
                      <a16:colId xmlns:a16="http://schemas.microsoft.com/office/drawing/2014/main" val="2060734154"/>
                    </a:ext>
                  </a:extLst>
                </a:gridCol>
                <a:gridCol w="10027373">
                  <a:extLst>
                    <a:ext uri="{9D8B030D-6E8A-4147-A177-3AD203B41FA5}">
                      <a16:colId xmlns:a16="http://schemas.microsoft.com/office/drawing/2014/main" val="3812459364"/>
                    </a:ext>
                  </a:extLst>
                </a:gridCol>
              </a:tblGrid>
              <a:tr h="4907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Python (data fetching)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fetch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"http://127.0.0.1:5000/data/"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{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method: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'POST'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}).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response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response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()).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teslaDeaths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{ the rest of our data goes here};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43866"/>
                  </a:ext>
                </a:extLst>
              </a:tr>
              <a:tr h="73449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Plotly (graphing)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trace1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x: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teslaDeaths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y: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teslaDeaths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PedestrianInvolvedCount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821141"/>
                  </a:ext>
                </a:extLst>
              </a:tr>
              <a:tr h="641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D3 (adding options to dropdown)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d3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"#selectButton"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selectAll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myOptions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08835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D3 (updating chart)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update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selectedGroup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74796"/>
                  </a:ext>
                </a:extLst>
              </a:tr>
              <a:tr h="52628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 (connecting to database)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app.config[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"MONGO_URI"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"mongodb://localhost:27017/project3"</a:t>
                      </a:r>
                      <a:endParaRPr lang="en-US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mongo = PyMongo(app)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36401"/>
                  </a:ext>
                </a:extLst>
              </a:tr>
              <a:tr h="692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 (scraping)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test_scrape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():</a:t>
                      </a:r>
                    </a:p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splinter</a:t>
                      </a:r>
                      <a:endParaRPr lang="en-US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url = 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'https://www.tesladeaths.com/'</a:t>
                      </a:r>
                      <a:endParaRPr lang="en-US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420836"/>
                  </a:ext>
                </a:extLst>
              </a:tr>
              <a:tr h="692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Python(JN)/MongoDB (data storing)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Turning to JSON and connecting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result = tesla_table.to_json(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orient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"records"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parsed = json.loads(result)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db = client.project3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tesla_deaths =db.tesla_deaths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tesla_deaths.insert_many(parsed)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78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2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05BF-AA24-4674-87E6-08919CD6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 techniques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01B96F-5B6D-4FE6-BC55-D6A033133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064874"/>
              </p:ext>
            </p:extLst>
          </p:nvPr>
        </p:nvGraphicFramePr>
        <p:xfrm>
          <a:off x="1170549" y="2686295"/>
          <a:ext cx="9850902" cy="265942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925451">
                  <a:extLst>
                    <a:ext uri="{9D8B030D-6E8A-4147-A177-3AD203B41FA5}">
                      <a16:colId xmlns:a16="http://schemas.microsoft.com/office/drawing/2014/main" val="4229507819"/>
                    </a:ext>
                  </a:extLst>
                </a:gridCol>
                <a:gridCol w="4925451">
                  <a:extLst>
                    <a:ext uri="{9D8B030D-6E8A-4147-A177-3AD203B41FA5}">
                      <a16:colId xmlns:a16="http://schemas.microsoft.com/office/drawing/2014/main" val="1267459844"/>
                    </a:ext>
                  </a:extLst>
                </a:gridCol>
              </a:tblGrid>
              <a:tr h="3286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80861"/>
                  </a:ext>
                </a:extLst>
              </a:tr>
              <a:tr h="436733">
                <a:tc rowSpan="5">
                  <a:txBody>
                    <a:bodyPr/>
                    <a:lstStyle/>
                    <a:p>
                      <a:r>
                        <a:rPr lang="en-US" dirty="0"/>
                        <a:t>Amount of records in data (Python JN)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Joining with manual 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004552"/>
                  </a:ext>
                </a:extLst>
              </a:tr>
              <a:tr h="3938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Renaming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39212"/>
                  </a:ext>
                </a:extLst>
              </a:tr>
              <a:tr h="3286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Dropping n/a’s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605253"/>
                  </a:ext>
                </a:extLst>
              </a:tr>
              <a:tr h="3286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Dropping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34039"/>
                  </a:ext>
                </a:extLst>
              </a:tr>
              <a:tr h="3286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Replacing data names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231421"/>
                  </a:ext>
                </a:extLst>
              </a:tr>
              <a:tr h="328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Plotly pulling JSON data from MongoDB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Ongoing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01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2D47-DA12-4A6D-A267-C9176D75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visualization</a:t>
            </a:r>
          </a:p>
        </p:txBody>
      </p:sp>
      <p:pic>
        <p:nvPicPr>
          <p:cNvPr id="11" name="Content Placeholder 10">
            <a:hlinkClick r:id="rId2"/>
            <a:extLst>
              <a:ext uri="{FF2B5EF4-FFF2-40B4-BE49-F238E27FC236}">
                <a16:creationId xmlns:a16="http://schemas.microsoft.com/office/drawing/2014/main" id="{10B9912A-E053-4D13-8949-8D6A2C70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1210" y="2057401"/>
            <a:ext cx="4489580" cy="4551187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2B89D26-7273-4D11-8CED-260F372CE8BA}"/>
              </a:ext>
            </a:extLst>
          </p:cNvPr>
          <p:cNvSpPr/>
          <p:nvPr/>
        </p:nvSpPr>
        <p:spPr>
          <a:xfrm>
            <a:off x="2895600" y="4306874"/>
            <a:ext cx="829473" cy="363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me</a:t>
            </a:r>
          </a:p>
        </p:txBody>
      </p:sp>
    </p:spTree>
    <p:extLst>
      <p:ext uri="{BB962C8B-B14F-4D97-AF65-F5344CB8AC3E}">
        <p14:creationId xmlns:p14="http://schemas.microsoft.com/office/powerpoint/2010/main" val="60544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6964-E271-4F61-9093-BB7B0C40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33E8-B153-4B08-AA4A-8BE6C2D9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Leflet map added</a:t>
            </a:r>
          </a:p>
          <a:p>
            <a:r>
              <a:rPr lang="en-US" dirty="0"/>
              <a:t>Styling added</a:t>
            </a:r>
          </a:p>
          <a:p>
            <a:r>
              <a:rPr lang="en-US" dirty="0"/>
              <a:t>Dropdowns added for Plotly graphs</a:t>
            </a:r>
          </a:p>
          <a:p>
            <a:r>
              <a:rPr lang="en-US" dirty="0"/>
              <a:t>Linking one Plotly graph to another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80BB28B-F7B8-4FE8-A69E-A8B3C308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89" y="2057401"/>
            <a:ext cx="5085444" cy="24161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975243D-1E39-49D4-82F8-C3F72DE20C4B}"/>
              </a:ext>
            </a:extLst>
          </p:cNvPr>
          <p:cNvSpPr/>
          <p:nvPr/>
        </p:nvSpPr>
        <p:spPr>
          <a:xfrm>
            <a:off x="3545058" y="2114053"/>
            <a:ext cx="2982351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Our actual map without using Flask</a:t>
            </a:r>
          </a:p>
        </p:txBody>
      </p:sp>
    </p:spTree>
    <p:extLst>
      <p:ext uri="{BB962C8B-B14F-4D97-AF65-F5344CB8AC3E}">
        <p14:creationId xmlns:p14="http://schemas.microsoft.com/office/powerpoint/2010/main" val="23609889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232</TotalTime>
  <Words>340</Words>
  <Application>Microsoft Office PowerPoint</Application>
  <PresentationFormat>Widescreen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Vapor Trail</vt:lpstr>
      <vt:lpstr>Tesla Deaths</vt:lpstr>
      <vt:lpstr>theme</vt:lpstr>
      <vt:lpstr>Coding approach</vt:lpstr>
      <vt:lpstr>Data munging techniques</vt:lpstr>
      <vt:lpstr>Final visualization</vt:lpstr>
      <vt:lpstr>If we had more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hinostroza</dc:creator>
  <cp:lastModifiedBy>pamela hinostroza</cp:lastModifiedBy>
  <cp:revision>2</cp:revision>
  <dcterms:created xsi:type="dcterms:W3CDTF">2021-04-17T19:01:26Z</dcterms:created>
  <dcterms:modified xsi:type="dcterms:W3CDTF">2021-07-08T01:48:38Z</dcterms:modified>
</cp:coreProperties>
</file>