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DE088C-AD44-47B2-8E89-2A127F23D2E9}">
  <a:tblStyle styleId="{BFDE088C-AD44-47B2-8E89-2A127F23D2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68a18b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68a18b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eb58e37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eb58e37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https://www.lucidchart.com/invitations/accept/4b7366fc-0426-454e-874d-2d30ee6dde26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eb58e37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eb58e37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eb58e37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eb58e37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eb58e37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eb58e37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eb58e37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eb58e37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68a18b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68a18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eb58e37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eb58e37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9eb58e37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9eb58e37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Starbucks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Cloud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(</a:t>
            </a:r>
            <a:r>
              <a:rPr lang="en"/>
              <a:t>Retrospective</a:t>
            </a:r>
            <a:r>
              <a:rPr lang="en"/>
              <a:t>)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communication is great.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Able to resolve issues quickly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Workflow was swift and easy (github, PR’s,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 to end testing should be done earlier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699" y="445025"/>
            <a:ext cx="5039626" cy="434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Microservices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Serverless Cloud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NoSQL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FrontEnd: reactJS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Backend: nodeJS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Architecture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17725"/>
            <a:ext cx="76877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6881" l="0" r="0" t="0"/>
          <a:stretch/>
        </p:blipFill>
        <p:spPr>
          <a:xfrm>
            <a:off x="2745950" y="173025"/>
            <a:ext cx="5466800" cy="479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Dynamics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415700" y="13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{BFDE088C-AD44-47B2-8E89-2A127F23D2E9}</a:tableStyleId>
              </a:tblPr>
              <a:tblGrid>
                <a:gridCol w="1988900"/>
                <a:gridCol w="3501250"/>
                <a:gridCol w="2745075"/>
              </a:tblGrid>
              <a:tr h="56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Component Owned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Developed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1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Parvizsho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Design and Unit Test Suit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Menu Item APIs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Navjot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Front end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Cart APIs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Dipti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Deployment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Transaction APIs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Meghana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Documentation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Card APIs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Culture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022600" y="1295100"/>
            <a:ext cx="50988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Communication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Nightly</a:t>
            </a:r>
            <a:r>
              <a:rPr lang="en" sz="1600"/>
              <a:t> Zoom calls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Virtually Co-located team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Full Participation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Feedback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Design Review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 review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11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Practices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Sprint Task Sheet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Daily Standup Meeting </a:t>
            </a:r>
            <a:r>
              <a:rPr lang="en">
                <a:solidFill>
                  <a:srgbClr val="000000"/>
                </a:solidFill>
              </a:rPr>
              <a:t>Journal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625" y="1889325"/>
            <a:ext cx="6394526" cy="31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