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6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gazhendhi, Amirtha Ganesh" initials="PAG" lastIdx="1" clrIdx="0">
    <p:extLst>
      <p:ext uri="{19B8F6BF-5375-455C-9EA6-DF929625EA0E}">
        <p15:presenceInfo xmlns:p15="http://schemas.microsoft.com/office/powerpoint/2012/main" userId="Pugazhendhi, Amirtha Gane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9D365-9EFF-44C0-A18D-2CFE61A13BFA}" v="6" dt="2020-10-30T17:20:28.629"/>
    <p1510:client id="{B2CF5567-7C8B-472F-AA19-4AAF63099984}" v="6534" dt="2020-10-30T20:07:56.521"/>
    <p1510:client id="{CB2B38A3-59B8-4663-8864-90BBAC6E1E03}" v="142" dt="2020-10-30T22:18:33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 Sreedharan Nair, Athulya" userId="S::aramsree3@gatech.edu::1101e1ac-15ee-476e-9dfc-4608d49e7b27" providerId="AD" clId="Web-{B2CF5567-7C8B-472F-AA19-4AAF63099984}"/>
    <pc:docChg chg="delSld modSld">
      <pc:chgData name="Ram Sreedharan Nair, Athulya" userId="S::aramsree3@gatech.edu::1101e1ac-15ee-476e-9dfc-4608d49e7b27" providerId="AD" clId="Web-{B2CF5567-7C8B-472F-AA19-4AAF63099984}" dt="2020-10-30T20:07:56.521" v="6497"/>
      <pc:docMkLst>
        <pc:docMk/>
      </pc:docMkLst>
      <pc:sldChg chg="addSp delSp modSp">
        <pc:chgData name="Ram Sreedharan Nair, Athulya" userId="S::aramsree3@gatech.edu::1101e1ac-15ee-476e-9dfc-4608d49e7b27" providerId="AD" clId="Web-{B2CF5567-7C8B-472F-AA19-4AAF63099984}" dt="2020-10-30T20:07:56.521" v="6497"/>
        <pc:sldMkLst>
          <pc:docMk/>
          <pc:sldMk cId="3985892503" sldId="262"/>
        </pc:sldMkLst>
        <pc:spChg chg="mod">
          <ac:chgData name="Ram Sreedharan Nair, Athulya" userId="S::aramsree3@gatech.edu::1101e1ac-15ee-476e-9dfc-4608d49e7b27" providerId="AD" clId="Web-{B2CF5567-7C8B-472F-AA19-4AAF63099984}" dt="2020-10-30T20:07:11.722" v="6432" actId="20577"/>
          <ac:spMkLst>
            <pc:docMk/>
            <pc:sldMk cId="3985892503" sldId="262"/>
            <ac:spMk id="3" creationId="{35612417-8475-4D2A-8160-DC24DD1132DD}"/>
          </ac:spMkLst>
        </pc:spChg>
        <pc:spChg chg="del mod">
          <ac:chgData name="Ram Sreedharan Nair, Athulya" userId="S::aramsree3@gatech.edu::1101e1ac-15ee-476e-9dfc-4608d49e7b27" providerId="AD" clId="Web-{B2CF5567-7C8B-472F-AA19-4AAF63099984}" dt="2020-10-30T17:25:00.979" v="38"/>
          <ac:spMkLst>
            <pc:docMk/>
            <pc:sldMk cId="3985892503" sldId="262"/>
            <ac:spMk id="18" creationId="{116F89F5-0DCE-45AD-B9C9-7BF180CBB5F0}"/>
          </ac:spMkLst>
        </pc:spChg>
        <pc:graphicFrameChg chg="add mod modGraphic">
          <ac:chgData name="Ram Sreedharan Nair, Athulya" userId="S::aramsree3@gatech.edu::1101e1ac-15ee-476e-9dfc-4608d49e7b27" providerId="AD" clId="Web-{B2CF5567-7C8B-472F-AA19-4AAF63099984}" dt="2020-10-30T20:07:56.521" v="6497"/>
          <ac:graphicFrameMkLst>
            <pc:docMk/>
            <pc:sldMk cId="3985892503" sldId="262"/>
            <ac:graphicFrameMk id="2" creationId="{CF0D469E-85BB-41C4-A33F-CA73DAFB1C90}"/>
          </ac:graphicFrameMkLst>
        </pc:graphicFrameChg>
        <pc:graphicFrameChg chg="add del mod">
          <ac:chgData name="Ram Sreedharan Nair, Athulya" userId="S::aramsree3@gatech.edu::1101e1ac-15ee-476e-9dfc-4608d49e7b27" providerId="AD" clId="Web-{B2CF5567-7C8B-472F-AA19-4AAF63099984}" dt="2020-10-30T19:11:03.750" v="4247"/>
          <ac:graphicFrameMkLst>
            <pc:docMk/>
            <pc:sldMk cId="3985892503" sldId="262"/>
            <ac:graphicFrameMk id="5" creationId="{11EED306-F937-4C4B-A7B0-A78AEA22DB17}"/>
          </ac:graphicFrameMkLst>
        </pc:graphicFrameChg>
        <pc:graphicFrameChg chg="add del mod">
          <ac:chgData name="Ram Sreedharan Nair, Athulya" userId="S::aramsree3@gatech.edu::1101e1ac-15ee-476e-9dfc-4608d49e7b27" providerId="AD" clId="Web-{B2CF5567-7C8B-472F-AA19-4AAF63099984}" dt="2020-10-30T19:11:12.422" v="4249"/>
          <ac:graphicFrameMkLst>
            <pc:docMk/>
            <pc:sldMk cId="3985892503" sldId="262"/>
            <ac:graphicFrameMk id="7" creationId="{D7B00218-2964-493E-90AA-B4CCC1ADD000}"/>
          </ac:graphicFrameMkLst>
        </pc:graphicFrameChg>
      </pc:sldChg>
      <pc:sldChg chg="modSp">
        <pc:chgData name="Ram Sreedharan Nair, Athulya" userId="S::aramsree3@gatech.edu::1101e1ac-15ee-476e-9dfc-4608d49e7b27" providerId="AD" clId="Web-{B2CF5567-7C8B-472F-AA19-4AAF63099984}" dt="2020-10-30T17:56:59.698" v="2900" actId="20577"/>
        <pc:sldMkLst>
          <pc:docMk/>
          <pc:sldMk cId="4176885731" sldId="263"/>
        </pc:sldMkLst>
        <pc:spChg chg="mod">
          <ac:chgData name="Ram Sreedharan Nair, Athulya" userId="S::aramsree3@gatech.edu::1101e1ac-15ee-476e-9dfc-4608d49e7b27" providerId="AD" clId="Web-{B2CF5567-7C8B-472F-AA19-4AAF63099984}" dt="2020-10-30T17:56:59.698" v="2900" actId="20577"/>
          <ac:spMkLst>
            <pc:docMk/>
            <pc:sldMk cId="4176885731" sldId="263"/>
            <ac:spMk id="4" creationId="{3753FF63-EFB0-4AD9-8DDA-AB052D66A869}"/>
          </ac:spMkLst>
        </pc:spChg>
      </pc:sldChg>
      <pc:sldChg chg="modSp">
        <pc:chgData name="Ram Sreedharan Nair, Athulya" userId="S::aramsree3@gatech.edu::1101e1ac-15ee-476e-9dfc-4608d49e7b27" providerId="AD" clId="Web-{B2CF5567-7C8B-472F-AA19-4AAF63099984}" dt="2020-10-30T18:34:57.017" v="3692"/>
        <pc:sldMkLst>
          <pc:docMk/>
          <pc:sldMk cId="1941051947" sldId="264"/>
        </pc:sldMkLst>
        <pc:graphicFrameChg chg="mod modGraphic">
          <ac:chgData name="Ram Sreedharan Nair, Athulya" userId="S::aramsree3@gatech.edu::1101e1ac-15ee-476e-9dfc-4608d49e7b27" providerId="AD" clId="Web-{B2CF5567-7C8B-472F-AA19-4AAF63099984}" dt="2020-10-30T18:34:57.017" v="3692"/>
          <ac:graphicFrameMkLst>
            <pc:docMk/>
            <pc:sldMk cId="1941051947" sldId="264"/>
            <ac:graphicFrameMk id="2" creationId="{CE83DF27-02F9-4D42-8328-8972CA954AAF}"/>
          </ac:graphicFrameMkLst>
        </pc:graphicFrameChg>
      </pc:sldChg>
      <pc:sldChg chg="del">
        <pc:chgData name="Ram Sreedharan Nair, Athulya" userId="S::aramsree3@gatech.edu::1101e1ac-15ee-476e-9dfc-4608d49e7b27" providerId="AD" clId="Web-{B2CF5567-7C8B-472F-AA19-4AAF63099984}" dt="2020-10-30T17:25:32.605" v="52"/>
        <pc:sldMkLst>
          <pc:docMk/>
          <pc:sldMk cId="2514027733" sldId="265"/>
        </pc:sldMkLst>
      </pc:sldChg>
      <pc:sldChg chg="addSp delSp modSp">
        <pc:chgData name="Ram Sreedharan Nair, Athulya" userId="S::aramsree3@gatech.edu::1101e1ac-15ee-476e-9dfc-4608d49e7b27" providerId="AD" clId="Web-{B2CF5567-7C8B-472F-AA19-4AAF63099984}" dt="2020-10-30T19:00:38.816" v="3976" actId="20577"/>
        <pc:sldMkLst>
          <pc:docMk/>
          <pc:sldMk cId="2213323353" sldId="266"/>
        </pc:sldMkLst>
        <pc:spChg chg="add mod">
          <ac:chgData name="Ram Sreedharan Nair, Athulya" userId="S::aramsree3@gatech.edu::1101e1ac-15ee-476e-9dfc-4608d49e7b27" providerId="AD" clId="Web-{B2CF5567-7C8B-472F-AA19-4AAF63099984}" dt="2020-10-30T18:32:58.671" v="3674" actId="1076"/>
          <ac:spMkLst>
            <pc:docMk/>
            <pc:sldMk cId="2213323353" sldId="266"/>
            <ac:spMk id="2" creationId="{2077A975-CF54-4908-9434-E897793BF3A1}"/>
          </ac:spMkLst>
        </pc:spChg>
        <pc:spChg chg="mod">
          <ac:chgData name="Ram Sreedharan Nair, Athulya" userId="S::aramsree3@gatech.edu::1101e1ac-15ee-476e-9dfc-4608d49e7b27" providerId="AD" clId="Web-{B2CF5567-7C8B-472F-AA19-4AAF63099984}" dt="2020-10-30T17:58:55.387" v="2931" actId="14100"/>
          <ac:spMkLst>
            <pc:docMk/>
            <pc:sldMk cId="2213323353" sldId="266"/>
            <ac:spMk id="3" creationId="{35612417-8475-4D2A-8160-DC24DD1132DD}"/>
          </ac:spMkLst>
        </pc:spChg>
        <pc:spChg chg="add mod">
          <ac:chgData name="Ram Sreedharan Nair, Athulya" userId="S::aramsree3@gatech.edu::1101e1ac-15ee-476e-9dfc-4608d49e7b27" providerId="AD" clId="Web-{B2CF5567-7C8B-472F-AA19-4AAF63099984}" dt="2020-10-30T18:37:01.847" v="3709" actId="20577"/>
          <ac:spMkLst>
            <pc:docMk/>
            <pc:sldMk cId="2213323353" sldId="266"/>
            <ac:spMk id="6" creationId="{C62BB44B-F1E6-465B-9B8B-ECE0814EDED6}"/>
          </ac:spMkLst>
        </pc:spChg>
        <pc:spChg chg="add mod">
          <ac:chgData name="Ram Sreedharan Nair, Athulya" userId="S::aramsree3@gatech.edu::1101e1ac-15ee-476e-9dfc-4608d49e7b27" providerId="AD" clId="Web-{B2CF5567-7C8B-472F-AA19-4AAF63099984}" dt="2020-10-30T18:33:06.890" v="3677" actId="1076"/>
          <ac:spMkLst>
            <pc:docMk/>
            <pc:sldMk cId="2213323353" sldId="266"/>
            <ac:spMk id="8" creationId="{5C677896-6398-4FB4-A53A-423DC9C3510A}"/>
          </ac:spMkLst>
        </pc:spChg>
        <pc:spChg chg="add mod">
          <ac:chgData name="Ram Sreedharan Nair, Athulya" userId="S::aramsree3@gatech.edu::1101e1ac-15ee-476e-9dfc-4608d49e7b27" providerId="AD" clId="Web-{B2CF5567-7C8B-472F-AA19-4AAF63099984}" dt="2020-10-30T18:38:12.614" v="3717" actId="1076"/>
          <ac:spMkLst>
            <pc:docMk/>
            <pc:sldMk cId="2213323353" sldId="266"/>
            <ac:spMk id="11" creationId="{00381296-C346-4336-849D-05B97170E2B5}"/>
          </ac:spMkLst>
        </pc:spChg>
        <pc:spChg chg="add mod">
          <ac:chgData name="Ram Sreedharan Nair, Athulya" userId="S::aramsree3@gatech.edu::1101e1ac-15ee-476e-9dfc-4608d49e7b27" providerId="AD" clId="Web-{B2CF5567-7C8B-472F-AA19-4AAF63099984}" dt="2020-10-30T18:38:17.910" v="3718" actId="1076"/>
          <ac:spMkLst>
            <pc:docMk/>
            <pc:sldMk cId="2213323353" sldId="266"/>
            <ac:spMk id="12" creationId="{F931EAE7-FEF3-405C-B84C-FE80ABBFC2E9}"/>
          </ac:spMkLst>
        </pc:spChg>
        <pc:spChg chg="add mod">
          <ac:chgData name="Ram Sreedharan Nair, Athulya" userId="S::aramsree3@gatech.edu::1101e1ac-15ee-476e-9dfc-4608d49e7b27" providerId="AD" clId="Web-{B2CF5567-7C8B-472F-AA19-4AAF63099984}" dt="2020-10-30T18:40:15.460" v="3811" actId="1076"/>
          <ac:spMkLst>
            <pc:docMk/>
            <pc:sldMk cId="2213323353" sldId="266"/>
            <ac:spMk id="16" creationId="{C4FC5111-2F83-4AA6-9C1C-682F3E6697C7}"/>
          </ac:spMkLst>
        </pc:spChg>
        <pc:spChg chg="add mod">
          <ac:chgData name="Ram Sreedharan Nair, Athulya" userId="S::aramsree3@gatech.edu::1101e1ac-15ee-476e-9dfc-4608d49e7b27" providerId="AD" clId="Web-{B2CF5567-7C8B-472F-AA19-4AAF63099984}" dt="2020-10-30T19:00:38.816" v="3976" actId="20577"/>
          <ac:spMkLst>
            <pc:docMk/>
            <pc:sldMk cId="2213323353" sldId="266"/>
            <ac:spMk id="17" creationId="{D55F3B8E-E784-43F6-90C7-312EADDE9864}"/>
          </ac:spMkLst>
        </pc:spChg>
        <pc:picChg chg="add del mod">
          <ac:chgData name="Ram Sreedharan Nair, Athulya" userId="S::aramsree3@gatech.edu::1101e1ac-15ee-476e-9dfc-4608d49e7b27" providerId="AD" clId="Web-{B2CF5567-7C8B-472F-AA19-4AAF63099984}" dt="2020-10-30T18:03:26.439" v="3102"/>
          <ac:picMkLst>
            <pc:docMk/>
            <pc:sldMk cId="2213323353" sldId="266"/>
            <ac:picMk id="4" creationId="{A534C897-CBB0-4E49-A59B-7028C364912F}"/>
          </ac:picMkLst>
        </pc:picChg>
        <pc:picChg chg="add mod">
          <ac:chgData name="Ram Sreedharan Nair, Athulya" userId="S::aramsree3@gatech.edu::1101e1ac-15ee-476e-9dfc-4608d49e7b27" providerId="AD" clId="Web-{B2CF5567-7C8B-472F-AA19-4AAF63099984}" dt="2020-10-30T18:59:29.799" v="3973" actId="1076"/>
          <ac:picMkLst>
            <pc:docMk/>
            <pc:sldMk cId="2213323353" sldId="266"/>
            <ac:picMk id="4" creationId="{CA953CE7-934E-4C5F-AF95-3D4BF63445E5}"/>
          </ac:picMkLst>
        </pc:picChg>
        <pc:picChg chg="add mod">
          <ac:chgData name="Ram Sreedharan Nair, Athulya" userId="S::aramsree3@gatech.edu::1101e1ac-15ee-476e-9dfc-4608d49e7b27" providerId="AD" clId="Web-{B2CF5567-7C8B-472F-AA19-4AAF63099984}" dt="2020-10-30T18:38:08.660" v="3716" actId="1076"/>
          <ac:picMkLst>
            <pc:docMk/>
            <pc:sldMk cId="2213323353" sldId="266"/>
            <ac:picMk id="5" creationId="{B28818A2-B582-4A9F-901F-3F4B87937C49}"/>
          </ac:picMkLst>
        </pc:picChg>
        <pc:picChg chg="add mod">
          <ac:chgData name="Ram Sreedharan Nair, Athulya" userId="S::aramsree3@gatech.edu::1101e1ac-15ee-476e-9dfc-4608d49e7b27" providerId="AD" clId="Web-{B2CF5567-7C8B-472F-AA19-4AAF63099984}" dt="2020-10-30T18:38:00.676" v="3715" actId="1076"/>
          <ac:picMkLst>
            <pc:docMk/>
            <pc:sldMk cId="2213323353" sldId="266"/>
            <ac:picMk id="7" creationId="{0B554C52-917B-4039-92EF-2CB12EF796BE}"/>
          </ac:picMkLst>
        </pc:picChg>
        <pc:picChg chg="add del mod">
          <ac:chgData name="Ram Sreedharan Nair, Athulya" userId="S::aramsree3@gatech.edu::1101e1ac-15ee-476e-9dfc-4608d49e7b27" providerId="AD" clId="Web-{B2CF5567-7C8B-472F-AA19-4AAF63099984}" dt="2020-10-30T18:17:14.202" v="3405"/>
          <ac:picMkLst>
            <pc:docMk/>
            <pc:sldMk cId="2213323353" sldId="266"/>
            <ac:picMk id="9" creationId="{8C098F5E-5B82-4878-8775-D1B35E6DEE64}"/>
          </ac:picMkLst>
        </pc:picChg>
        <pc:picChg chg="add mod">
          <ac:chgData name="Ram Sreedharan Nair, Athulya" userId="S::aramsree3@gatech.edu::1101e1ac-15ee-476e-9dfc-4608d49e7b27" providerId="AD" clId="Web-{B2CF5567-7C8B-472F-AA19-4AAF63099984}" dt="2020-10-30T18:37:54.816" v="3714" actId="1076"/>
          <ac:picMkLst>
            <pc:docMk/>
            <pc:sldMk cId="2213323353" sldId="266"/>
            <ac:picMk id="10" creationId="{CEB3531B-A1D0-415F-9271-756B9B05959C}"/>
          </ac:picMkLst>
        </pc:picChg>
        <pc:picChg chg="add mod modCrop">
          <ac:chgData name="Ram Sreedharan Nair, Athulya" userId="S::aramsree3@gatech.edu::1101e1ac-15ee-476e-9dfc-4608d49e7b27" providerId="AD" clId="Web-{B2CF5567-7C8B-472F-AA19-4AAF63099984}" dt="2020-10-30T18:38:31.598" v="3723" actId="14100"/>
          <ac:picMkLst>
            <pc:docMk/>
            <pc:sldMk cId="2213323353" sldId="266"/>
            <ac:picMk id="13" creationId="{0A29F70B-5102-44F0-9A2E-1ABD77F59DC6}"/>
          </ac:picMkLst>
        </pc:picChg>
        <pc:picChg chg="add mod modCrop">
          <ac:chgData name="Ram Sreedharan Nair, Athulya" userId="S::aramsree3@gatech.edu::1101e1ac-15ee-476e-9dfc-4608d49e7b27" providerId="AD" clId="Web-{B2CF5567-7C8B-472F-AA19-4AAF63099984}" dt="2020-10-30T18:38:40.223" v="3724" actId="14100"/>
          <ac:picMkLst>
            <pc:docMk/>
            <pc:sldMk cId="2213323353" sldId="266"/>
            <ac:picMk id="14" creationId="{28CC459B-04FC-45BF-A91D-78BA6C04998F}"/>
          </ac:picMkLst>
        </pc:picChg>
        <pc:picChg chg="add mod">
          <ac:chgData name="Ram Sreedharan Nair, Athulya" userId="S::aramsree3@gatech.edu::1101e1ac-15ee-476e-9dfc-4608d49e7b27" providerId="AD" clId="Web-{B2CF5567-7C8B-472F-AA19-4AAF63099984}" dt="2020-10-30T18:38:28.129" v="3722" actId="14100"/>
          <ac:picMkLst>
            <pc:docMk/>
            <pc:sldMk cId="2213323353" sldId="266"/>
            <ac:picMk id="15" creationId="{B8D3DCC2-B923-4317-BD62-AA7C9941D4C6}"/>
          </ac:picMkLst>
        </pc:picChg>
      </pc:sldChg>
    </pc:docChg>
  </pc:docChgLst>
  <pc:docChgLst>
    <pc:chgData name="Ram Sreedharan Nair, Athulya" userId="S::aramsree3@gatech.edu::1101e1ac-15ee-476e-9dfc-4608d49e7b27" providerId="AD" clId="Web-{CB2B38A3-59B8-4663-8864-90BBAC6E1E03}"/>
    <pc:docChg chg="modSld">
      <pc:chgData name="Ram Sreedharan Nair, Athulya" userId="S::aramsree3@gatech.edu::1101e1ac-15ee-476e-9dfc-4608d49e7b27" providerId="AD" clId="Web-{CB2B38A3-59B8-4663-8864-90BBAC6E1E03}" dt="2020-10-30T22:18:33.667" v="76" actId="20577"/>
      <pc:docMkLst>
        <pc:docMk/>
      </pc:docMkLst>
      <pc:sldChg chg="modSp">
        <pc:chgData name="Ram Sreedharan Nair, Athulya" userId="S::aramsree3@gatech.edu::1101e1ac-15ee-476e-9dfc-4608d49e7b27" providerId="AD" clId="Web-{CB2B38A3-59B8-4663-8864-90BBAC6E1E03}" dt="2020-10-30T22:15:37.137" v="62"/>
        <pc:sldMkLst>
          <pc:docMk/>
          <pc:sldMk cId="3985892503" sldId="262"/>
        </pc:sldMkLst>
        <pc:spChg chg="mod">
          <ac:chgData name="Ram Sreedharan Nair, Athulya" userId="S::aramsree3@gatech.edu::1101e1ac-15ee-476e-9dfc-4608d49e7b27" providerId="AD" clId="Web-{CB2B38A3-59B8-4663-8864-90BBAC6E1E03}" dt="2020-10-30T22:15:26.716" v="49" actId="20577"/>
          <ac:spMkLst>
            <pc:docMk/>
            <pc:sldMk cId="3985892503" sldId="262"/>
            <ac:spMk id="3" creationId="{35612417-8475-4D2A-8160-DC24DD1132DD}"/>
          </ac:spMkLst>
        </pc:spChg>
        <pc:graphicFrameChg chg="mod modGraphic">
          <ac:chgData name="Ram Sreedharan Nair, Athulya" userId="S::aramsree3@gatech.edu::1101e1ac-15ee-476e-9dfc-4608d49e7b27" providerId="AD" clId="Web-{CB2B38A3-59B8-4663-8864-90BBAC6E1E03}" dt="2020-10-30T22:15:37.137" v="62"/>
          <ac:graphicFrameMkLst>
            <pc:docMk/>
            <pc:sldMk cId="3985892503" sldId="262"/>
            <ac:graphicFrameMk id="2" creationId="{CF0D469E-85BB-41C4-A33F-CA73DAFB1C90}"/>
          </ac:graphicFrameMkLst>
        </pc:graphicFrameChg>
      </pc:sldChg>
      <pc:sldChg chg="modSp">
        <pc:chgData name="Ram Sreedharan Nair, Athulya" userId="S::aramsree3@gatech.edu::1101e1ac-15ee-476e-9dfc-4608d49e7b27" providerId="AD" clId="Web-{CB2B38A3-59B8-4663-8864-90BBAC6E1E03}" dt="2020-10-30T22:18:33.667" v="75" actId="20577"/>
        <pc:sldMkLst>
          <pc:docMk/>
          <pc:sldMk cId="2213323353" sldId="266"/>
        </pc:sldMkLst>
        <pc:spChg chg="mod">
          <ac:chgData name="Ram Sreedharan Nair, Athulya" userId="S::aramsree3@gatech.edu::1101e1ac-15ee-476e-9dfc-4608d49e7b27" providerId="AD" clId="Web-{CB2B38A3-59B8-4663-8864-90BBAC6E1E03}" dt="2020-10-30T22:18:33.667" v="75" actId="20577"/>
          <ac:spMkLst>
            <pc:docMk/>
            <pc:sldMk cId="2213323353" sldId="266"/>
            <ac:spMk id="17" creationId="{D55F3B8E-E784-43F6-90C7-312EADDE9864}"/>
          </ac:spMkLst>
        </pc:spChg>
      </pc:sldChg>
    </pc:docChg>
  </pc:docChgLst>
  <pc:docChgLst>
    <pc:chgData name="Ram Sreedharan Nair, Athulya" userId="S::aramsree3@gatech.edu::1101e1ac-15ee-476e-9dfc-4608d49e7b27" providerId="AD" clId="Web-{1199D365-9EFF-44C0-A18D-2CFE61A13BFA}"/>
    <pc:docChg chg="modSld">
      <pc:chgData name="Ram Sreedharan Nair, Athulya" userId="S::aramsree3@gatech.edu::1101e1ac-15ee-476e-9dfc-4608d49e7b27" providerId="AD" clId="Web-{1199D365-9EFF-44C0-A18D-2CFE61A13BFA}" dt="2020-10-30T17:20:28.082" v="4" actId="20577"/>
      <pc:docMkLst>
        <pc:docMk/>
      </pc:docMkLst>
      <pc:sldChg chg="modSp">
        <pc:chgData name="Ram Sreedharan Nair, Athulya" userId="S::aramsree3@gatech.edu::1101e1ac-15ee-476e-9dfc-4608d49e7b27" providerId="AD" clId="Web-{1199D365-9EFF-44C0-A18D-2CFE61A13BFA}" dt="2020-10-30T17:20:27.145" v="2" actId="20577"/>
        <pc:sldMkLst>
          <pc:docMk/>
          <pc:sldMk cId="4176885731" sldId="263"/>
        </pc:sldMkLst>
        <pc:spChg chg="mod">
          <ac:chgData name="Ram Sreedharan Nair, Athulya" userId="S::aramsree3@gatech.edu::1101e1ac-15ee-476e-9dfc-4608d49e7b27" providerId="AD" clId="Web-{1199D365-9EFF-44C0-A18D-2CFE61A13BFA}" dt="2020-10-30T17:20:27.145" v="2" actId="20577"/>
          <ac:spMkLst>
            <pc:docMk/>
            <pc:sldMk cId="4176885731" sldId="263"/>
            <ac:spMk id="4" creationId="{3753FF63-EFB0-4AD9-8DDA-AB052D66A8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57AF-08A6-4F11-894C-A4679A53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FCE7C-475E-43B8-AE88-B4EAD78DC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38A8-1EC3-49D3-92BF-1E3A3614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839-97E9-4F57-8D00-DD8463623A9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FDDF0-407B-44CC-9CD8-B62EBF51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C3F9-0833-4EC6-BD5C-59D0037F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6798-D740-4869-AC90-9B5DA714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D120-72E4-4D51-B6C6-1246005A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3F527-2178-4A6B-812C-24894713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D230A-A82C-4C26-BC4C-5F2E6A5F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839-97E9-4F57-8D00-DD8463623A9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76ED7-B4AA-4AC9-8477-1956891F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DEB3-9931-41FE-A76B-89AAE86F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6798-D740-4869-AC90-9B5DA714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C299D-FCE2-40B3-83EA-6997C7B73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BD736-8AB4-4F4B-B454-8F8033BDC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B21C-1C68-454D-883F-4372FA19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839-97E9-4F57-8D00-DD8463623A9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4C04A-65ED-404A-AB66-4D71ABD3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40EA-DB23-430B-AAE4-B13CD05D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6798-D740-4869-AC90-9B5DA714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E4AC-8ACC-4207-80DB-B67AE548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47C5-092A-494C-8B16-3EBA42EA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DA7E9-B903-41A3-8117-366C9740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839-97E9-4F57-8D00-DD8463623A9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83344-0651-4AF0-B647-6F7198F5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5AD7-6A03-4517-9E0C-3606471F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6798-D740-4869-AC90-9B5DA714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7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59B3-3855-4D57-9220-510473F7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1A793-0A86-4FAC-87AF-C477A750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8AAA-6656-4002-84D9-7051B41D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839-97E9-4F57-8D00-DD8463623A9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EA35-1A35-4825-8C88-A13BC5D1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2F87-7331-4E7E-A685-AC50CACF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6798-D740-4869-AC90-9B5DA714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2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25A4-A2C6-41BB-9C0E-C4B463D8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CC34-4486-4A27-9ACC-AA0BAA9F1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EA199-0BE5-47B7-96DF-D99D14633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2ED48-BC53-4D6F-8A0D-1659B919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839-97E9-4F57-8D00-DD8463623A9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BFBF1-D27A-438A-8CA3-067E1584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968A1-66FA-4138-AB5B-D3A02C98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6798-D740-4869-AC90-9B5DA714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0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2439-BE9B-40C9-858F-A9EF4847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14A3-3011-4706-81A8-852AD9B10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E09C9-A4D9-4A31-8D4F-A3A8977E6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160D8-64C6-4EDD-87E0-DE6CED0A5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AED4D-8702-4AF7-B547-44D29F996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B17AF-C38A-47D3-9EDB-B4731E05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839-97E9-4F57-8D00-DD8463623A9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6ABB6-78D1-40EB-829B-5FB3121F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614E1-F146-426C-8713-AF86CFA4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6798-D740-4869-AC90-9B5DA714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0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0BD2-A42A-4AF5-A0D6-1E31D08A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D794D-8A98-4CE9-B656-97991B80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839-97E9-4F57-8D00-DD8463623A9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531AA-7C4C-4E79-BE73-48B337CB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94413-F02C-4D1C-A86C-9D8CC9C2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6798-D740-4869-AC90-9B5DA714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FF36E-C122-48A5-8FBD-B1899CA7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839-97E9-4F57-8D00-DD8463623A9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6F3B3-47B3-4AEF-9D13-4A767F90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BFDC1-0231-42A2-A28B-39E01691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6798-D740-4869-AC90-9B5DA714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1E8-2DAC-48F7-A6CC-07537FC2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3DEC-3884-49EA-B64F-5103069D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6AB92-C2CB-4391-A966-EE6155194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C6731-22B7-44A6-A416-FBD2AC54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839-97E9-4F57-8D00-DD8463623A9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5BDD9-2DA0-462B-BB41-48ACC37A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8AF0A-21B6-421F-8F91-0E498489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6798-D740-4869-AC90-9B5DA714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69B3-4F03-4FD0-AD7B-1F073AB6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2BF1F-B813-4CE7-9E7C-68944B7A1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800D9-1AD2-47B7-A881-3B99BAAAD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95691-BC7E-4587-989E-02FDDB63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C839-97E9-4F57-8D00-DD8463623A9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3E73C-C220-4200-A492-67B0D179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1E77A-B017-4E40-9028-8180CDB5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6798-D740-4869-AC90-9B5DA714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7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01BAE-DA2C-4EB7-A8E0-C80B412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7D1BF-7BF7-4E33-92A5-932A9C5DF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675F-E51B-4B0B-9393-024130C05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C839-97E9-4F57-8D00-DD8463623A9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1703F-ABDF-4004-99D5-18A418999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932F-E31C-41BC-8764-2CA96DE49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C6798-D740-4869-AC90-9B5DA714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7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53FF63-EFB0-4AD9-8DDA-AB052D66A869}"/>
              </a:ext>
            </a:extLst>
          </p:cNvPr>
          <p:cNvSpPr txBox="1">
            <a:spLocks/>
          </p:cNvSpPr>
          <p:nvPr/>
        </p:nvSpPr>
        <p:spPr>
          <a:xfrm>
            <a:off x="6095999" y="0"/>
            <a:ext cx="6096000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/>
              <a:t>Athulya Ram – Epidemic Model  Simulation</a:t>
            </a:r>
            <a:endParaRPr lang="en-US" sz="1600" dirty="0">
              <a:cs typeface="Calibri"/>
            </a:endParaRPr>
          </a:p>
          <a:p>
            <a:pPr algn="l"/>
            <a:r>
              <a:rPr lang="en-US" sz="1600" b="1" dirty="0"/>
              <a:t>1) Structure &amp; function of the Program:</a:t>
            </a:r>
            <a:endParaRPr lang="en-US" sz="1600" dirty="0">
              <a:cs typeface="Calibri"/>
            </a:endParaRPr>
          </a:p>
          <a:p>
            <a:pPr algn="l"/>
            <a:r>
              <a:rPr lang="en-US" sz="1600" dirty="0">
                <a:cs typeface="Calibri"/>
              </a:rPr>
              <a:t>This part of the assignment contains 4 files – </a:t>
            </a:r>
            <a:r>
              <a:rPr lang="en-US" sz="1600" dirty="0" err="1">
                <a:cs typeface="Calibri"/>
              </a:rPr>
              <a:t>model.c</a:t>
            </a:r>
            <a:r>
              <a:rPr lang="en-US" sz="1600" dirty="0">
                <a:cs typeface="Calibri"/>
              </a:rPr>
              <a:t> (containing the helper functions), </a:t>
            </a:r>
            <a:r>
              <a:rPr lang="en-US" sz="1600" dirty="0" err="1">
                <a:cs typeface="Calibri"/>
              </a:rPr>
              <a:t>model.h</a:t>
            </a:r>
            <a:r>
              <a:rPr lang="en-US" sz="1600" dirty="0">
                <a:cs typeface="Calibri"/>
              </a:rPr>
              <a:t> (header file for helper functions), a common </a:t>
            </a:r>
            <a:r>
              <a:rPr lang="en-US" sz="1600" dirty="0" err="1">
                <a:cs typeface="Calibri"/>
              </a:rPr>
              <a:t>main.c</a:t>
            </a:r>
            <a:r>
              <a:rPr lang="en-US" sz="1600" dirty="0">
                <a:cs typeface="Calibri"/>
              </a:rPr>
              <a:t> (which contains the epidemic model) and </a:t>
            </a:r>
            <a:r>
              <a:rPr lang="en-US" sz="1600" dirty="0" err="1">
                <a:cs typeface="Calibri"/>
              </a:rPr>
              <a:t>makefile</a:t>
            </a:r>
            <a:r>
              <a:rPr lang="en-US" sz="1600" dirty="0">
                <a:cs typeface="Calibri"/>
              </a:rPr>
              <a:t>.</a:t>
            </a:r>
          </a:p>
          <a:p>
            <a:pPr algn="l"/>
            <a:r>
              <a:rPr lang="en-US" sz="1400" b="1" dirty="0">
                <a:cs typeface="Calibri"/>
              </a:rPr>
              <a:t>Description of agent-based SIR epidemic model:</a:t>
            </a:r>
          </a:p>
          <a:p>
            <a:pPr marL="285750" indent="-285750" algn="l">
              <a:buChar char="•"/>
            </a:pPr>
            <a:r>
              <a:rPr lang="en-US" sz="1600" dirty="0">
                <a:cs typeface="Calibri"/>
              </a:rPr>
              <a:t>I keep track of the agents (individuals in the population) using a matrix </a:t>
            </a:r>
            <a:r>
              <a:rPr lang="en-US" sz="1600" i="1" dirty="0">
                <a:cs typeface="Calibri"/>
              </a:rPr>
              <a:t>Agents[numIterations+1][</a:t>
            </a:r>
            <a:r>
              <a:rPr lang="en-US" sz="1600" i="1" dirty="0" err="1">
                <a:cs typeface="Calibri"/>
              </a:rPr>
              <a:t>numAgents</a:t>
            </a:r>
            <a:r>
              <a:rPr lang="en-US" sz="1600" i="1" dirty="0">
                <a:cs typeface="Calibri"/>
              </a:rPr>
              <a:t>]. </a:t>
            </a:r>
            <a:r>
              <a:rPr lang="en-US" sz="1600" dirty="0">
                <a:cs typeface="Calibri"/>
              </a:rPr>
              <a:t>Here each row of the matrix corresponds to an iteration, and each column tracks the status of an individual (with markers: S=0, I=1, R=2).</a:t>
            </a:r>
          </a:p>
          <a:p>
            <a:pPr marL="285750" indent="-285750" algn="l">
              <a:buChar char="•"/>
            </a:pPr>
            <a:r>
              <a:rPr lang="en-US" sz="1600" dirty="0">
                <a:cs typeface="Calibri"/>
              </a:rPr>
              <a:t>I keep track of the total number of susceptible, infected, and recovered individuals in each iteration using the arrays </a:t>
            </a:r>
            <a:r>
              <a:rPr lang="en-US" sz="1600" i="1" dirty="0" err="1">
                <a:cs typeface="Calibri"/>
              </a:rPr>
              <a:t>S_counter</a:t>
            </a:r>
            <a:r>
              <a:rPr lang="en-US" sz="1600" i="1" dirty="0">
                <a:cs typeface="Calibri"/>
              </a:rPr>
              <a:t>[], </a:t>
            </a:r>
            <a:r>
              <a:rPr lang="en-US" sz="1600" i="1" dirty="0" err="1">
                <a:cs typeface="Calibri"/>
              </a:rPr>
              <a:t>I_counter</a:t>
            </a:r>
            <a:r>
              <a:rPr lang="en-US" sz="1600" i="1" dirty="0">
                <a:cs typeface="Calibri"/>
              </a:rPr>
              <a:t>[], </a:t>
            </a:r>
            <a:r>
              <a:rPr lang="en-US" sz="1600" dirty="0">
                <a:cs typeface="Calibri"/>
              </a:rPr>
              <a:t>and </a:t>
            </a:r>
            <a:r>
              <a:rPr lang="en-US" sz="1600" i="1" dirty="0" err="1">
                <a:cs typeface="Calibri"/>
              </a:rPr>
              <a:t>R_counter</a:t>
            </a:r>
            <a:r>
              <a:rPr lang="en-US" sz="1600" i="1" dirty="0">
                <a:cs typeface="Calibri"/>
              </a:rPr>
              <a:t>[].</a:t>
            </a:r>
          </a:p>
          <a:p>
            <a:pPr marL="285750" indent="-285750" algn="l">
              <a:buChar char="•"/>
            </a:pPr>
            <a:r>
              <a:rPr lang="en-US" sz="1600" dirty="0">
                <a:cs typeface="Calibri"/>
              </a:rPr>
              <a:t>A random person is chosen to be initially infected. The corresponding matrix entry is set to 1 (for infected).</a:t>
            </a:r>
            <a:endParaRPr lang="en-US" sz="1600" i="1" dirty="0">
              <a:cs typeface="Calibri"/>
            </a:endParaRPr>
          </a:p>
          <a:p>
            <a:pPr marL="285750" indent="-285750" algn="l">
              <a:buChar char="•"/>
            </a:pPr>
            <a:r>
              <a:rPr lang="en-US" sz="1600" dirty="0">
                <a:cs typeface="Calibri"/>
              </a:rPr>
              <a:t>Looping through the population using a </a:t>
            </a:r>
            <a:r>
              <a:rPr lang="en-US" sz="1600" i="1" dirty="0">
                <a:cs typeface="Calibri"/>
              </a:rPr>
              <a:t>for </a:t>
            </a:r>
            <a:r>
              <a:rPr lang="en-US" sz="1600" dirty="0">
                <a:cs typeface="Calibri"/>
              </a:rPr>
              <a:t>loop, first, I disconnect edges of a newly infected person according the probability </a:t>
            </a:r>
            <a:r>
              <a:rPr lang="en-US" sz="1600" i="1" dirty="0" err="1">
                <a:cs typeface="Calibri"/>
              </a:rPr>
              <a:t>pDisconnect</a:t>
            </a:r>
            <a:r>
              <a:rPr lang="en-US" sz="1600" i="1" dirty="0">
                <a:cs typeface="Calibri"/>
              </a:rPr>
              <a:t>.</a:t>
            </a:r>
            <a:r>
              <a:rPr lang="en-US" sz="1600" dirty="0">
                <a:cs typeface="Calibri"/>
              </a:rPr>
              <a:t> For the first iteration, the initially infected person undergoes this process. For the following iterations, every person who was infected in the previous iteration (</a:t>
            </a:r>
            <a:r>
              <a:rPr lang="en-US" sz="1600" i="1" dirty="0">
                <a:ea typeface="+mn-lt"/>
                <a:cs typeface="+mn-lt"/>
              </a:rPr>
              <a:t>Agents[i-1][j] == 1 &amp;&amp; Agents[i-2][j] == 0</a:t>
            </a:r>
            <a:r>
              <a:rPr lang="en-US" sz="1600" dirty="0">
                <a:ea typeface="+mn-lt"/>
                <a:cs typeface="+mn-lt"/>
              </a:rPr>
              <a:t>) goes through disconnection. This way the effects of disconnection is only seen in the next iteration.  When a </a:t>
            </a:r>
            <a:r>
              <a:rPr lang="en-US" sz="1600" dirty="0" err="1">
                <a:ea typeface="+mn-lt"/>
                <a:cs typeface="+mn-lt"/>
              </a:rPr>
              <a:t>neighbour</a:t>
            </a:r>
            <a:r>
              <a:rPr lang="en-US" sz="1600" dirty="0">
                <a:ea typeface="+mn-lt"/>
                <a:cs typeface="+mn-lt"/>
              </a:rPr>
              <a:t> is disconnected, their corresponding entries in the "</a:t>
            </a:r>
            <a:r>
              <a:rPr lang="en-US" sz="1600" dirty="0" err="1">
                <a:ea typeface="+mn-lt"/>
                <a:cs typeface="+mn-lt"/>
              </a:rPr>
              <a:t>neighbour</a:t>
            </a:r>
            <a:r>
              <a:rPr lang="en-US" sz="1600" dirty="0">
                <a:ea typeface="+mn-lt"/>
                <a:cs typeface="+mn-lt"/>
              </a:rPr>
              <a:t> arrays" of the graph structure is set to –1, so they don't count anymore.</a:t>
            </a:r>
            <a:endParaRPr lang="en-US" sz="1600" dirty="0">
              <a:cs typeface="Calibri"/>
            </a:endParaRPr>
          </a:p>
          <a:p>
            <a:pPr marL="285750" indent="-285750" algn="l">
              <a:buChar char="•"/>
            </a:pPr>
            <a:r>
              <a:rPr lang="en-US" sz="1600" dirty="0">
                <a:cs typeface="Calibri"/>
              </a:rPr>
              <a:t>Next, I loop through all </a:t>
            </a:r>
            <a:r>
              <a:rPr lang="en-US" sz="1600" dirty="0" err="1">
                <a:cs typeface="Calibri"/>
              </a:rPr>
              <a:t>neighbours</a:t>
            </a:r>
            <a:r>
              <a:rPr lang="en-US" sz="1600" dirty="0">
                <a:cs typeface="Calibri"/>
              </a:rPr>
              <a:t> of an individual and find the total number of infected </a:t>
            </a:r>
            <a:r>
              <a:rPr lang="en-US" sz="1600" dirty="0" err="1">
                <a:cs typeface="Calibri"/>
              </a:rPr>
              <a:t>neighbours</a:t>
            </a:r>
            <a:r>
              <a:rPr lang="en-US" sz="1600" dirty="0">
                <a:cs typeface="Calibri"/>
              </a:rPr>
              <a:t> (with the help of markers in matrix </a:t>
            </a:r>
            <a:r>
              <a:rPr lang="en-US" sz="1600" i="1" dirty="0">
                <a:cs typeface="Calibri"/>
              </a:rPr>
              <a:t>Agents[][]</a:t>
            </a:r>
            <a:r>
              <a:rPr lang="en-US" sz="1600" dirty="0">
                <a:cs typeface="Calibri"/>
              </a:rPr>
              <a:t>). As </a:t>
            </a:r>
            <a:r>
              <a:rPr lang="en-US" sz="1600" i="1" dirty="0" err="1">
                <a:cs typeface="Calibri"/>
              </a:rPr>
              <a:t>pInfection</a:t>
            </a:r>
            <a:r>
              <a:rPr lang="en-US" sz="1600" i="1" dirty="0">
                <a:cs typeface="Calibri"/>
              </a:rPr>
              <a:t> </a:t>
            </a:r>
            <a:r>
              <a:rPr lang="en-US" sz="1600" dirty="0">
                <a:cs typeface="Calibri"/>
              </a:rPr>
              <a:t>is the probability of infection per contact, the infection rate </a:t>
            </a:r>
            <a:r>
              <a:rPr lang="en-US" sz="1600" i="1" dirty="0" err="1">
                <a:cs typeface="Calibri"/>
              </a:rPr>
              <a:t>inf_rate</a:t>
            </a:r>
            <a:r>
              <a:rPr lang="en-US" sz="1600" dirty="0">
                <a:cs typeface="Calibri"/>
              </a:rPr>
              <a:t> = </a:t>
            </a:r>
            <a:r>
              <a:rPr lang="en-US" sz="1600" i="1" dirty="0" err="1">
                <a:cs typeface="Calibri"/>
              </a:rPr>
              <a:t>pInfection</a:t>
            </a:r>
            <a:r>
              <a:rPr lang="en-US" sz="1600" i="1" dirty="0">
                <a:cs typeface="Calibri"/>
              </a:rPr>
              <a:t>*number of infected </a:t>
            </a:r>
            <a:r>
              <a:rPr lang="en-US" sz="1600" i="1" dirty="0" err="1">
                <a:cs typeface="Calibri"/>
              </a:rPr>
              <a:t>neighbours</a:t>
            </a:r>
            <a:r>
              <a:rPr lang="en-US" sz="1600" i="1" dirty="0">
                <a:cs typeface="Calibri"/>
              </a:rPr>
              <a:t>.</a:t>
            </a:r>
            <a:endParaRPr lang="en-US" sz="1600" dirty="0">
              <a:cs typeface="Calibri"/>
            </a:endParaRPr>
          </a:p>
          <a:p>
            <a:pPr marL="285750" indent="-285750" algn="l">
              <a:buChar char="•"/>
            </a:pPr>
            <a:r>
              <a:rPr lang="en-US" sz="1600" dirty="0">
                <a:cs typeface="Calibri"/>
              </a:rPr>
              <a:t>The status of an individual is determined by checking if a randomly selected number in (0,1) is lesser than a given probability. </a:t>
            </a:r>
            <a:r>
              <a:rPr lang="en-US" sz="1600" i="1" dirty="0">
                <a:cs typeface="Calibri"/>
              </a:rPr>
              <a:t>S </a:t>
            </a:r>
            <a:r>
              <a:rPr lang="en-US" sz="1600" dirty="0">
                <a:cs typeface="Calibri"/>
              </a:rPr>
              <a:t>becomes </a:t>
            </a:r>
            <a:r>
              <a:rPr lang="en-US" sz="1600" i="1" dirty="0">
                <a:cs typeface="Calibri"/>
              </a:rPr>
              <a:t>I </a:t>
            </a:r>
            <a:r>
              <a:rPr lang="en-US" sz="1600" dirty="0">
                <a:cs typeface="Calibri"/>
              </a:rPr>
              <a:t>with the probability </a:t>
            </a:r>
            <a:r>
              <a:rPr lang="en-US" sz="1600" i="1" dirty="0" err="1">
                <a:cs typeface="Calibri"/>
              </a:rPr>
              <a:t>inf_rate</a:t>
            </a:r>
            <a:r>
              <a:rPr lang="en-US" sz="1600" i="1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(note that this is zero if an individual has no infected </a:t>
            </a:r>
            <a:r>
              <a:rPr lang="en-US" sz="1600" dirty="0" err="1">
                <a:cs typeface="Calibri"/>
              </a:rPr>
              <a:t>neighbours</a:t>
            </a:r>
            <a:r>
              <a:rPr lang="en-US" sz="1600" dirty="0">
                <a:cs typeface="Calibri"/>
              </a:rPr>
              <a:t>), and </a:t>
            </a:r>
            <a:r>
              <a:rPr lang="en-US" sz="1600" i="1" dirty="0">
                <a:cs typeface="Calibri"/>
              </a:rPr>
              <a:t>I </a:t>
            </a:r>
            <a:r>
              <a:rPr lang="en-US" sz="1600" dirty="0">
                <a:cs typeface="Calibri"/>
              </a:rPr>
              <a:t>becomes </a:t>
            </a:r>
            <a:r>
              <a:rPr lang="en-US" sz="1600" i="1" dirty="0">
                <a:cs typeface="Calibri"/>
              </a:rPr>
              <a:t>R </a:t>
            </a:r>
            <a:r>
              <a:rPr lang="en-US" sz="1600" dirty="0">
                <a:cs typeface="Calibri"/>
              </a:rPr>
              <a:t>with the probability </a:t>
            </a:r>
            <a:r>
              <a:rPr lang="en-US" sz="1600" i="1" dirty="0" err="1">
                <a:cs typeface="Calibri"/>
              </a:rPr>
              <a:t>pRecovery</a:t>
            </a:r>
            <a:r>
              <a:rPr lang="en-US" sz="1600" i="1" dirty="0">
                <a:cs typeface="Calibri"/>
              </a:rPr>
              <a:t>.</a:t>
            </a:r>
          </a:p>
          <a:p>
            <a:pPr marL="285750" indent="-285750" algn="l">
              <a:buChar char="•"/>
            </a:pPr>
            <a:r>
              <a:rPr lang="en-US" sz="1600" dirty="0">
                <a:cs typeface="Calibri"/>
              </a:rPr>
              <a:t>This process loops for 100 iterations using a </a:t>
            </a:r>
            <a:r>
              <a:rPr lang="en-US" sz="1600" i="1" dirty="0">
                <a:cs typeface="Calibri"/>
              </a:rPr>
              <a:t>for </a:t>
            </a:r>
            <a:r>
              <a:rPr lang="en-US" sz="1600" dirty="0">
                <a:cs typeface="Calibri"/>
              </a:rPr>
              <a:t>loop, denoting 100 days. After each iteration, the total number of </a:t>
            </a:r>
            <a:r>
              <a:rPr lang="en-US" sz="1600" i="1" dirty="0">
                <a:cs typeface="Calibri"/>
              </a:rPr>
              <a:t>S, I, R </a:t>
            </a:r>
            <a:r>
              <a:rPr lang="en-US" sz="1600" dirty="0">
                <a:cs typeface="Calibri"/>
              </a:rPr>
              <a:t>is stored in corresponding arrays.</a:t>
            </a:r>
          </a:p>
          <a:p>
            <a:pPr marL="285750" indent="-285750" algn="l">
              <a:buChar char="•"/>
            </a:pPr>
            <a:r>
              <a:rPr lang="en-US" sz="1600" dirty="0">
                <a:cs typeface="Calibri"/>
              </a:rPr>
              <a:t>We run the model 10 times using a </a:t>
            </a:r>
            <a:r>
              <a:rPr lang="en-US" sz="1600" i="1" dirty="0">
                <a:cs typeface="Calibri"/>
              </a:rPr>
              <a:t>for </a:t>
            </a:r>
            <a:r>
              <a:rPr lang="en-US" sz="1600" dirty="0">
                <a:cs typeface="Calibri"/>
              </a:rPr>
              <a:t>loop and prints the results for each of these 10 times.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4CC607A-A6AB-431C-B6A7-B7F3B6F0FED5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6444344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Amirtha Ganesh – Network Generation</a:t>
            </a:r>
            <a:endParaRPr lang="en-US" sz="1400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200"/>
              </a:spcBef>
            </a:pPr>
            <a:r>
              <a:rPr lang="en-US" sz="1400" b="1" dirty="0"/>
              <a:t>1) Structure &amp; function of the Program:</a:t>
            </a:r>
            <a:endParaRPr lang="en-US" sz="1400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cs typeface="Calibri"/>
              </a:rPr>
              <a:t>This part of the assignment contains 4 files – </a:t>
            </a:r>
            <a:r>
              <a:rPr lang="en-US" sz="1400" dirty="0" err="1">
                <a:cs typeface="Calibri"/>
              </a:rPr>
              <a:t>network.c</a:t>
            </a:r>
            <a:r>
              <a:rPr lang="en-US" sz="1400" dirty="0">
                <a:cs typeface="Calibri"/>
              </a:rPr>
              <a:t> (containing the helper functions), </a:t>
            </a:r>
            <a:r>
              <a:rPr lang="en-US" sz="1400" dirty="0" err="1">
                <a:cs typeface="Calibri"/>
              </a:rPr>
              <a:t>network.h</a:t>
            </a:r>
            <a:r>
              <a:rPr lang="en-US" sz="1400" dirty="0">
                <a:cs typeface="Calibri"/>
              </a:rPr>
              <a:t> (header file for helper functions), a common </a:t>
            </a:r>
            <a:r>
              <a:rPr lang="en-US" sz="1400" dirty="0" err="1">
                <a:cs typeface="Calibri"/>
              </a:rPr>
              <a:t>main.c</a:t>
            </a:r>
            <a:r>
              <a:rPr lang="en-US" sz="1400" dirty="0">
                <a:cs typeface="Calibri"/>
              </a:rPr>
              <a:t> (which contains the ring graph of the village) and </a:t>
            </a:r>
            <a:r>
              <a:rPr lang="en-US" sz="1400" dirty="0" err="1">
                <a:cs typeface="Calibri"/>
              </a:rPr>
              <a:t>makefile</a:t>
            </a:r>
            <a:r>
              <a:rPr lang="en-US" sz="1400" dirty="0">
                <a:cs typeface="Calibri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b="1" dirty="0">
                <a:cs typeface="Calibri"/>
              </a:rPr>
              <a:t>Description of  Ring Graph Network generation (Adjacency Matrix)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400" dirty="0">
                <a:cs typeface="Calibri"/>
              </a:rPr>
              <a:t>In order to create the ring graph, I created 2 data structure  namely </a:t>
            </a:r>
            <a:r>
              <a:rPr lang="en-US" sz="1400" b="1" dirty="0">
                <a:cs typeface="Calibri"/>
              </a:rPr>
              <a:t>“</a:t>
            </a:r>
            <a:r>
              <a:rPr lang="en-US" sz="1400" b="1" dirty="0" err="1">
                <a:cs typeface="Calibri"/>
              </a:rPr>
              <a:t>ringgraph</a:t>
            </a:r>
            <a:r>
              <a:rPr lang="en-US" sz="1400" b="1" dirty="0">
                <a:cs typeface="Calibri"/>
              </a:rPr>
              <a:t>” </a:t>
            </a:r>
            <a:r>
              <a:rPr lang="en-US" sz="1400" dirty="0">
                <a:cs typeface="Calibri"/>
              </a:rPr>
              <a:t> to recreate the setting the graph with node name, left side neighbors, right side neighbors and the node status</a:t>
            </a:r>
            <a:endParaRPr lang="en-US" sz="1400" b="1" dirty="0">
              <a:cs typeface="Calibri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400" dirty="0">
                <a:cs typeface="Calibri"/>
              </a:rPr>
              <a:t>The second data structure is “</a:t>
            </a:r>
            <a:r>
              <a:rPr lang="en-US" sz="1400" b="1" dirty="0">
                <a:cs typeface="Calibri"/>
              </a:rPr>
              <a:t>village</a:t>
            </a:r>
            <a:r>
              <a:rPr lang="en-US" sz="1400" dirty="0">
                <a:cs typeface="Calibri"/>
              </a:rPr>
              <a:t>” which stores the </a:t>
            </a:r>
            <a:r>
              <a:rPr lang="en-US" sz="1400" b="1" dirty="0">
                <a:cs typeface="Calibri"/>
              </a:rPr>
              <a:t>villagers</a:t>
            </a:r>
            <a:r>
              <a:rPr lang="en-US" sz="1400" dirty="0">
                <a:cs typeface="Calibri"/>
              </a:rPr>
              <a:t> in form of “</a:t>
            </a:r>
            <a:r>
              <a:rPr lang="en-US" sz="1400" b="1" dirty="0" err="1">
                <a:cs typeface="Calibri"/>
              </a:rPr>
              <a:t>ringgraph</a:t>
            </a:r>
            <a:r>
              <a:rPr lang="en-US" sz="1400" dirty="0">
                <a:cs typeface="Calibri"/>
              </a:rPr>
              <a:t>”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400" b="1" i="1" u="sng" dirty="0">
                <a:cs typeface="Calibri"/>
              </a:rPr>
              <a:t>Functions: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cs typeface="Calibri"/>
              </a:rPr>
              <a:t>1</a:t>
            </a:r>
            <a:r>
              <a:rPr lang="en-US" sz="1400" b="1" dirty="0">
                <a:cs typeface="Calibri"/>
              </a:rPr>
              <a:t>)“</a:t>
            </a:r>
            <a:r>
              <a:rPr lang="en-US" sz="1400" b="1" dirty="0" err="1">
                <a:cs typeface="Calibri"/>
              </a:rPr>
              <a:t>euclidean_mod</a:t>
            </a:r>
            <a:r>
              <a:rPr lang="en-US" sz="1400" dirty="0">
                <a:cs typeface="Calibri"/>
              </a:rPr>
              <a:t>”- To  find the Euclidean modulus and return positive mod(re) value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cs typeface="Calibri"/>
              </a:rPr>
              <a:t>2) </a:t>
            </a:r>
            <a:r>
              <a:rPr lang="en-US" sz="1400" b="1" dirty="0">
                <a:cs typeface="Calibri"/>
              </a:rPr>
              <a:t>“</a:t>
            </a:r>
            <a:r>
              <a:rPr lang="en-US" sz="1400" b="1" dirty="0" err="1">
                <a:cs typeface="Calibri"/>
              </a:rPr>
              <a:t>randprob</a:t>
            </a:r>
            <a:r>
              <a:rPr lang="en-US" sz="1400" b="1" dirty="0">
                <a:cs typeface="Calibri"/>
              </a:rPr>
              <a:t>” </a:t>
            </a:r>
            <a:r>
              <a:rPr lang="en-US" sz="1400" dirty="0">
                <a:cs typeface="Calibri"/>
              </a:rPr>
              <a:t>- To roll a die and generate a random probability between 0 and 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cs typeface="Calibri"/>
              </a:rPr>
              <a:t>3) </a:t>
            </a:r>
            <a:r>
              <a:rPr lang="en-US" sz="1400" b="1" dirty="0">
                <a:cs typeface="Calibri"/>
              </a:rPr>
              <a:t>“</a:t>
            </a:r>
            <a:r>
              <a:rPr lang="en-US" sz="1400" b="1" dirty="0" err="1">
                <a:cs typeface="Calibri"/>
              </a:rPr>
              <a:t>select_random_node</a:t>
            </a:r>
            <a:r>
              <a:rPr lang="en-US" sz="1400" b="1" dirty="0">
                <a:cs typeface="Calibri"/>
              </a:rPr>
              <a:t>” </a:t>
            </a:r>
            <a:r>
              <a:rPr lang="en-US" sz="1400" dirty="0">
                <a:cs typeface="Calibri"/>
              </a:rPr>
              <a:t>- To select random node and return the randomly nodes selected.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cs typeface="Calibri"/>
              </a:rPr>
              <a:t>4</a:t>
            </a:r>
            <a:r>
              <a:rPr lang="en-US" sz="1400" b="1" dirty="0">
                <a:cs typeface="Calibri"/>
              </a:rPr>
              <a:t>) “</a:t>
            </a:r>
            <a:r>
              <a:rPr lang="en-US" sz="1400" b="1" dirty="0" err="1">
                <a:cs typeface="Calibri"/>
              </a:rPr>
              <a:t>check_array</a:t>
            </a:r>
            <a:r>
              <a:rPr lang="en-US" sz="1400" b="1" dirty="0">
                <a:cs typeface="Calibri"/>
              </a:rPr>
              <a:t>” - </a:t>
            </a:r>
            <a:r>
              <a:rPr lang="en-US" sz="1400" dirty="0">
                <a:cs typeface="Calibri"/>
              </a:rPr>
              <a:t>to check whether the selected random node  is already a </a:t>
            </a:r>
            <a:r>
              <a:rPr lang="en-US" sz="1400" dirty="0" err="1">
                <a:cs typeface="Calibri"/>
              </a:rPr>
              <a:t>neighor</a:t>
            </a:r>
            <a:r>
              <a:rPr lang="en-US" sz="1400" dirty="0">
                <a:cs typeface="Calibri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cs typeface="Calibri"/>
              </a:rPr>
              <a:t>5) </a:t>
            </a:r>
            <a:r>
              <a:rPr lang="en-US" sz="1400" b="1" dirty="0">
                <a:cs typeface="Calibri"/>
              </a:rPr>
              <a:t>“</a:t>
            </a:r>
            <a:r>
              <a:rPr lang="en-US" sz="1400" b="1" dirty="0" err="1">
                <a:cs typeface="Calibri"/>
              </a:rPr>
              <a:t>make_network</a:t>
            </a:r>
            <a:r>
              <a:rPr lang="en-US" sz="1400" b="1" dirty="0">
                <a:cs typeface="Calibri"/>
              </a:rPr>
              <a:t> “ </a:t>
            </a:r>
            <a:r>
              <a:rPr lang="en-US" sz="1400" dirty="0">
                <a:cs typeface="Calibri"/>
              </a:rPr>
              <a:t>- to generate </a:t>
            </a:r>
            <a:r>
              <a:rPr lang="en-US" sz="1400" dirty="0" err="1">
                <a:cs typeface="Calibri"/>
              </a:rPr>
              <a:t>ringnetwork</a:t>
            </a:r>
            <a:r>
              <a:rPr lang="en-US" sz="1400" dirty="0">
                <a:cs typeface="Calibri"/>
              </a:rPr>
              <a:t> for each villager in the  village 'v’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400" b="1" u="sng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b="1" u="sng" dirty="0">
                <a:cs typeface="Calibri"/>
              </a:rPr>
              <a:t>Ring Graph Network generation: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cs typeface="Calibri"/>
              </a:rPr>
              <a:t>“</a:t>
            </a:r>
            <a:r>
              <a:rPr lang="en-US" sz="1400" b="1" dirty="0" err="1">
                <a:cs typeface="Calibri"/>
              </a:rPr>
              <a:t>pReplaceRandom</a:t>
            </a:r>
            <a:r>
              <a:rPr lang="en-US" sz="1400" b="1" dirty="0">
                <a:cs typeface="Calibri"/>
              </a:rPr>
              <a:t>” : </a:t>
            </a:r>
            <a:r>
              <a:rPr lang="en-US" sz="1400" dirty="0">
                <a:cs typeface="Calibri"/>
              </a:rPr>
              <a:t>This a function Parameter which decides the degree of random nodes to the villager. If the “</a:t>
            </a:r>
            <a:r>
              <a:rPr lang="en-US" sz="1400" dirty="0" err="1">
                <a:cs typeface="Calibri"/>
              </a:rPr>
              <a:t>pReplaceRandom</a:t>
            </a:r>
            <a:r>
              <a:rPr lang="en-US" sz="1400" dirty="0">
                <a:cs typeface="Calibri"/>
              </a:rPr>
              <a:t>” is 0 then there is no random neighbors or else there will be some positive  probability for selecting the  random neighbor for a villager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err="1">
                <a:cs typeface="Calibri"/>
              </a:rPr>
              <a:t>make_network</a:t>
            </a:r>
            <a:r>
              <a:rPr lang="en-US" sz="1400" b="1" dirty="0">
                <a:cs typeface="Calibri"/>
              </a:rPr>
              <a:t>(</a:t>
            </a:r>
            <a:r>
              <a:rPr lang="en-US" sz="1400" b="1" dirty="0" err="1">
                <a:cs typeface="Calibri"/>
              </a:rPr>
              <a:t>pv,neighbor,pReplaceRandom</a:t>
            </a:r>
            <a:r>
              <a:rPr lang="en-US" sz="1400" b="1" dirty="0">
                <a:cs typeface="Calibri"/>
              </a:rPr>
              <a:t>) :</a:t>
            </a:r>
            <a:r>
              <a:rPr lang="en-US" sz="1400" dirty="0">
                <a:cs typeface="Calibri"/>
              </a:rPr>
              <a:t> By calling the functions creates the with those three parameters  creates a village with ring network graph relationship, where </a:t>
            </a:r>
            <a:r>
              <a:rPr lang="en-US" sz="1400" b="1" dirty="0">
                <a:cs typeface="Calibri"/>
              </a:rPr>
              <a:t>“</a:t>
            </a:r>
            <a:r>
              <a:rPr lang="en-US" sz="1400" b="1" dirty="0" err="1">
                <a:cs typeface="Calibri"/>
              </a:rPr>
              <a:t>pv</a:t>
            </a:r>
            <a:r>
              <a:rPr lang="en-US" sz="1400" b="1" dirty="0">
                <a:cs typeface="Calibri"/>
              </a:rPr>
              <a:t>” </a:t>
            </a:r>
            <a:r>
              <a:rPr lang="en-US" sz="1400" dirty="0">
                <a:cs typeface="Calibri"/>
              </a:rPr>
              <a:t>is the pointer to the village </a:t>
            </a:r>
            <a:r>
              <a:rPr lang="en-US" sz="1400" b="1" dirty="0">
                <a:cs typeface="Calibri"/>
              </a:rPr>
              <a:t>“v” </a:t>
            </a:r>
            <a:r>
              <a:rPr lang="en-US" sz="1400" dirty="0">
                <a:cs typeface="Calibri"/>
              </a:rPr>
              <a:t>, </a:t>
            </a:r>
            <a:r>
              <a:rPr lang="en-US" sz="1400" b="1" dirty="0">
                <a:cs typeface="Calibri"/>
              </a:rPr>
              <a:t>“neighbor</a:t>
            </a:r>
            <a:r>
              <a:rPr lang="en-US" sz="1400" dirty="0">
                <a:cs typeface="Calibri"/>
              </a:rPr>
              <a:t>” is the number of neighbors for each villagers and “</a:t>
            </a:r>
            <a:r>
              <a:rPr lang="en-US" sz="1400" b="1" dirty="0" err="1">
                <a:cs typeface="Calibri"/>
              </a:rPr>
              <a:t>pReplaceRandom</a:t>
            </a:r>
            <a:r>
              <a:rPr lang="en-US" sz="1400" b="1" dirty="0">
                <a:cs typeface="Calibri"/>
              </a:rPr>
              <a:t>” </a:t>
            </a:r>
            <a:r>
              <a:rPr lang="en-US" sz="1400" dirty="0">
                <a:cs typeface="Calibri"/>
              </a:rPr>
              <a:t> informs  random replacement probability.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If the </a:t>
            </a:r>
            <a:r>
              <a:rPr lang="en-US" sz="1400" b="1" dirty="0" err="1">
                <a:cs typeface="Calibri"/>
              </a:rPr>
              <a:t>pReplaceRandom</a:t>
            </a:r>
            <a:r>
              <a:rPr lang="en-US" sz="1400" b="1" dirty="0">
                <a:cs typeface="Calibri"/>
              </a:rPr>
              <a:t> = </a:t>
            </a:r>
            <a:r>
              <a:rPr lang="en-US" sz="1400" dirty="0">
                <a:cs typeface="Calibri"/>
              </a:rPr>
              <a:t>0  then, the villagers are mapped as ring graph through looping and </a:t>
            </a:r>
            <a:r>
              <a:rPr lang="en-US" sz="1400" b="1" dirty="0">
                <a:cs typeface="Calibri"/>
              </a:rPr>
              <a:t> offsetting the neighbors appropriately  </a:t>
            </a:r>
            <a:r>
              <a:rPr lang="en-US" sz="1400" dirty="0">
                <a:cs typeface="Calibri"/>
              </a:rPr>
              <a:t>using “</a:t>
            </a:r>
            <a:r>
              <a:rPr lang="en-US" sz="1400" b="1" dirty="0">
                <a:cs typeface="Calibri"/>
              </a:rPr>
              <a:t>Euclidean modulus</a:t>
            </a:r>
            <a:r>
              <a:rPr lang="en-US" sz="1400" dirty="0">
                <a:cs typeface="Calibri"/>
              </a:rPr>
              <a:t>” or else random probability is found  and if it is more than (1- </a:t>
            </a:r>
            <a:r>
              <a:rPr lang="en-US" sz="1400" b="1" dirty="0" err="1">
                <a:cs typeface="Calibri"/>
              </a:rPr>
              <a:t>pReplaceRandom</a:t>
            </a:r>
            <a:r>
              <a:rPr lang="en-US" sz="1400" b="1" dirty="0">
                <a:cs typeface="Calibri"/>
              </a:rPr>
              <a:t>)  </a:t>
            </a:r>
            <a:r>
              <a:rPr lang="en-US" sz="1400" dirty="0">
                <a:cs typeface="Calibri"/>
              </a:rPr>
              <a:t>than neighbors are selected randomly  by calling the function “</a:t>
            </a:r>
            <a:r>
              <a:rPr lang="en-US" sz="1400" b="1" dirty="0" err="1">
                <a:cs typeface="Calibri"/>
              </a:rPr>
              <a:t>select_random_node</a:t>
            </a:r>
            <a:r>
              <a:rPr lang="en-US" sz="1400" b="1" dirty="0">
                <a:cs typeface="Calibri"/>
              </a:rPr>
              <a:t>” </a:t>
            </a:r>
            <a:r>
              <a:rPr lang="en-US" sz="1400" dirty="0">
                <a:cs typeface="Calibri"/>
              </a:rPr>
              <a:t>or else  neighbors sampling offsetting appropriately.</a:t>
            </a:r>
          </a:p>
          <a:p>
            <a:pPr marL="285750" indent="-285750" algn="l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400" b="1" dirty="0">
              <a:cs typeface="Calibri"/>
            </a:endParaRPr>
          </a:p>
          <a:p>
            <a:pPr algn="l"/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8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612417-8475-4D2A-8160-DC24DD113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37" y="121832"/>
            <a:ext cx="11407515" cy="409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dirty="0"/>
              <a:t>2. Evidence of correct operation</a:t>
            </a:r>
          </a:p>
          <a:p>
            <a:pPr algn="l"/>
            <a:endParaRPr lang="en-US" sz="1400" dirty="0">
              <a:cs typeface="Calibri" panose="020F0502020204030204"/>
            </a:endParaRPr>
          </a:p>
          <a:p>
            <a:pPr algn="l"/>
            <a:endParaRPr lang="en-US" sz="1400" dirty="0"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7A975-CF54-4908-9434-E897793BF3A1}"/>
              </a:ext>
            </a:extLst>
          </p:cNvPr>
          <p:cNvSpPr txBox="1"/>
          <p:nvPr/>
        </p:nvSpPr>
        <p:spPr>
          <a:xfrm>
            <a:off x="160867" y="423333"/>
            <a:ext cx="3640666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1. Structure of ring graph</a:t>
            </a:r>
          </a:p>
          <a:p>
            <a:r>
              <a:rPr lang="en-US" sz="1400" dirty="0">
                <a:cs typeface="Calibri"/>
              </a:rPr>
              <a:t>When </a:t>
            </a:r>
            <a:r>
              <a:rPr lang="en-US" sz="1400" i="1" dirty="0" err="1">
                <a:cs typeface="Calibri"/>
              </a:rPr>
              <a:t>pReplaceRandom</a:t>
            </a:r>
            <a:r>
              <a:rPr lang="en-US" sz="1400" i="1" dirty="0">
                <a:cs typeface="Calibri"/>
              </a:rPr>
              <a:t> </a:t>
            </a:r>
            <a:r>
              <a:rPr lang="en-US" sz="1400" dirty="0">
                <a:cs typeface="Calibri"/>
              </a:rPr>
              <a:t>and </a:t>
            </a:r>
            <a:r>
              <a:rPr lang="en-US" sz="1400" i="1" dirty="0" err="1">
                <a:cs typeface="Calibri"/>
              </a:rPr>
              <a:t>pDisconnect</a:t>
            </a:r>
            <a:r>
              <a:rPr lang="en-US" sz="1400" i="1" dirty="0">
                <a:cs typeface="Calibri"/>
              </a:rPr>
              <a:t> </a:t>
            </a:r>
            <a:r>
              <a:rPr lang="en-US" sz="1400" dirty="0">
                <a:cs typeface="Calibri"/>
              </a:rPr>
              <a:t>is set to 0, we get a ring graph.</a:t>
            </a:r>
            <a:endParaRPr lang="en-US" dirty="0">
              <a:cs typeface="Calibri"/>
            </a:endParaRPr>
          </a:p>
          <a:p>
            <a:r>
              <a:rPr lang="en-US" sz="1400" dirty="0">
                <a:cs typeface="Calibri"/>
              </a:rPr>
              <a:t>Example (with 10 </a:t>
            </a:r>
            <a:r>
              <a:rPr lang="en-US" sz="1400" dirty="0" err="1">
                <a:cs typeface="Calibri"/>
              </a:rPr>
              <a:t>neighbours</a:t>
            </a:r>
            <a:r>
              <a:rPr lang="en-US" sz="1400" dirty="0">
                <a:cs typeface="Calibri"/>
              </a:rPr>
              <a:t>): Node 499 has </a:t>
            </a:r>
            <a:r>
              <a:rPr lang="en-US" sz="1400" dirty="0" err="1">
                <a:cs typeface="Calibri"/>
              </a:rPr>
              <a:t>neighbours</a:t>
            </a:r>
            <a:r>
              <a:rPr lang="en-US" sz="1400" dirty="0">
                <a:cs typeface="Calibri"/>
              </a:rPr>
              <a:t> (494, 495, 496, 497, 498, 0, 1, 2, 3, 4). This demonstrates the ring structure.</a:t>
            </a:r>
          </a:p>
          <a:p>
            <a:endParaRPr lang="en-US" sz="1400" dirty="0">
              <a:cs typeface="Calibri"/>
            </a:endParaRPr>
          </a:p>
        </p:txBody>
      </p:sp>
      <p:pic>
        <p:nvPicPr>
          <p:cNvPr id="5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B28818A2-B582-4A9F-901F-3F4B8793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62" y="1811338"/>
            <a:ext cx="2030942" cy="1863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BB44B-F1E6-465B-9B8B-ECE0814EDED6}"/>
              </a:ext>
            </a:extLst>
          </p:cNvPr>
          <p:cNvSpPr txBox="1"/>
          <p:nvPr/>
        </p:nvSpPr>
        <p:spPr>
          <a:xfrm>
            <a:off x="3843867" y="423334"/>
            <a:ext cx="3640666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 Replacing random edges</a:t>
            </a:r>
          </a:p>
          <a:p>
            <a:r>
              <a:rPr lang="en-US" sz="1400" dirty="0">
                <a:cs typeface="Calibri"/>
              </a:rPr>
              <a:t>When </a:t>
            </a:r>
            <a:r>
              <a:rPr lang="en-US" sz="1400" i="1" dirty="0" err="1">
                <a:cs typeface="Calibri"/>
              </a:rPr>
              <a:t>pReplaceRandom</a:t>
            </a:r>
            <a:r>
              <a:rPr lang="en-US" sz="1400" i="1" dirty="0">
                <a:cs typeface="Calibri"/>
              </a:rPr>
              <a:t> </a:t>
            </a:r>
            <a:r>
              <a:rPr lang="en-US" sz="1400" dirty="0">
                <a:cs typeface="Calibri"/>
              </a:rPr>
              <a:t>is set to 0.25, we get a small-world graph.</a:t>
            </a:r>
            <a:endParaRPr lang="en-US" dirty="0">
              <a:cs typeface="Calibri"/>
            </a:endParaRPr>
          </a:p>
          <a:p>
            <a:r>
              <a:rPr lang="en-US" sz="1400" dirty="0">
                <a:cs typeface="Calibri"/>
              </a:rPr>
              <a:t>Example (with 10 </a:t>
            </a:r>
            <a:r>
              <a:rPr lang="en-US" sz="1400" dirty="0" err="1">
                <a:cs typeface="Calibri"/>
              </a:rPr>
              <a:t>neighbours</a:t>
            </a:r>
            <a:r>
              <a:rPr lang="en-US" sz="1400" dirty="0">
                <a:cs typeface="Calibri"/>
              </a:rPr>
              <a:t>): We can see that </a:t>
            </a:r>
            <a:r>
              <a:rPr lang="en-US" sz="1400" dirty="0" err="1">
                <a:cs typeface="Calibri"/>
              </a:rPr>
              <a:t>neighbours</a:t>
            </a:r>
            <a:r>
              <a:rPr lang="en-US" sz="1400" dirty="0">
                <a:cs typeface="Calibri"/>
              </a:rPr>
              <a:t> 0, 497, and 4 (roughly 25%) has been replaced with distant nodes.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B554C52-917B-4039-92EF-2CB12EF7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7" y="1812397"/>
            <a:ext cx="2193925" cy="1861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677896-6398-4FB4-A53A-423DC9C3510A}"/>
              </a:ext>
            </a:extLst>
          </p:cNvPr>
          <p:cNvSpPr txBox="1"/>
          <p:nvPr/>
        </p:nvSpPr>
        <p:spPr>
          <a:xfrm>
            <a:off x="7840133" y="423333"/>
            <a:ext cx="372533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3. Disconnecting edges after S-&gt;I</a:t>
            </a:r>
          </a:p>
          <a:p>
            <a:r>
              <a:rPr lang="en-US" sz="1400" dirty="0">
                <a:cs typeface="Calibri"/>
              </a:rPr>
              <a:t>When </a:t>
            </a:r>
            <a:r>
              <a:rPr lang="en-US" sz="1400" i="1" dirty="0" err="1">
                <a:cs typeface="Calibri"/>
              </a:rPr>
              <a:t>pDisconnect</a:t>
            </a:r>
            <a:r>
              <a:rPr lang="en-US" sz="1400" i="1" dirty="0">
                <a:cs typeface="Calibri"/>
              </a:rPr>
              <a:t> </a:t>
            </a:r>
            <a:r>
              <a:rPr lang="en-US" sz="1400" dirty="0">
                <a:cs typeface="Calibri"/>
              </a:rPr>
              <a:t>is set to 0.5 and node 499 is infected, some of the edges get disconnected.</a:t>
            </a:r>
            <a:endParaRPr lang="en-US" dirty="0">
              <a:cs typeface="Calibri"/>
            </a:endParaRPr>
          </a:p>
          <a:p>
            <a:r>
              <a:rPr lang="en-US" sz="1400" dirty="0">
                <a:cs typeface="Calibri"/>
              </a:rPr>
              <a:t>Example (with 10 </a:t>
            </a:r>
            <a:r>
              <a:rPr lang="en-US" sz="1400" dirty="0" err="1">
                <a:cs typeface="Calibri"/>
              </a:rPr>
              <a:t>neighbours</a:t>
            </a:r>
            <a:r>
              <a:rPr lang="en-US" sz="1400" dirty="0">
                <a:cs typeface="Calibri"/>
              </a:rPr>
              <a:t>): We can see that roughly half of the nodes have been disconnected (denoted by entry of –1).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CEB3531B-A1D0-415F-9271-756B9B059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522" y="1811276"/>
            <a:ext cx="2005541" cy="1806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81296-C346-4336-849D-05B97170E2B5}"/>
              </a:ext>
            </a:extLst>
          </p:cNvPr>
          <p:cNvSpPr txBox="1"/>
          <p:nvPr/>
        </p:nvSpPr>
        <p:spPr>
          <a:xfrm>
            <a:off x="159808" y="3673475"/>
            <a:ext cx="34967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4. Evidence that the model 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1EAE7-FEF3-405C-B84C-FE80ABBFC2E9}"/>
              </a:ext>
            </a:extLst>
          </p:cNvPr>
          <p:cNvSpPr txBox="1"/>
          <p:nvPr/>
        </p:nvSpPr>
        <p:spPr>
          <a:xfrm>
            <a:off x="158750" y="3934882"/>
            <a:ext cx="57065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When </a:t>
            </a:r>
            <a:r>
              <a:rPr lang="en-US" sz="1400" i="1" dirty="0" err="1"/>
              <a:t>pDisconnect</a:t>
            </a:r>
            <a:r>
              <a:rPr lang="en-US" sz="1400" i="1" dirty="0"/>
              <a:t> = 1 </a:t>
            </a:r>
            <a:r>
              <a:rPr lang="en-US" sz="1400" dirty="0"/>
              <a:t>and node 499 is infected initially, all edges are disconnected and there is no dynamics.</a:t>
            </a:r>
            <a:endParaRPr lang="en-US" sz="1400" i="1" dirty="0">
              <a:cs typeface="Calibri"/>
            </a:endParaRPr>
          </a:p>
        </p:txBody>
      </p:sp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0A29F70B-5102-44F0-9A2E-1ABD77F59D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1042" b="26033"/>
          <a:stretch/>
        </p:blipFill>
        <p:spPr>
          <a:xfrm>
            <a:off x="2328334" y="4464251"/>
            <a:ext cx="1927016" cy="1662305"/>
          </a:xfrm>
          <a:prstGeom prst="rect">
            <a:avLst/>
          </a:prstGeom>
        </p:spPr>
      </p:pic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28CC459B-04FC-45BF-A91D-78BA6C0499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76" t="78884" r="691"/>
          <a:stretch/>
        </p:blipFill>
        <p:spPr>
          <a:xfrm>
            <a:off x="76201" y="6177902"/>
            <a:ext cx="7552197" cy="557824"/>
          </a:xfrm>
          <a:prstGeom prst="rect">
            <a:avLst/>
          </a:prstGeom>
        </p:spPr>
      </p:pic>
      <p:pic>
        <p:nvPicPr>
          <p:cNvPr id="15" name="Picture 15" descr="A close up of a keyboard&#10;&#10;Description automatically generated">
            <a:extLst>
              <a:ext uri="{FF2B5EF4-FFF2-40B4-BE49-F238E27FC236}">
                <a16:creationId xmlns:a16="http://schemas.microsoft.com/office/drawing/2014/main" id="{B8D3DCC2-B923-4317-BD62-AA7C9941D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284" y="4462992"/>
            <a:ext cx="1824566" cy="16658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FC5111-2F83-4AA6-9C1C-682F3E6697C7}"/>
              </a:ext>
            </a:extLst>
          </p:cNvPr>
          <p:cNvSpPr txBox="1"/>
          <p:nvPr/>
        </p:nvSpPr>
        <p:spPr>
          <a:xfrm>
            <a:off x="4292600" y="4758266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Node 499 has been disconnected with all its </a:t>
            </a:r>
            <a:r>
              <a:rPr lang="en-US" sz="1400" err="1"/>
              <a:t>neighbours</a:t>
            </a:r>
            <a:r>
              <a:rPr lang="en-US" sz="1400" dirty="0"/>
              <a:t>.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cs typeface="Calibri"/>
              </a:rPr>
              <a:t>Node 498 has been disconnected with node 499.</a:t>
            </a:r>
          </a:p>
        </p:txBody>
      </p:sp>
      <p:pic>
        <p:nvPicPr>
          <p:cNvPr id="4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A953CE7-934E-4C5F-AF95-3D4BF63445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0469" y="4572159"/>
            <a:ext cx="3352799" cy="22179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5F3B8E-E784-43F6-90C7-312EADDE9864}"/>
              </a:ext>
            </a:extLst>
          </p:cNvPr>
          <p:cNvSpPr txBox="1"/>
          <p:nvPr/>
        </p:nvSpPr>
        <p:spPr>
          <a:xfrm>
            <a:off x="7033683" y="4036482"/>
            <a:ext cx="501226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Results of a single realization of the model, with the basic epidemic parameters </a:t>
            </a:r>
            <a:r>
              <a:rPr lang="en-US" sz="1400" dirty="0" err="1"/>
              <a:t>descibed</a:t>
            </a:r>
            <a:r>
              <a:rPr lang="en-US" sz="1400" dirty="0"/>
              <a:t> in the pdf, </a:t>
            </a:r>
            <a:r>
              <a:rPr lang="en-US" sz="1400" i="1" dirty="0" err="1"/>
              <a:t>pReplaceRandom</a:t>
            </a:r>
            <a:r>
              <a:rPr lang="en-US" sz="1400" i="1" dirty="0"/>
              <a:t> = 0.25, </a:t>
            </a:r>
            <a:r>
              <a:rPr lang="en-US" sz="1400" i="1" dirty="0" err="1"/>
              <a:t>pDisconnect</a:t>
            </a:r>
            <a:r>
              <a:rPr lang="en-US" sz="1400" i="1" dirty="0"/>
              <a:t> = 0.1.</a:t>
            </a:r>
          </a:p>
          <a:p>
            <a:r>
              <a:rPr lang="en-US" sz="1400" dirty="0">
                <a:cs typeface="Calibri"/>
              </a:rPr>
              <a:t>Simulated in C,</a:t>
            </a:r>
          </a:p>
          <a:p>
            <a:r>
              <a:rPr lang="en-US" sz="1400" dirty="0">
                <a:cs typeface="Calibri"/>
              </a:rPr>
              <a:t>Plotted in python.</a:t>
            </a:r>
            <a:endParaRPr lang="en-US" sz="14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3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612417-8475-4D2A-8160-DC24DD113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37" y="121832"/>
            <a:ext cx="11915515" cy="673616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en-US" sz="2000" b="1" dirty="0">
                <a:cs typeface="Calibri"/>
              </a:rPr>
              <a:t>3) Results and inference</a:t>
            </a:r>
            <a:endParaRPr lang="en-US" sz="2000" dirty="0">
              <a:cs typeface="Calibri"/>
            </a:endParaRPr>
          </a:p>
          <a:p>
            <a:pPr algn="l"/>
            <a:r>
              <a:rPr lang="en-US" sz="2000" dirty="0">
                <a:cs typeface="Calibri"/>
              </a:rPr>
              <a:t>A. </a:t>
            </a:r>
            <a:r>
              <a:rPr lang="en-US" sz="2000" dirty="0">
                <a:ea typeface="+mn-lt"/>
                <a:cs typeface="+mn-lt"/>
              </a:rPr>
              <a:t>The maximum number of infected individuals in a single iteration.</a:t>
            </a:r>
            <a:endParaRPr lang="en-US" sz="2000" b="1" dirty="0">
              <a:cs typeface="Calibri"/>
            </a:endParaRPr>
          </a:p>
          <a:p>
            <a:pPr algn="l"/>
            <a:r>
              <a:rPr lang="en-US" sz="2000" dirty="0">
                <a:ea typeface="+mn-lt"/>
                <a:cs typeface="+mn-lt"/>
              </a:rPr>
              <a:t>B. The iteration number at which the maximum number of infected individuals occurs.</a:t>
            </a:r>
            <a:endParaRPr lang="en-US" dirty="0"/>
          </a:p>
          <a:p>
            <a:pPr algn="l"/>
            <a:r>
              <a:rPr lang="en-US" sz="2000" dirty="0">
                <a:cs typeface="Calibri" panose="020F0502020204030204"/>
              </a:rPr>
              <a:t>C. </a:t>
            </a:r>
            <a:r>
              <a:rPr lang="en-US" sz="2000" dirty="0">
                <a:ea typeface="+mn-lt"/>
                <a:cs typeface="+mn-lt"/>
              </a:rPr>
              <a:t>The sum of the number of currently infected and recovered individuals after the last iteration.</a:t>
            </a:r>
          </a:p>
          <a:p>
            <a:pPr algn="l"/>
            <a:endParaRPr lang="en-US" sz="2000" dirty="0">
              <a:cs typeface="Calibri" panose="020F0502020204030204"/>
            </a:endParaRPr>
          </a:p>
          <a:p>
            <a:pPr algn="l"/>
            <a:endParaRPr lang="en-US" sz="2000" dirty="0">
              <a:cs typeface="Calibri" panose="020F0502020204030204"/>
            </a:endParaRPr>
          </a:p>
          <a:p>
            <a:pPr algn="l"/>
            <a:endParaRPr lang="en-US" sz="2000" dirty="0">
              <a:cs typeface="Calibri" panose="020F0502020204030204"/>
            </a:endParaRPr>
          </a:p>
          <a:p>
            <a:pPr algn="l"/>
            <a:endParaRPr lang="en-US" sz="2000" dirty="0">
              <a:cs typeface="Calibri" panose="020F0502020204030204"/>
            </a:endParaRPr>
          </a:p>
          <a:p>
            <a:pPr algn="l"/>
            <a:endParaRPr lang="en-US" sz="2000" dirty="0">
              <a:cs typeface="Calibri" panose="020F0502020204030204"/>
            </a:endParaRPr>
          </a:p>
          <a:p>
            <a:pPr algn="l"/>
            <a:endParaRPr lang="en-US" sz="2000" dirty="0">
              <a:cs typeface="Calibri" panose="020F0502020204030204"/>
            </a:endParaRPr>
          </a:p>
          <a:p>
            <a:pPr algn="l"/>
            <a:endParaRPr lang="en-US" sz="2000" dirty="0">
              <a:cs typeface="Calibri" panose="020F0502020204030204"/>
            </a:endParaRPr>
          </a:p>
          <a:p>
            <a:pPr algn="l"/>
            <a:endParaRPr lang="en-US" sz="2000" dirty="0"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cs typeface="Calibri" panose="020F0502020204030204"/>
              </a:rPr>
              <a:t>Case 1: (</a:t>
            </a:r>
            <a:r>
              <a:rPr lang="en-US" sz="2000" b="1" dirty="0" err="1">
                <a:cs typeface="Calibri" panose="020F0502020204030204"/>
              </a:rPr>
              <a:t>pReplaceRandom</a:t>
            </a:r>
            <a:r>
              <a:rPr lang="en-US" sz="2000" b="1" dirty="0">
                <a:cs typeface="Calibri" panose="020F0502020204030204"/>
              </a:rPr>
              <a:t> = 0, </a:t>
            </a:r>
            <a:r>
              <a:rPr lang="en-US" sz="2000" b="1" dirty="0" err="1">
                <a:cs typeface="Calibri" panose="020F0502020204030204"/>
              </a:rPr>
              <a:t>pDisconnect</a:t>
            </a:r>
            <a:r>
              <a:rPr lang="en-US" sz="2000" b="1" dirty="0">
                <a:cs typeface="Calibri" panose="020F0502020204030204"/>
              </a:rPr>
              <a:t> = 0)</a:t>
            </a:r>
            <a:r>
              <a:rPr lang="en-US" sz="2000" dirty="0">
                <a:cs typeface="Calibri" panose="020F0502020204030204"/>
              </a:rPr>
              <a:t>: This is the dynamics of the epidemic when individuals interact only with their </a:t>
            </a:r>
            <a:r>
              <a:rPr lang="en-US" sz="2000" dirty="0" err="1">
                <a:cs typeface="Calibri" panose="020F0502020204030204"/>
              </a:rPr>
              <a:t>neighbours</a:t>
            </a:r>
            <a:r>
              <a:rPr lang="en-US" sz="2000" dirty="0">
                <a:cs typeface="Calibri" panose="020F0502020204030204"/>
              </a:rPr>
              <a:t>, but no disconnection occurs. As an individual only interacts with their </a:t>
            </a:r>
            <a:r>
              <a:rPr lang="en-US" sz="2000" dirty="0" err="1">
                <a:cs typeface="Calibri" panose="020F0502020204030204"/>
              </a:rPr>
              <a:t>neighbours</a:t>
            </a:r>
            <a:r>
              <a:rPr lang="en-US" sz="2000" dirty="0">
                <a:cs typeface="Calibri" panose="020F0502020204030204"/>
              </a:rPr>
              <a:t>, the epidemic does not spread far and less than 50% of the population is affected.</a:t>
            </a:r>
            <a:endParaRPr lang="en-US" sz="2000" b="1" dirty="0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cs typeface="Calibri" panose="020F0502020204030204"/>
              </a:rPr>
              <a:t>Case 2: (</a:t>
            </a:r>
            <a:r>
              <a:rPr lang="en-US" sz="2000" b="1" dirty="0" err="1">
                <a:cs typeface="Calibri" panose="020F0502020204030204"/>
              </a:rPr>
              <a:t>pReplaceRandom</a:t>
            </a:r>
            <a:r>
              <a:rPr lang="en-US" sz="2000" b="1" dirty="0">
                <a:cs typeface="Calibri" panose="020F0502020204030204"/>
              </a:rPr>
              <a:t> = 0.25, </a:t>
            </a:r>
            <a:r>
              <a:rPr lang="en-US" sz="2000" b="1" dirty="0" err="1">
                <a:cs typeface="Calibri" panose="020F0502020204030204"/>
              </a:rPr>
              <a:t>pDisconnect</a:t>
            </a:r>
            <a:r>
              <a:rPr lang="en-US" sz="2000" b="1" dirty="0">
                <a:cs typeface="Calibri" panose="020F0502020204030204"/>
              </a:rPr>
              <a:t> = 0): </a:t>
            </a:r>
            <a:r>
              <a:rPr lang="en-US" sz="2000" dirty="0">
                <a:cs typeface="Calibri" panose="020F0502020204030204"/>
              </a:rPr>
              <a:t>This is the worst-case scenario. Individuals randomly interact with the population, and no disconnection occurs due to the disease. We can see that nearly all of the population is infected. </a:t>
            </a:r>
          </a:p>
          <a:p>
            <a:pPr marL="342900" indent="-342900" algn="l">
              <a:buChar char="•"/>
            </a:pPr>
            <a:r>
              <a:rPr lang="en-US" sz="2000" b="1" dirty="0">
                <a:cs typeface="Calibri" panose="020F0502020204030204"/>
              </a:rPr>
              <a:t>Case 3: (</a:t>
            </a:r>
            <a:r>
              <a:rPr lang="en-US" sz="2000" b="1" dirty="0" err="1">
                <a:cs typeface="Calibri" panose="020F0502020204030204"/>
              </a:rPr>
              <a:t>pReplaceRandom</a:t>
            </a:r>
            <a:r>
              <a:rPr lang="en-US" sz="2000" b="1" dirty="0">
                <a:cs typeface="Calibri" panose="020F0502020204030204"/>
              </a:rPr>
              <a:t> = 0, </a:t>
            </a:r>
            <a:r>
              <a:rPr lang="en-US" sz="2000" b="1" dirty="0" err="1">
                <a:cs typeface="Calibri" panose="020F0502020204030204"/>
              </a:rPr>
              <a:t>pDisconnect</a:t>
            </a:r>
            <a:r>
              <a:rPr lang="en-US" sz="2000" b="1" dirty="0">
                <a:cs typeface="Calibri" panose="020F0502020204030204"/>
              </a:rPr>
              <a:t> = 0.5): </a:t>
            </a:r>
            <a:r>
              <a:rPr lang="en-US" sz="2000" dirty="0">
                <a:cs typeface="Calibri" panose="020F0502020204030204"/>
              </a:rPr>
              <a:t>This is the best-case scenario. Individuals interact only with their </a:t>
            </a:r>
            <a:r>
              <a:rPr lang="en-US" sz="2000" dirty="0" err="1">
                <a:cs typeface="Calibri" panose="020F0502020204030204"/>
              </a:rPr>
              <a:t>neighbours</a:t>
            </a:r>
            <a:r>
              <a:rPr lang="en-US" sz="2000" dirty="0">
                <a:cs typeface="Calibri" panose="020F0502020204030204"/>
              </a:rPr>
              <a:t>, and once an individual gets infected there is a 50% chance that each of their </a:t>
            </a:r>
            <a:r>
              <a:rPr lang="en-US" sz="2000" dirty="0" err="1">
                <a:cs typeface="Calibri" panose="020F0502020204030204"/>
              </a:rPr>
              <a:t>neighbours</a:t>
            </a:r>
            <a:r>
              <a:rPr lang="en-US" sz="2000" dirty="0">
                <a:cs typeface="Calibri" panose="020F0502020204030204"/>
              </a:rPr>
              <a:t> stop interacting with them. This is reflected by the low maximum peak and low maximum total cases.</a:t>
            </a:r>
          </a:p>
          <a:p>
            <a:pPr marL="342900" indent="-342900" algn="l">
              <a:buChar char="•"/>
            </a:pPr>
            <a:r>
              <a:rPr lang="en-US" sz="2000" b="1" dirty="0">
                <a:cs typeface="Calibri" panose="020F0502020204030204"/>
              </a:rPr>
              <a:t>Case 4: (</a:t>
            </a:r>
            <a:r>
              <a:rPr lang="en-US" sz="2000" b="1" dirty="0" err="1">
                <a:ea typeface="+mn-lt"/>
                <a:cs typeface="+mn-lt"/>
              </a:rPr>
              <a:t>pReplaceRandom</a:t>
            </a:r>
            <a:r>
              <a:rPr lang="en-US" sz="2000" b="1" dirty="0">
                <a:ea typeface="+mn-lt"/>
                <a:cs typeface="+mn-lt"/>
              </a:rPr>
              <a:t> = 0.25, </a:t>
            </a:r>
            <a:r>
              <a:rPr lang="en-US" sz="2000" b="1" dirty="0" err="1">
                <a:ea typeface="+mn-lt"/>
                <a:cs typeface="+mn-lt"/>
              </a:rPr>
              <a:t>pDisconnect</a:t>
            </a:r>
            <a:r>
              <a:rPr lang="en-US" sz="2000" b="1" dirty="0">
                <a:ea typeface="+mn-lt"/>
                <a:cs typeface="+mn-lt"/>
              </a:rPr>
              <a:t> = 0.5): </a:t>
            </a:r>
            <a:r>
              <a:rPr lang="en-US" sz="2000" dirty="0">
                <a:ea typeface="+mn-lt"/>
                <a:cs typeface="+mn-lt"/>
              </a:rPr>
              <a:t>Here, the individuals interact randomly with the population, but to counter that, there is a 50% chance that disconnection occurs. So the results are lower than case 2 where there is no disconnection. But we can see that there is very high variability in the results, due to the high chance of disconnection.</a:t>
            </a:r>
          </a:p>
          <a:p>
            <a:pPr algn="l"/>
            <a:r>
              <a:rPr lang="en-US" sz="2000" dirty="0">
                <a:cs typeface="Calibri" panose="020F0502020204030204"/>
              </a:rPr>
              <a:t>To conclude, the parameters </a:t>
            </a:r>
            <a:r>
              <a:rPr lang="en-US" sz="2000" i="1" dirty="0">
                <a:cs typeface="Calibri" panose="020F0502020204030204"/>
              </a:rPr>
              <a:t>pReplaceRandom </a:t>
            </a:r>
            <a:r>
              <a:rPr lang="en-US" sz="2000" dirty="0">
                <a:cs typeface="Calibri" panose="020F0502020204030204"/>
              </a:rPr>
              <a:t>and </a:t>
            </a:r>
            <a:r>
              <a:rPr lang="en-US" sz="2000" i="1" dirty="0">
                <a:cs typeface="Calibri" panose="020F0502020204030204"/>
              </a:rPr>
              <a:t>pDisconnect </a:t>
            </a:r>
            <a:r>
              <a:rPr lang="en-US" sz="2000" dirty="0">
                <a:cs typeface="Calibri" panose="020F0502020204030204"/>
              </a:rPr>
              <a:t>have very important roles in the epidemic. </a:t>
            </a:r>
            <a:r>
              <a:rPr lang="en-US" sz="2000" i="1" dirty="0">
                <a:cs typeface="Calibri" panose="020F0502020204030204"/>
              </a:rPr>
              <a:t>pReplaceRandom </a:t>
            </a:r>
            <a:r>
              <a:rPr lang="en-US" sz="2000" dirty="0">
                <a:cs typeface="Calibri" panose="020F0502020204030204"/>
              </a:rPr>
              <a:t>dictates how well the population is mixed and </a:t>
            </a:r>
            <a:r>
              <a:rPr lang="en-US" sz="2000" i="1" dirty="0">
                <a:cs typeface="Calibri" panose="020F0502020204030204"/>
              </a:rPr>
              <a:t>pDisconnect </a:t>
            </a:r>
            <a:r>
              <a:rPr lang="en-US" sz="2000" dirty="0">
                <a:cs typeface="Calibri" panose="020F0502020204030204"/>
              </a:rPr>
              <a:t>tells us how often an infected person is 'isolated'. To eradicate the epidemic successfully, we need to decrease </a:t>
            </a:r>
            <a:r>
              <a:rPr lang="en-US" sz="2000" i="1" dirty="0" err="1">
                <a:cs typeface="Calibri" panose="020F0502020204030204"/>
              </a:rPr>
              <a:t>pReplaceRandom</a:t>
            </a:r>
            <a:r>
              <a:rPr lang="en-US" sz="2000" i="1" dirty="0">
                <a:cs typeface="Calibri" panose="020F0502020204030204"/>
              </a:rPr>
              <a:t> </a:t>
            </a:r>
            <a:r>
              <a:rPr lang="en-US" sz="2000" dirty="0">
                <a:cs typeface="Calibri" panose="020F0502020204030204"/>
              </a:rPr>
              <a:t>and increase </a:t>
            </a:r>
            <a:r>
              <a:rPr lang="en-US" sz="2000" i="1" dirty="0" err="1">
                <a:cs typeface="Calibri" panose="020F0502020204030204"/>
              </a:rPr>
              <a:t>pDisconnect</a:t>
            </a:r>
            <a:r>
              <a:rPr lang="en-US" sz="2000" dirty="0">
                <a:cs typeface="Calibri" panose="020F0502020204030204"/>
              </a:rPr>
              <a:t>.</a:t>
            </a:r>
          </a:p>
          <a:p>
            <a:pPr marL="342900" indent="-342900" algn="l">
              <a:buChar char="•"/>
            </a:pPr>
            <a:endParaRPr lang="en-US" sz="2000" dirty="0">
              <a:cs typeface="Calibri" panose="020F0502020204030204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F0D469E-85BB-41C4-A33F-CA73DAFB1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32723"/>
              </p:ext>
            </p:extLst>
          </p:nvPr>
        </p:nvGraphicFramePr>
        <p:xfrm>
          <a:off x="186266" y="1380067"/>
          <a:ext cx="11889657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589">
                  <a:extLst>
                    <a:ext uri="{9D8B030D-6E8A-4147-A177-3AD203B41FA5}">
                      <a16:colId xmlns:a16="http://schemas.microsoft.com/office/drawing/2014/main" val="3211725488"/>
                    </a:ext>
                  </a:extLst>
                </a:gridCol>
                <a:gridCol w="914589">
                  <a:extLst>
                    <a:ext uri="{9D8B030D-6E8A-4147-A177-3AD203B41FA5}">
                      <a16:colId xmlns:a16="http://schemas.microsoft.com/office/drawing/2014/main" val="2799500205"/>
                    </a:ext>
                  </a:extLst>
                </a:gridCol>
                <a:gridCol w="914589">
                  <a:extLst>
                    <a:ext uri="{9D8B030D-6E8A-4147-A177-3AD203B41FA5}">
                      <a16:colId xmlns:a16="http://schemas.microsoft.com/office/drawing/2014/main" val="1551460056"/>
                    </a:ext>
                  </a:extLst>
                </a:gridCol>
                <a:gridCol w="914589">
                  <a:extLst>
                    <a:ext uri="{9D8B030D-6E8A-4147-A177-3AD203B41FA5}">
                      <a16:colId xmlns:a16="http://schemas.microsoft.com/office/drawing/2014/main" val="2943990741"/>
                    </a:ext>
                  </a:extLst>
                </a:gridCol>
                <a:gridCol w="914589">
                  <a:extLst>
                    <a:ext uri="{9D8B030D-6E8A-4147-A177-3AD203B41FA5}">
                      <a16:colId xmlns:a16="http://schemas.microsoft.com/office/drawing/2014/main" val="2796722342"/>
                    </a:ext>
                  </a:extLst>
                </a:gridCol>
                <a:gridCol w="914589">
                  <a:extLst>
                    <a:ext uri="{9D8B030D-6E8A-4147-A177-3AD203B41FA5}">
                      <a16:colId xmlns:a16="http://schemas.microsoft.com/office/drawing/2014/main" val="1347714923"/>
                    </a:ext>
                  </a:extLst>
                </a:gridCol>
                <a:gridCol w="914589">
                  <a:extLst>
                    <a:ext uri="{9D8B030D-6E8A-4147-A177-3AD203B41FA5}">
                      <a16:colId xmlns:a16="http://schemas.microsoft.com/office/drawing/2014/main" val="3057292991"/>
                    </a:ext>
                  </a:extLst>
                </a:gridCol>
                <a:gridCol w="914589">
                  <a:extLst>
                    <a:ext uri="{9D8B030D-6E8A-4147-A177-3AD203B41FA5}">
                      <a16:colId xmlns:a16="http://schemas.microsoft.com/office/drawing/2014/main" val="3452587212"/>
                    </a:ext>
                  </a:extLst>
                </a:gridCol>
                <a:gridCol w="914589">
                  <a:extLst>
                    <a:ext uri="{9D8B030D-6E8A-4147-A177-3AD203B41FA5}">
                      <a16:colId xmlns:a16="http://schemas.microsoft.com/office/drawing/2014/main" val="3293510924"/>
                    </a:ext>
                  </a:extLst>
                </a:gridCol>
                <a:gridCol w="914589">
                  <a:extLst>
                    <a:ext uri="{9D8B030D-6E8A-4147-A177-3AD203B41FA5}">
                      <a16:colId xmlns:a16="http://schemas.microsoft.com/office/drawing/2014/main" val="3302755632"/>
                    </a:ext>
                  </a:extLst>
                </a:gridCol>
                <a:gridCol w="914589">
                  <a:extLst>
                    <a:ext uri="{9D8B030D-6E8A-4147-A177-3AD203B41FA5}">
                      <a16:colId xmlns:a16="http://schemas.microsoft.com/office/drawing/2014/main" val="338860264"/>
                    </a:ext>
                  </a:extLst>
                </a:gridCol>
                <a:gridCol w="914589">
                  <a:extLst>
                    <a:ext uri="{9D8B030D-6E8A-4147-A177-3AD203B41FA5}">
                      <a16:colId xmlns:a16="http://schemas.microsoft.com/office/drawing/2014/main" val="2502702540"/>
                    </a:ext>
                  </a:extLst>
                </a:gridCol>
                <a:gridCol w="914589">
                  <a:extLst>
                    <a:ext uri="{9D8B030D-6E8A-4147-A177-3AD203B41FA5}">
                      <a16:colId xmlns:a16="http://schemas.microsoft.com/office/drawing/2014/main" val="782975308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Parameters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 err="1">
                          <a:latin typeface="Calibri"/>
                        </a:rPr>
                        <a:t>pReplaceRandom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= 0,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pDisconnect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= 0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 err="1">
                          <a:latin typeface="Calibri"/>
                        </a:rPr>
                        <a:t>pReplaceRandom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= 0.25,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pDisconnect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= 0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 err="1">
                          <a:latin typeface="Calibri"/>
                        </a:rPr>
                        <a:t>pReplaceRandom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= 0,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pDisconnect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= 0.5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 err="1">
                          <a:latin typeface="Calibri"/>
                        </a:rPr>
                        <a:t>pReplaceRandom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= 0.25,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pDisconnect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= 0.5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33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/>
                        <a:t>Median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/>
                        <a:t>Max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/>
                        <a:t>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/>
                        <a:t>Median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/>
                        <a:t>Max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/>
                        <a:t>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/>
                        <a:t>Median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/>
                        <a:t>Max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/>
                        <a:t>Min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1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6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8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493.5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8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8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612417-8475-4D2A-8160-DC24DD113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242" y="121832"/>
            <a:ext cx="11407515" cy="67361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4)Division of labor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E83DF27-02F9-4D42-8328-8972CA954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56881"/>
              </p:ext>
            </p:extLst>
          </p:nvPr>
        </p:nvGraphicFramePr>
        <p:xfrm>
          <a:off x="1205873" y="1478236"/>
          <a:ext cx="978025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252">
                  <a:extLst>
                    <a:ext uri="{9D8B030D-6E8A-4147-A177-3AD203B41FA5}">
                      <a16:colId xmlns:a16="http://schemas.microsoft.com/office/drawing/2014/main" val="632181522"/>
                    </a:ext>
                  </a:extLst>
                </a:gridCol>
                <a:gridCol w="3821747">
                  <a:extLst>
                    <a:ext uri="{9D8B030D-6E8A-4147-A177-3AD203B41FA5}">
                      <a16:colId xmlns:a16="http://schemas.microsoft.com/office/drawing/2014/main" val="2338199992"/>
                    </a:ext>
                  </a:extLst>
                </a:gridCol>
                <a:gridCol w="2979252">
                  <a:extLst>
                    <a:ext uri="{9D8B030D-6E8A-4147-A177-3AD203B41FA5}">
                      <a16:colId xmlns:a16="http://schemas.microsoft.com/office/drawing/2014/main" val="2387262284"/>
                    </a:ext>
                  </a:extLst>
                </a:gridCol>
              </a:tblGrid>
              <a:tr h="221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Activity/Role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Amirtha Ganesh Pugazhendhi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Athulya Ram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4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Generation</a:t>
                      </a:r>
                    </a:p>
                    <a:p>
                      <a:pPr algn="ctr"/>
                      <a:r>
                        <a:rPr lang="en-US" dirty="0"/>
                        <a:t>(Program development and debugging)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</a:t>
                      </a:r>
                    </a:p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63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Epidemic Modelling</a:t>
                      </a:r>
                    </a:p>
                    <a:p>
                      <a:pPr algn="ctr"/>
                      <a:r>
                        <a:rPr lang="en-US" dirty="0"/>
                        <a:t>(Program development and debugging)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100%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90976"/>
                  </a:ext>
                </a:extLst>
              </a:tr>
              <a:tr h="4952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Documentation and Slide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1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Approximate              </a:t>
                      </a:r>
                    </a:p>
                    <a:p>
                      <a:pPr algn="ctr"/>
                      <a:r>
                        <a:rPr lang="en-US" dirty="0"/>
                        <a:t>man-hours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9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05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38C54BEEA2BA4E83DA4FC7E101EE6A" ma:contentTypeVersion="2" ma:contentTypeDescription="Create a new document." ma:contentTypeScope="" ma:versionID="37787b76d26c4329369d926c16f0eb5e">
  <xsd:schema xmlns:xsd="http://www.w3.org/2001/XMLSchema" xmlns:xs="http://www.w3.org/2001/XMLSchema" xmlns:p="http://schemas.microsoft.com/office/2006/metadata/properties" xmlns:ns2="4424a630-f37c-46f2-af25-b640699e9788" targetNamespace="http://schemas.microsoft.com/office/2006/metadata/properties" ma:root="true" ma:fieldsID="0330d4d514212edad929d3917210694e" ns2:_="">
    <xsd:import namespace="4424a630-f37c-46f2-af25-b640699e97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24a630-f37c-46f2-af25-b640699e97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CFD668-59AB-429D-81AB-080674E386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30DFB9-9773-453B-9F1F-611BF3C84F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24a630-f37c-46f2-af25-b640699e97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601155-671D-4AF4-B983-5A42357036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1587</Words>
  <Application>Microsoft Office PowerPoint</Application>
  <PresentationFormat>Widescreen</PresentationFormat>
  <Paragraphs>146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Pugazhendhi, Amirtha Ganesh</dc:creator>
  <cp:lastModifiedBy>Pugazhendhi, Amirtha Ganesh</cp:lastModifiedBy>
  <cp:revision>922</cp:revision>
  <dcterms:created xsi:type="dcterms:W3CDTF">2020-08-26T22:52:03Z</dcterms:created>
  <dcterms:modified xsi:type="dcterms:W3CDTF">2020-10-30T23:33:45Z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0x0101000538C54BEEA2BA4E83DA4FC7E101EE6A</vt:lpwstr>
  </property>
</Properties>
</file>