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sldIdLst>
    <p:sldId id="256" r:id="rId5"/>
    <p:sldId id="257" r:id="rId6"/>
    <p:sldId id="258" r:id="rId7"/>
    <p:sldId id="259" r:id="rId8"/>
    <p:sldId id="260" r:id="rId9"/>
    <p:sldId id="261" r:id="rId10"/>
    <p:sldId id="262" r:id="rId11"/>
    <p:sldId id="263" r:id="rId12"/>
    <p:sldId id="264" r:id="rId13"/>
    <p:sldId id="265" r:id="rId14"/>
    <p:sldId id="268"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BB8CBA-4844-4945-A581-C6E490B25349}" v="2" dt="2023-02-07T15:17:56.498"/>
    <p1510:client id="{00C0B9A9-0005-49E7-9EFC-61F2205F2B6C}" v="28" dt="2023-02-09T05:57:40.318"/>
    <p1510:client id="{0B88E235-6CDA-4022-B74A-BD0064E8BAFD}" v="35" dt="2023-02-08T22:15:41.196"/>
    <p1510:client id="{12693AB1-C510-42A3-B8DC-E10618807B9B}" v="68" dt="2023-02-08T17:51:33.048"/>
    <p1510:client id="{1520AE74-3AA2-4D4D-9D19-DBC63A56E0DF}" v="152" dt="2023-02-07T15:42:23.216"/>
    <p1510:client id="{1685FDEB-5596-497D-B7F2-D5811CF779F6}" v="12" dt="2023-02-07T15:27:08.238"/>
    <p1510:client id="{2A957C31-6462-4C89-A817-447E3072E1D3}" v="1" dt="2023-02-09T06:13:12.424"/>
    <p1510:client id="{31B21520-6A54-4AFD-9693-E24D9E630AF8}" v="247" dt="2023-02-08T17:38:53.555"/>
    <p1510:client id="{3325A39D-062A-447A-A355-4B1B954A86E2}" v="2" dt="2023-02-09T07:10:18.579"/>
    <p1510:client id="{455A697D-B1AD-4F36-94C1-7915B5CF8FBB}" v="1" dt="2023-02-08T22:13:41.058"/>
    <p1510:client id="{56DD4772-A61E-4844-8C5C-E8A1E279553E}" v="527" dt="2023-02-08T02:18:17.922"/>
    <p1510:client id="{60570F83-1E39-471C-A13D-61F407CAA580}" v="26" dt="2023-02-09T06:23:50.006"/>
    <p1510:client id="{62A94F14-05C1-4B04-B0B2-9AF0417E8A6C}" v="627" dt="2023-02-08T05:02:24.341"/>
    <p1510:client id="{6388F556-ED91-413D-AB41-C16F3F33EA1F}" v="42" dt="2023-02-08T04:09:03.470"/>
    <p1510:client id="{63C3F585-E535-704C-BFB0-E30AF8306D23}" v="1" dt="2023-02-07T15:22:12.059"/>
    <p1510:client id="{66D69E84-6166-4B3C-A5E1-6827D439D82C}" v="132" dt="2023-02-07T15:40:44.550"/>
    <p1510:client id="{713B131A-23C9-4180-B76F-381ED2AE56E8}" v="165" dt="2023-02-08T15:32:48.558"/>
    <p1510:client id="{759FFA95-719F-4F74-851E-ADD0F653D2AE}" v="370" dt="2023-02-08T23:09:26.287"/>
    <p1510:client id="{75FBAA07-0C46-4CB9-BB80-34C9FDF3C1A5}" v="23" dt="2023-02-07T15:44:06.204"/>
    <p1510:client id="{7617030F-ED57-4028-A5E6-83DFC0EDF18F}" v="5" dt="2023-02-07T15:42:18.132"/>
    <p1510:client id="{7F13DBA0-DCCA-481C-8124-4D50B3F3C09B}" v="20" dt="2023-02-08T22:59:22.547"/>
    <p1510:client id="{A1A7F801-DF07-446E-966C-0512CA802703}" v="1" dt="2023-02-09T05:19:48.764"/>
    <p1510:client id="{D2D12A8C-76EB-44E1-BC10-0ACDD3690336}" v="112" dt="2023-02-07T15:41:20.428"/>
    <p1510:client id="{ECA336E9-9618-4989-BE56-0CAA3A1276AE}" v="708" dt="2023-02-09T13:10:10.562"/>
    <p1510:client id="{ED5E73CF-6237-4EEA-8319-129BB502AF21}" v="1079" dt="2023-02-08T08:32:15.915"/>
    <p1510:client id="{ED9ACA86-7424-45EF-943C-75AA794598C0}" v="183" dt="2023-02-08T21:24:06.915"/>
    <p1510:client id="{F1395C33-C34D-40AC-B00C-55102A0E4DBE}" v="133" dt="2023-02-08T17:48:44.360"/>
    <p1510:client id="{F197D413-5DEE-46BC-81D4-DCBBBF694AA4}" v="17" dt="2023-02-08T22:25:56.985"/>
    <p1510:client id="{F3EED915-F5E4-4D6E-B65D-A8CA4FA40A5A}" v="211" dt="2023-02-08T07:07:26.4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Alex" userId="S::apgraf01@louisville.edu::b79659a1-e2f6-4a90-ac5c-880fe7bc4dde" providerId="AD" clId="Web-{455A697D-B1AD-4F36-94C1-7915B5CF8FBB}"/>
    <pc:docChg chg="modSld addMainMaster delMainMaster">
      <pc:chgData name="Graf, Alex" userId="S::apgraf01@louisville.edu::b79659a1-e2f6-4a90-ac5c-880fe7bc4dde" providerId="AD" clId="Web-{455A697D-B1AD-4F36-94C1-7915B5CF8FBB}" dt="2023-02-08T22:13:41.058" v="0"/>
      <pc:docMkLst>
        <pc:docMk/>
      </pc:docMkLst>
      <pc:sldChg chg="modSp mod chgLayout">
        <pc:chgData name="Graf, Alex" userId="S::apgraf01@louisville.edu::b79659a1-e2f6-4a90-ac5c-880fe7bc4dde" providerId="AD" clId="Web-{455A697D-B1AD-4F36-94C1-7915B5CF8FBB}" dt="2023-02-08T22:13:41.058" v="0"/>
        <pc:sldMkLst>
          <pc:docMk/>
          <pc:sldMk cId="109857222" sldId="256"/>
        </pc:sldMkLst>
        <pc:spChg chg="mod ord">
          <ac:chgData name="Graf, Alex" userId="S::apgraf01@louisville.edu::b79659a1-e2f6-4a90-ac5c-880fe7bc4dde" providerId="AD" clId="Web-{455A697D-B1AD-4F36-94C1-7915B5CF8FBB}" dt="2023-02-08T22:13:41.058" v="0"/>
          <ac:spMkLst>
            <pc:docMk/>
            <pc:sldMk cId="109857222" sldId="256"/>
            <ac:spMk id="2" creationId="{00000000-0000-0000-0000-000000000000}"/>
          </ac:spMkLst>
        </pc:spChg>
        <pc:spChg chg="mod ord">
          <ac:chgData name="Graf, Alex" userId="S::apgraf01@louisville.edu::b79659a1-e2f6-4a90-ac5c-880fe7bc4dde" providerId="AD" clId="Web-{455A697D-B1AD-4F36-94C1-7915B5CF8FBB}" dt="2023-02-08T22:13:41.058" v="0"/>
          <ac:spMkLst>
            <pc:docMk/>
            <pc:sldMk cId="109857222" sldId="256"/>
            <ac:spMk id="3" creationId="{00000000-0000-0000-0000-000000000000}"/>
          </ac:spMkLst>
        </pc:spChg>
      </pc:sldChg>
      <pc:sldChg chg="modSp mod modClrScheme chgLayout">
        <pc:chgData name="Graf, Alex" userId="S::apgraf01@louisville.edu::b79659a1-e2f6-4a90-ac5c-880fe7bc4dde" providerId="AD" clId="Web-{455A697D-B1AD-4F36-94C1-7915B5CF8FBB}" dt="2023-02-08T22:13:41.058" v="0"/>
        <pc:sldMkLst>
          <pc:docMk/>
          <pc:sldMk cId="1838252896" sldId="257"/>
        </pc:sldMkLst>
        <pc:spChg chg="mod ord">
          <ac:chgData name="Graf, Alex" userId="S::apgraf01@louisville.edu::b79659a1-e2f6-4a90-ac5c-880fe7bc4dde" providerId="AD" clId="Web-{455A697D-B1AD-4F36-94C1-7915B5CF8FBB}" dt="2023-02-08T22:13:41.058" v="0"/>
          <ac:spMkLst>
            <pc:docMk/>
            <pc:sldMk cId="1838252896" sldId="257"/>
            <ac:spMk id="2" creationId="{5A0F9CCB-A40E-C03E-E0FC-29D09674DF84}"/>
          </ac:spMkLst>
        </pc:spChg>
        <pc:spChg chg="mod ord">
          <ac:chgData name="Graf, Alex" userId="S::apgraf01@louisville.edu::b79659a1-e2f6-4a90-ac5c-880fe7bc4dde" providerId="AD" clId="Web-{455A697D-B1AD-4F36-94C1-7915B5CF8FBB}" dt="2023-02-08T22:13:41.058" v="0"/>
          <ac:spMkLst>
            <pc:docMk/>
            <pc:sldMk cId="1838252896" sldId="257"/>
            <ac:spMk id="3" creationId="{374046D5-7F49-B519-8F24-5DCB225706EB}"/>
          </ac:spMkLst>
        </pc:spChg>
      </pc:sldChg>
      <pc:sldChg chg="modSp mod modClrScheme chgLayout">
        <pc:chgData name="Graf, Alex" userId="S::apgraf01@louisville.edu::b79659a1-e2f6-4a90-ac5c-880fe7bc4dde" providerId="AD" clId="Web-{455A697D-B1AD-4F36-94C1-7915B5CF8FBB}" dt="2023-02-08T22:13:41.058" v="0"/>
        <pc:sldMkLst>
          <pc:docMk/>
          <pc:sldMk cId="253687777" sldId="258"/>
        </pc:sldMkLst>
        <pc:spChg chg="mod ord">
          <ac:chgData name="Graf, Alex" userId="S::apgraf01@louisville.edu::b79659a1-e2f6-4a90-ac5c-880fe7bc4dde" providerId="AD" clId="Web-{455A697D-B1AD-4F36-94C1-7915B5CF8FBB}" dt="2023-02-08T22:13:41.058" v="0"/>
          <ac:spMkLst>
            <pc:docMk/>
            <pc:sldMk cId="253687777" sldId="258"/>
            <ac:spMk id="2" creationId="{79947622-D60B-011C-B742-2AE8FD3CA4F9}"/>
          </ac:spMkLst>
        </pc:spChg>
        <pc:spChg chg="mod ord">
          <ac:chgData name="Graf, Alex" userId="S::apgraf01@louisville.edu::b79659a1-e2f6-4a90-ac5c-880fe7bc4dde" providerId="AD" clId="Web-{455A697D-B1AD-4F36-94C1-7915B5CF8FBB}" dt="2023-02-08T22:13:41.058" v="0"/>
          <ac:spMkLst>
            <pc:docMk/>
            <pc:sldMk cId="253687777" sldId="258"/>
            <ac:spMk id="44" creationId="{D25EF494-5502-2AC6-0402-B9F17F8B0F7F}"/>
          </ac:spMkLst>
        </pc:spChg>
      </pc:sldChg>
      <pc:sldChg chg="modSp mod modClrScheme chgLayout">
        <pc:chgData name="Graf, Alex" userId="S::apgraf01@louisville.edu::b79659a1-e2f6-4a90-ac5c-880fe7bc4dde" providerId="AD" clId="Web-{455A697D-B1AD-4F36-94C1-7915B5CF8FBB}" dt="2023-02-08T22:13:41.058" v="0"/>
        <pc:sldMkLst>
          <pc:docMk/>
          <pc:sldMk cId="3086417575" sldId="259"/>
        </pc:sldMkLst>
        <pc:spChg chg="mod ord">
          <ac:chgData name="Graf, Alex" userId="S::apgraf01@louisville.edu::b79659a1-e2f6-4a90-ac5c-880fe7bc4dde" providerId="AD" clId="Web-{455A697D-B1AD-4F36-94C1-7915B5CF8FBB}" dt="2023-02-08T22:13:41.058" v="0"/>
          <ac:spMkLst>
            <pc:docMk/>
            <pc:sldMk cId="3086417575" sldId="259"/>
            <ac:spMk id="2" creationId="{72DAF58F-36DB-94E6-21DB-FF55209872DF}"/>
          </ac:spMkLst>
        </pc:spChg>
        <pc:spChg chg="mod ord">
          <ac:chgData name="Graf, Alex" userId="S::apgraf01@louisville.edu::b79659a1-e2f6-4a90-ac5c-880fe7bc4dde" providerId="AD" clId="Web-{455A697D-B1AD-4F36-94C1-7915B5CF8FBB}" dt="2023-02-08T22:13:41.058" v="0"/>
          <ac:spMkLst>
            <pc:docMk/>
            <pc:sldMk cId="3086417575" sldId="259"/>
            <ac:spMk id="3" creationId="{C6FAE083-242B-E407-00F5-CD8D8ED5E56C}"/>
          </ac:spMkLst>
        </pc:spChg>
      </pc:sldChg>
      <pc:sldChg chg="modSp mod modClrScheme chgLayout">
        <pc:chgData name="Graf, Alex" userId="S::apgraf01@louisville.edu::b79659a1-e2f6-4a90-ac5c-880fe7bc4dde" providerId="AD" clId="Web-{455A697D-B1AD-4F36-94C1-7915B5CF8FBB}" dt="2023-02-08T22:13:41.058" v="0"/>
        <pc:sldMkLst>
          <pc:docMk/>
          <pc:sldMk cId="4209536833" sldId="260"/>
        </pc:sldMkLst>
        <pc:spChg chg="mod ord">
          <ac:chgData name="Graf, Alex" userId="S::apgraf01@louisville.edu::b79659a1-e2f6-4a90-ac5c-880fe7bc4dde" providerId="AD" clId="Web-{455A697D-B1AD-4F36-94C1-7915B5CF8FBB}" dt="2023-02-08T22:13:41.058" v="0"/>
          <ac:spMkLst>
            <pc:docMk/>
            <pc:sldMk cId="4209536833" sldId="260"/>
            <ac:spMk id="2" creationId="{33847FE3-D080-9BB4-39E1-D05638077E89}"/>
          </ac:spMkLst>
        </pc:spChg>
        <pc:spChg chg="mod ord">
          <ac:chgData name="Graf, Alex" userId="S::apgraf01@louisville.edu::b79659a1-e2f6-4a90-ac5c-880fe7bc4dde" providerId="AD" clId="Web-{455A697D-B1AD-4F36-94C1-7915B5CF8FBB}" dt="2023-02-08T22:13:41.058" v="0"/>
          <ac:spMkLst>
            <pc:docMk/>
            <pc:sldMk cId="4209536833" sldId="260"/>
            <ac:spMk id="3" creationId="{1321396A-F122-9A94-DC60-E6AC80EA682D}"/>
          </ac:spMkLst>
        </pc:spChg>
      </pc:sldChg>
      <pc:sldChg chg="modSp mod modClrScheme chgLayout">
        <pc:chgData name="Graf, Alex" userId="S::apgraf01@louisville.edu::b79659a1-e2f6-4a90-ac5c-880fe7bc4dde" providerId="AD" clId="Web-{455A697D-B1AD-4F36-94C1-7915B5CF8FBB}" dt="2023-02-08T22:13:41.058" v="0"/>
        <pc:sldMkLst>
          <pc:docMk/>
          <pc:sldMk cId="914883579" sldId="261"/>
        </pc:sldMkLst>
        <pc:spChg chg="mod ord">
          <ac:chgData name="Graf, Alex" userId="S::apgraf01@louisville.edu::b79659a1-e2f6-4a90-ac5c-880fe7bc4dde" providerId="AD" clId="Web-{455A697D-B1AD-4F36-94C1-7915B5CF8FBB}" dt="2023-02-08T22:13:41.058" v="0"/>
          <ac:spMkLst>
            <pc:docMk/>
            <pc:sldMk cId="914883579" sldId="261"/>
            <ac:spMk id="2" creationId="{6BD5EEE5-6E25-16C0-5C24-57EED995D6DA}"/>
          </ac:spMkLst>
        </pc:spChg>
        <pc:spChg chg="mod ord">
          <ac:chgData name="Graf, Alex" userId="S::apgraf01@louisville.edu::b79659a1-e2f6-4a90-ac5c-880fe7bc4dde" providerId="AD" clId="Web-{455A697D-B1AD-4F36-94C1-7915B5CF8FBB}" dt="2023-02-08T22:13:41.058" v="0"/>
          <ac:spMkLst>
            <pc:docMk/>
            <pc:sldMk cId="914883579" sldId="261"/>
            <ac:spMk id="3" creationId="{400905E4-0C8E-1C74-2F30-BC7D1BFAE61B}"/>
          </ac:spMkLst>
        </pc:spChg>
      </pc:sldChg>
      <pc:sldChg chg="modSp mod modClrScheme chgLayout">
        <pc:chgData name="Graf, Alex" userId="S::apgraf01@louisville.edu::b79659a1-e2f6-4a90-ac5c-880fe7bc4dde" providerId="AD" clId="Web-{455A697D-B1AD-4F36-94C1-7915B5CF8FBB}" dt="2023-02-08T22:13:41.058" v="0"/>
        <pc:sldMkLst>
          <pc:docMk/>
          <pc:sldMk cId="2557768885" sldId="262"/>
        </pc:sldMkLst>
        <pc:spChg chg="mod ord">
          <ac:chgData name="Graf, Alex" userId="S::apgraf01@louisville.edu::b79659a1-e2f6-4a90-ac5c-880fe7bc4dde" providerId="AD" clId="Web-{455A697D-B1AD-4F36-94C1-7915B5CF8FBB}" dt="2023-02-08T22:13:41.058" v="0"/>
          <ac:spMkLst>
            <pc:docMk/>
            <pc:sldMk cId="2557768885" sldId="262"/>
            <ac:spMk id="2" creationId="{4C621C84-96CF-E2F6-F1E7-D2E8EC67DC55}"/>
          </ac:spMkLst>
        </pc:spChg>
        <pc:spChg chg="mod ord">
          <ac:chgData name="Graf, Alex" userId="S::apgraf01@louisville.edu::b79659a1-e2f6-4a90-ac5c-880fe7bc4dde" providerId="AD" clId="Web-{455A697D-B1AD-4F36-94C1-7915B5CF8FBB}" dt="2023-02-08T22:13:41.058" v="0"/>
          <ac:spMkLst>
            <pc:docMk/>
            <pc:sldMk cId="2557768885" sldId="262"/>
            <ac:spMk id="3" creationId="{C49DCDE3-E71F-B7F7-4314-8E331B00097F}"/>
          </ac:spMkLst>
        </pc:spChg>
      </pc:sldChg>
      <pc:sldChg chg="modSp mod modClrScheme chgLayout">
        <pc:chgData name="Graf, Alex" userId="S::apgraf01@louisville.edu::b79659a1-e2f6-4a90-ac5c-880fe7bc4dde" providerId="AD" clId="Web-{455A697D-B1AD-4F36-94C1-7915B5CF8FBB}" dt="2023-02-08T22:13:41.058" v="0"/>
        <pc:sldMkLst>
          <pc:docMk/>
          <pc:sldMk cId="2995881248" sldId="263"/>
        </pc:sldMkLst>
        <pc:spChg chg="mod ord">
          <ac:chgData name="Graf, Alex" userId="S::apgraf01@louisville.edu::b79659a1-e2f6-4a90-ac5c-880fe7bc4dde" providerId="AD" clId="Web-{455A697D-B1AD-4F36-94C1-7915B5CF8FBB}" dt="2023-02-08T22:13:41.058" v="0"/>
          <ac:spMkLst>
            <pc:docMk/>
            <pc:sldMk cId="2995881248" sldId="263"/>
            <ac:spMk id="2" creationId="{EEC8444E-5E82-AE0F-6CAC-21EA70A654AF}"/>
          </ac:spMkLst>
        </pc:spChg>
        <pc:spChg chg="mod ord">
          <ac:chgData name="Graf, Alex" userId="S::apgraf01@louisville.edu::b79659a1-e2f6-4a90-ac5c-880fe7bc4dde" providerId="AD" clId="Web-{455A697D-B1AD-4F36-94C1-7915B5CF8FBB}" dt="2023-02-08T22:13:41.058" v="0"/>
          <ac:spMkLst>
            <pc:docMk/>
            <pc:sldMk cId="2995881248" sldId="263"/>
            <ac:spMk id="3" creationId="{278B9D45-AAF8-DD6A-7813-A84887F7AD48}"/>
          </ac:spMkLst>
        </pc:spChg>
      </pc:sldChg>
      <pc:sldChg chg="modSp mod modClrScheme chgLayout">
        <pc:chgData name="Graf, Alex" userId="S::apgraf01@louisville.edu::b79659a1-e2f6-4a90-ac5c-880fe7bc4dde" providerId="AD" clId="Web-{455A697D-B1AD-4F36-94C1-7915B5CF8FBB}" dt="2023-02-08T22:13:41.058" v="0"/>
        <pc:sldMkLst>
          <pc:docMk/>
          <pc:sldMk cId="3779814453" sldId="264"/>
        </pc:sldMkLst>
        <pc:spChg chg="mod ord">
          <ac:chgData name="Graf, Alex" userId="S::apgraf01@louisville.edu::b79659a1-e2f6-4a90-ac5c-880fe7bc4dde" providerId="AD" clId="Web-{455A697D-B1AD-4F36-94C1-7915B5CF8FBB}" dt="2023-02-08T22:13:41.058" v="0"/>
          <ac:spMkLst>
            <pc:docMk/>
            <pc:sldMk cId="3779814453" sldId="264"/>
            <ac:spMk id="2" creationId="{98E14224-4632-38A7-A9DB-D0916BE63AEF}"/>
          </ac:spMkLst>
        </pc:spChg>
        <pc:spChg chg="mod ord">
          <ac:chgData name="Graf, Alex" userId="S::apgraf01@louisville.edu::b79659a1-e2f6-4a90-ac5c-880fe7bc4dde" providerId="AD" clId="Web-{455A697D-B1AD-4F36-94C1-7915B5CF8FBB}" dt="2023-02-08T22:13:41.058" v="0"/>
          <ac:spMkLst>
            <pc:docMk/>
            <pc:sldMk cId="3779814453" sldId="264"/>
            <ac:spMk id="3" creationId="{8B9B26D5-7971-01A2-7C21-E8324E8B6A1B}"/>
          </ac:spMkLst>
        </pc:spChg>
      </pc:sldChg>
      <pc:sldChg chg="modSp mod modClrScheme chgLayout">
        <pc:chgData name="Graf, Alex" userId="S::apgraf01@louisville.edu::b79659a1-e2f6-4a90-ac5c-880fe7bc4dde" providerId="AD" clId="Web-{455A697D-B1AD-4F36-94C1-7915B5CF8FBB}" dt="2023-02-08T22:13:41.058" v="0"/>
        <pc:sldMkLst>
          <pc:docMk/>
          <pc:sldMk cId="1821150556" sldId="265"/>
        </pc:sldMkLst>
        <pc:spChg chg="mod ord">
          <ac:chgData name="Graf, Alex" userId="S::apgraf01@louisville.edu::b79659a1-e2f6-4a90-ac5c-880fe7bc4dde" providerId="AD" clId="Web-{455A697D-B1AD-4F36-94C1-7915B5CF8FBB}" dt="2023-02-08T22:13:41.058" v="0"/>
          <ac:spMkLst>
            <pc:docMk/>
            <pc:sldMk cId="1821150556" sldId="265"/>
            <ac:spMk id="2" creationId="{72D96B88-5882-018E-5B5A-CFE80022DF94}"/>
          </ac:spMkLst>
        </pc:spChg>
        <pc:spChg chg="mod ord">
          <ac:chgData name="Graf, Alex" userId="S::apgraf01@louisville.edu::b79659a1-e2f6-4a90-ac5c-880fe7bc4dde" providerId="AD" clId="Web-{455A697D-B1AD-4F36-94C1-7915B5CF8FBB}" dt="2023-02-08T22:13:41.058" v="0"/>
          <ac:spMkLst>
            <pc:docMk/>
            <pc:sldMk cId="1821150556" sldId="265"/>
            <ac:spMk id="3" creationId="{025092E5-F8E9-3B3B-2FD2-728BC0FCB2E0}"/>
          </ac:spMkLst>
        </pc:spChg>
      </pc:sldChg>
      <pc:sldChg chg="delSp modSp mod modClrScheme delDesignElem chgLayout">
        <pc:chgData name="Graf, Alex" userId="S::apgraf01@louisville.edu::b79659a1-e2f6-4a90-ac5c-880fe7bc4dde" providerId="AD" clId="Web-{455A697D-B1AD-4F36-94C1-7915B5CF8FBB}" dt="2023-02-08T22:13:41.058" v="0"/>
        <pc:sldMkLst>
          <pc:docMk/>
          <pc:sldMk cId="824935678" sldId="266"/>
        </pc:sldMkLst>
        <pc:spChg chg="mod ord">
          <ac:chgData name="Graf, Alex" userId="S::apgraf01@louisville.edu::b79659a1-e2f6-4a90-ac5c-880fe7bc4dde" providerId="AD" clId="Web-{455A697D-B1AD-4F36-94C1-7915B5CF8FBB}" dt="2023-02-08T22:13:41.058" v="0"/>
          <ac:spMkLst>
            <pc:docMk/>
            <pc:sldMk cId="824935678" sldId="266"/>
            <ac:spMk id="2" creationId="{DD23D6B3-A9FD-11CE-89EC-8A5BCF8774CA}"/>
          </ac:spMkLst>
        </pc:spChg>
        <pc:spChg chg="mod ord">
          <ac:chgData name="Graf, Alex" userId="S::apgraf01@louisville.edu::b79659a1-e2f6-4a90-ac5c-880fe7bc4dde" providerId="AD" clId="Web-{455A697D-B1AD-4F36-94C1-7915B5CF8FBB}" dt="2023-02-08T22:13:41.058" v="0"/>
          <ac:spMkLst>
            <pc:docMk/>
            <pc:sldMk cId="824935678" sldId="266"/>
            <ac:spMk id="3" creationId="{2AA64513-B41A-0CF3-D5A5-A024AA92C874}"/>
          </ac:spMkLst>
        </pc:spChg>
        <pc:spChg chg="del">
          <ac:chgData name="Graf, Alex" userId="S::apgraf01@louisville.edu::b79659a1-e2f6-4a90-ac5c-880fe7bc4dde" providerId="AD" clId="Web-{455A697D-B1AD-4F36-94C1-7915B5CF8FBB}" dt="2023-02-08T22:13:41.058" v="0"/>
          <ac:spMkLst>
            <pc:docMk/>
            <pc:sldMk cId="824935678" sldId="266"/>
            <ac:spMk id="50" creationId="{17718681-A12E-49D6-9925-DD7C68176D61}"/>
          </ac:spMkLst>
        </pc:spChg>
        <pc:spChg chg="del">
          <ac:chgData name="Graf, Alex" userId="S::apgraf01@louisville.edu::b79659a1-e2f6-4a90-ac5c-880fe7bc4dde" providerId="AD" clId="Web-{455A697D-B1AD-4F36-94C1-7915B5CF8FBB}" dt="2023-02-08T22:13:41.058" v="0"/>
          <ac:spMkLst>
            <pc:docMk/>
            <pc:sldMk cId="824935678" sldId="266"/>
            <ac:spMk id="51" creationId="{FBD77573-9EF2-4C35-8285-A1CF6FBB0EA5}"/>
          </ac:spMkLst>
        </pc:spChg>
      </pc:sldChg>
      <pc:sldChg chg="modSp mod modClrScheme chgLayout">
        <pc:chgData name="Graf, Alex" userId="S::apgraf01@louisville.edu::b79659a1-e2f6-4a90-ac5c-880fe7bc4dde" providerId="AD" clId="Web-{455A697D-B1AD-4F36-94C1-7915B5CF8FBB}" dt="2023-02-08T22:13:41.058" v="0"/>
        <pc:sldMkLst>
          <pc:docMk/>
          <pc:sldMk cId="623394308" sldId="267"/>
        </pc:sldMkLst>
        <pc:spChg chg="mod ord">
          <ac:chgData name="Graf, Alex" userId="S::apgraf01@louisville.edu::b79659a1-e2f6-4a90-ac5c-880fe7bc4dde" providerId="AD" clId="Web-{455A697D-B1AD-4F36-94C1-7915B5CF8FBB}" dt="2023-02-08T22:13:41.058" v="0"/>
          <ac:spMkLst>
            <pc:docMk/>
            <pc:sldMk cId="623394308" sldId="267"/>
            <ac:spMk id="2" creationId="{4FB10334-B8B4-2ACE-D579-E6C7CB038E28}"/>
          </ac:spMkLst>
        </pc:spChg>
        <pc:spChg chg="mod ord">
          <ac:chgData name="Graf, Alex" userId="S::apgraf01@louisville.edu::b79659a1-e2f6-4a90-ac5c-880fe7bc4dde" providerId="AD" clId="Web-{455A697D-B1AD-4F36-94C1-7915B5CF8FBB}" dt="2023-02-08T22:13:41.058" v="0"/>
          <ac:spMkLst>
            <pc:docMk/>
            <pc:sldMk cId="623394308" sldId="267"/>
            <ac:spMk id="3" creationId="{90C78F13-F3C5-8F2B-9031-642F5B9C357F}"/>
          </ac:spMkLst>
        </pc:spChg>
      </pc:sldChg>
      <pc:sldMasterChg chg="del delSldLayout">
        <pc:chgData name="Graf, Alex" userId="S::apgraf01@louisville.edu::b79659a1-e2f6-4a90-ac5c-880fe7bc4dde" providerId="AD" clId="Web-{455A697D-B1AD-4F36-94C1-7915B5CF8FBB}" dt="2023-02-08T22:13:41.058" v="0"/>
        <pc:sldMasterMkLst>
          <pc:docMk/>
          <pc:sldMasterMk cId="3508596535" sldId="2147483684"/>
        </pc:sldMasterMkLst>
        <pc:sldLayoutChg chg="del">
          <pc:chgData name="Graf, Alex" userId="S::apgraf01@louisville.edu::b79659a1-e2f6-4a90-ac5c-880fe7bc4dde" providerId="AD" clId="Web-{455A697D-B1AD-4F36-94C1-7915B5CF8FBB}" dt="2023-02-08T22:13:41.058" v="0"/>
          <pc:sldLayoutMkLst>
            <pc:docMk/>
            <pc:sldMasterMk cId="3508596535" sldId="2147483684"/>
            <pc:sldLayoutMk cId="3547253338" sldId="2147483685"/>
          </pc:sldLayoutMkLst>
        </pc:sldLayoutChg>
        <pc:sldLayoutChg chg="del">
          <pc:chgData name="Graf, Alex" userId="S::apgraf01@louisville.edu::b79659a1-e2f6-4a90-ac5c-880fe7bc4dde" providerId="AD" clId="Web-{455A697D-B1AD-4F36-94C1-7915B5CF8FBB}" dt="2023-02-08T22:13:41.058" v="0"/>
          <pc:sldLayoutMkLst>
            <pc:docMk/>
            <pc:sldMasterMk cId="3508596535" sldId="2147483684"/>
            <pc:sldLayoutMk cId="680372418" sldId="2147483686"/>
          </pc:sldLayoutMkLst>
        </pc:sldLayoutChg>
        <pc:sldLayoutChg chg="del">
          <pc:chgData name="Graf, Alex" userId="S::apgraf01@louisville.edu::b79659a1-e2f6-4a90-ac5c-880fe7bc4dde" providerId="AD" clId="Web-{455A697D-B1AD-4F36-94C1-7915B5CF8FBB}" dt="2023-02-08T22:13:41.058" v="0"/>
          <pc:sldLayoutMkLst>
            <pc:docMk/>
            <pc:sldMasterMk cId="3508596535" sldId="2147483684"/>
            <pc:sldLayoutMk cId="1121418567" sldId="2147483687"/>
          </pc:sldLayoutMkLst>
        </pc:sldLayoutChg>
        <pc:sldLayoutChg chg="del">
          <pc:chgData name="Graf, Alex" userId="S::apgraf01@louisville.edu::b79659a1-e2f6-4a90-ac5c-880fe7bc4dde" providerId="AD" clId="Web-{455A697D-B1AD-4F36-94C1-7915B5CF8FBB}" dt="2023-02-08T22:13:41.058" v="0"/>
          <pc:sldLayoutMkLst>
            <pc:docMk/>
            <pc:sldMasterMk cId="3508596535" sldId="2147483684"/>
            <pc:sldLayoutMk cId="3654445928" sldId="2147483688"/>
          </pc:sldLayoutMkLst>
        </pc:sldLayoutChg>
        <pc:sldLayoutChg chg="del">
          <pc:chgData name="Graf, Alex" userId="S::apgraf01@louisville.edu::b79659a1-e2f6-4a90-ac5c-880fe7bc4dde" providerId="AD" clId="Web-{455A697D-B1AD-4F36-94C1-7915B5CF8FBB}" dt="2023-02-08T22:13:41.058" v="0"/>
          <pc:sldLayoutMkLst>
            <pc:docMk/>
            <pc:sldMasterMk cId="3508596535" sldId="2147483684"/>
            <pc:sldLayoutMk cId="647145661" sldId="2147483689"/>
          </pc:sldLayoutMkLst>
        </pc:sldLayoutChg>
        <pc:sldLayoutChg chg="del">
          <pc:chgData name="Graf, Alex" userId="S::apgraf01@louisville.edu::b79659a1-e2f6-4a90-ac5c-880fe7bc4dde" providerId="AD" clId="Web-{455A697D-B1AD-4F36-94C1-7915B5CF8FBB}" dt="2023-02-08T22:13:41.058" v="0"/>
          <pc:sldLayoutMkLst>
            <pc:docMk/>
            <pc:sldMasterMk cId="3508596535" sldId="2147483684"/>
            <pc:sldLayoutMk cId="3635070426" sldId="2147483690"/>
          </pc:sldLayoutMkLst>
        </pc:sldLayoutChg>
        <pc:sldLayoutChg chg="del">
          <pc:chgData name="Graf, Alex" userId="S::apgraf01@louisville.edu::b79659a1-e2f6-4a90-ac5c-880fe7bc4dde" providerId="AD" clId="Web-{455A697D-B1AD-4F36-94C1-7915B5CF8FBB}" dt="2023-02-08T22:13:41.058" v="0"/>
          <pc:sldLayoutMkLst>
            <pc:docMk/>
            <pc:sldMasterMk cId="3508596535" sldId="2147483684"/>
            <pc:sldLayoutMk cId="764279855" sldId="2147483691"/>
          </pc:sldLayoutMkLst>
        </pc:sldLayoutChg>
        <pc:sldLayoutChg chg="del">
          <pc:chgData name="Graf, Alex" userId="S::apgraf01@louisville.edu::b79659a1-e2f6-4a90-ac5c-880fe7bc4dde" providerId="AD" clId="Web-{455A697D-B1AD-4F36-94C1-7915B5CF8FBB}" dt="2023-02-08T22:13:41.058" v="0"/>
          <pc:sldLayoutMkLst>
            <pc:docMk/>
            <pc:sldMasterMk cId="3508596535" sldId="2147483684"/>
            <pc:sldLayoutMk cId="1244734597" sldId="2147483692"/>
          </pc:sldLayoutMkLst>
        </pc:sldLayoutChg>
        <pc:sldLayoutChg chg="del">
          <pc:chgData name="Graf, Alex" userId="S::apgraf01@louisville.edu::b79659a1-e2f6-4a90-ac5c-880fe7bc4dde" providerId="AD" clId="Web-{455A697D-B1AD-4F36-94C1-7915B5CF8FBB}" dt="2023-02-08T22:13:41.058" v="0"/>
          <pc:sldLayoutMkLst>
            <pc:docMk/>
            <pc:sldMasterMk cId="3508596535" sldId="2147483684"/>
            <pc:sldLayoutMk cId="2040457580" sldId="2147483693"/>
          </pc:sldLayoutMkLst>
        </pc:sldLayoutChg>
        <pc:sldLayoutChg chg="del">
          <pc:chgData name="Graf, Alex" userId="S::apgraf01@louisville.edu::b79659a1-e2f6-4a90-ac5c-880fe7bc4dde" providerId="AD" clId="Web-{455A697D-B1AD-4F36-94C1-7915B5CF8FBB}" dt="2023-02-08T22:13:41.058" v="0"/>
          <pc:sldLayoutMkLst>
            <pc:docMk/>
            <pc:sldMasterMk cId="3508596535" sldId="2147483684"/>
            <pc:sldLayoutMk cId="1141075024" sldId="2147483694"/>
          </pc:sldLayoutMkLst>
        </pc:sldLayoutChg>
        <pc:sldLayoutChg chg="del">
          <pc:chgData name="Graf, Alex" userId="S::apgraf01@louisville.edu::b79659a1-e2f6-4a90-ac5c-880fe7bc4dde" providerId="AD" clId="Web-{455A697D-B1AD-4F36-94C1-7915B5CF8FBB}" dt="2023-02-08T22:13:41.058" v="0"/>
          <pc:sldLayoutMkLst>
            <pc:docMk/>
            <pc:sldMasterMk cId="3508596535" sldId="2147483684"/>
            <pc:sldLayoutMk cId="3429437833" sldId="2147483695"/>
          </pc:sldLayoutMkLst>
        </pc:sldLayoutChg>
      </pc:sldMasterChg>
      <pc:sldMasterChg chg="add addSldLayout modSldLayout">
        <pc:chgData name="Graf, Alex" userId="S::apgraf01@louisville.edu::b79659a1-e2f6-4a90-ac5c-880fe7bc4dde" providerId="AD" clId="Web-{455A697D-B1AD-4F36-94C1-7915B5CF8FBB}" dt="2023-02-08T22:13:41.058" v="0"/>
        <pc:sldMasterMkLst>
          <pc:docMk/>
          <pc:sldMasterMk cId="916929123" sldId="2147483696"/>
        </pc:sldMasterMkLst>
        <pc:sldLayoutChg chg="add mod replId">
          <pc:chgData name="Graf, Alex" userId="S::apgraf01@louisville.edu::b79659a1-e2f6-4a90-ac5c-880fe7bc4dde" providerId="AD" clId="Web-{455A697D-B1AD-4F36-94C1-7915B5CF8FBB}" dt="2023-02-08T22:13:41.058" v="0"/>
          <pc:sldLayoutMkLst>
            <pc:docMk/>
            <pc:sldMasterMk cId="916929123" sldId="2147483696"/>
            <pc:sldLayoutMk cId="3850788027" sldId="2147483697"/>
          </pc:sldLayoutMkLst>
        </pc:sldLayoutChg>
        <pc:sldLayoutChg chg="add mod replId">
          <pc:chgData name="Graf, Alex" userId="S::apgraf01@louisville.edu::b79659a1-e2f6-4a90-ac5c-880fe7bc4dde" providerId="AD" clId="Web-{455A697D-B1AD-4F36-94C1-7915B5CF8FBB}" dt="2023-02-08T22:13:41.058" v="0"/>
          <pc:sldLayoutMkLst>
            <pc:docMk/>
            <pc:sldMasterMk cId="916929123" sldId="2147483696"/>
            <pc:sldLayoutMk cId="1025556740" sldId="2147483698"/>
          </pc:sldLayoutMkLst>
        </pc:sldLayoutChg>
        <pc:sldLayoutChg chg="add mod replId">
          <pc:chgData name="Graf, Alex" userId="S::apgraf01@louisville.edu::b79659a1-e2f6-4a90-ac5c-880fe7bc4dde" providerId="AD" clId="Web-{455A697D-B1AD-4F36-94C1-7915B5CF8FBB}" dt="2023-02-08T22:13:41.058" v="0"/>
          <pc:sldLayoutMkLst>
            <pc:docMk/>
            <pc:sldMasterMk cId="916929123" sldId="2147483696"/>
            <pc:sldLayoutMk cId="3341927987" sldId="2147483699"/>
          </pc:sldLayoutMkLst>
        </pc:sldLayoutChg>
        <pc:sldLayoutChg chg="add mod replId">
          <pc:chgData name="Graf, Alex" userId="S::apgraf01@louisville.edu::b79659a1-e2f6-4a90-ac5c-880fe7bc4dde" providerId="AD" clId="Web-{455A697D-B1AD-4F36-94C1-7915B5CF8FBB}" dt="2023-02-08T22:13:41.058" v="0"/>
          <pc:sldLayoutMkLst>
            <pc:docMk/>
            <pc:sldMasterMk cId="916929123" sldId="2147483696"/>
            <pc:sldLayoutMk cId="964762315" sldId="2147483700"/>
          </pc:sldLayoutMkLst>
        </pc:sldLayoutChg>
        <pc:sldLayoutChg chg="add mod replId">
          <pc:chgData name="Graf, Alex" userId="S::apgraf01@louisville.edu::b79659a1-e2f6-4a90-ac5c-880fe7bc4dde" providerId="AD" clId="Web-{455A697D-B1AD-4F36-94C1-7915B5CF8FBB}" dt="2023-02-08T22:13:41.058" v="0"/>
          <pc:sldLayoutMkLst>
            <pc:docMk/>
            <pc:sldMasterMk cId="916929123" sldId="2147483696"/>
            <pc:sldLayoutMk cId="4160714047" sldId="2147483701"/>
          </pc:sldLayoutMkLst>
        </pc:sldLayoutChg>
        <pc:sldLayoutChg chg="add mod replId">
          <pc:chgData name="Graf, Alex" userId="S::apgraf01@louisville.edu::b79659a1-e2f6-4a90-ac5c-880fe7bc4dde" providerId="AD" clId="Web-{455A697D-B1AD-4F36-94C1-7915B5CF8FBB}" dt="2023-02-08T22:13:41.058" v="0"/>
          <pc:sldLayoutMkLst>
            <pc:docMk/>
            <pc:sldMasterMk cId="916929123" sldId="2147483696"/>
            <pc:sldLayoutMk cId="911663936" sldId="2147483702"/>
          </pc:sldLayoutMkLst>
        </pc:sldLayoutChg>
        <pc:sldLayoutChg chg="add mod replId">
          <pc:chgData name="Graf, Alex" userId="S::apgraf01@louisville.edu::b79659a1-e2f6-4a90-ac5c-880fe7bc4dde" providerId="AD" clId="Web-{455A697D-B1AD-4F36-94C1-7915B5CF8FBB}" dt="2023-02-08T22:13:41.058" v="0"/>
          <pc:sldLayoutMkLst>
            <pc:docMk/>
            <pc:sldMasterMk cId="916929123" sldId="2147483696"/>
            <pc:sldLayoutMk cId="2986649247" sldId="2147483703"/>
          </pc:sldLayoutMkLst>
        </pc:sldLayoutChg>
        <pc:sldLayoutChg chg="add mod replId">
          <pc:chgData name="Graf, Alex" userId="S::apgraf01@louisville.edu::b79659a1-e2f6-4a90-ac5c-880fe7bc4dde" providerId="AD" clId="Web-{455A697D-B1AD-4F36-94C1-7915B5CF8FBB}" dt="2023-02-08T22:13:41.058" v="0"/>
          <pc:sldLayoutMkLst>
            <pc:docMk/>
            <pc:sldMasterMk cId="916929123" sldId="2147483696"/>
            <pc:sldLayoutMk cId="2098308334" sldId="2147483704"/>
          </pc:sldLayoutMkLst>
        </pc:sldLayoutChg>
        <pc:sldLayoutChg chg="add mod replId">
          <pc:chgData name="Graf, Alex" userId="S::apgraf01@louisville.edu::b79659a1-e2f6-4a90-ac5c-880fe7bc4dde" providerId="AD" clId="Web-{455A697D-B1AD-4F36-94C1-7915B5CF8FBB}" dt="2023-02-08T22:13:41.058" v="0"/>
          <pc:sldLayoutMkLst>
            <pc:docMk/>
            <pc:sldMasterMk cId="916929123" sldId="2147483696"/>
            <pc:sldLayoutMk cId="1406270910" sldId="2147483705"/>
          </pc:sldLayoutMkLst>
        </pc:sldLayoutChg>
        <pc:sldLayoutChg chg="add mod replId">
          <pc:chgData name="Graf, Alex" userId="S::apgraf01@louisville.edu::b79659a1-e2f6-4a90-ac5c-880fe7bc4dde" providerId="AD" clId="Web-{455A697D-B1AD-4F36-94C1-7915B5CF8FBB}" dt="2023-02-08T22:13:41.058" v="0"/>
          <pc:sldLayoutMkLst>
            <pc:docMk/>
            <pc:sldMasterMk cId="916929123" sldId="2147483696"/>
            <pc:sldLayoutMk cId="2920548819" sldId="2147483706"/>
          </pc:sldLayoutMkLst>
        </pc:sldLayoutChg>
        <pc:sldLayoutChg chg="add mod replId">
          <pc:chgData name="Graf, Alex" userId="S::apgraf01@louisville.edu::b79659a1-e2f6-4a90-ac5c-880fe7bc4dde" providerId="AD" clId="Web-{455A697D-B1AD-4F36-94C1-7915B5CF8FBB}" dt="2023-02-08T22:13:41.058" v="0"/>
          <pc:sldLayoutMkLst>
            <pc:docMk/>
            <pc:sldMasterMk cId="916929123" sldId="2147483696"/>
            <pc:sldLayoutMk cId="2616182402" sldId="2147483707"/>
          </pc:sldLayoutMkLst>
        </pc:sldLayoutChg>
      </pc:sldMasterChg>
    </pc:docChg>
  </pc:docChgLst>
  <pc:docChgLst>
    <pc:chgData name="Aguilar Fuentes,Daniel Elias" userId="S::deagui01@louisville.edu::fc345ad5-f4e9-4d62-b44c-75721e2fa855" providerId="AD" clId="Web-{ED9ACA86-7424-45EF-943C-75AA794598C0}"/>
    <pc:docChg chg="modSld">
      <pc:chgData name="Aguilar Fuentes,Daniel Elias" userId="S::deagui01@louisville.edu::fc345ad5-f4e9-4d62-b44c-75721e2fa855" providerId="AD" clId="Web-{ED9ACA86-7424-45EF-943C-75AA794598C0}" dt="2023-02-08T21:24:04.227" v="181" actId="20577"/>
      <pc:docMkLst>
        <pc:docMk/>
      </pc:docMkLst>
      <pc:sldChg chg="addSp modSp">
        <pc:chgData name="Aguilar Fuentes,Daniel Elias" userId="S::deagui01@louisville.edu::fc345ad5-f4e9-4d62-b44c-75721e2fa855" providerId="AD" clId="Web-{ED9ACA86-7424-45EF-943C-75AA794598C0}" dt="2023-02-08T21:24:04.227" v="181" actId="20577"/>
        <pc:sldMkLst>
          <pc:docMk/>
          <pc:sldMk cId="3779814453" sldId="264"/>
        </pc:sldMkLst>
        <pc:spChg chg="mod">
          <ac:chgData name="Aguilar Fuentes,Daniel Elias" userId="S::deagui01@louisville.edu::fc345ad5-f4e9-4d62-b44c-75721e2fa855" providerId="AD" clId="Web-{ED9ACA86-7424-45EF-943C-75AA794598C0}" dt="2023-02-08T21:24:04.227" v="181" actId="20577"/>
          <ac:spMkLst>
            <pc:docMk/>
            <pc:sldMk cId="3779814453" sldId="264"/>
            <ac:spMk id="3" creationId="{8B9B26D5-7971-01A2-7C21-E8324E8B6A1B}"/>
          </ac:spMkLst>
        </pc:spChg>
        <pc:spChg chg="add mod">
          <ac:chgData name="Aguilar Fuentes,Daniel Elias" userId="S::deagui01@louisville.edu::fc345ad5-f4e9-4d62-b44c-75721e2fa855" providerId="AD" clId="Web-{ED9ACA86-7424-45EF-943C-75AA794598C0}" dt="2023-02-08T17:58:31.501" v="127" actId="20577"/>
          <ac:spMkLst>
            <pc:docMk/>
            <pc:sldMk cId="3779814453" sldId="264"/>
            <ac:spMk id="4" creationId="{686032B7-5C3D-28EE-5985-8A4F71CEF820}"/>
          </ac:spMkLst>
        </pc:spChg>
      </pc:sldChg>
      <pc:sldChg chg="modSp">
        <pc:chgData name="Aguilar Fuentes,Daniel Elias" userId="S::deagui01@louisville.edu::fc345ad5-f4e9-4d62-b44c-75721e2fa855" providerId="AD" clId="Web-{ED9ACA86-7424-45EF-943C-75AA794598C0}" dt="2023-02-08T18:00:04.723" v="177" actId="20577"/>
        <pc:sldMkLst>
          <pc:docMk/>
          <pc:sldMk cId="1821150556" sldId="265"/>
        </pc:sldMkLst>
        <pc:spChg chg="mod">
          <ac:chgData name="Aguilar Fuentes,Daniel Elias" userId="S::deagui01@louisville.edu::fc345ad5-f4e9-4d62-b44c-75721e2fa855" providerId="AD" clId="Web-{ED9ACA86-7424-45EF-943C-75AA794598C0}" dt="2023-02-08T18:00:04.723" v="177" actId="20577"/>
          <ac:spMkLst>
            <pc:docMk/>
            <pc:sldMk cId="1821150556" sldId="265"/>
            <ac:spMk id="3" creationId="{025092E5-F8E9-3B3B-2FD2-728BC0FCB2E0}"/>
          </ac:spMkLst>
        </pc:spChg>
      </pc:sldChg>
    </pc:docChg>
  </pc:docChgLst>
  <pc:docChgLst>
    <pc:chgData name="Haynes,Emmanuel Jordan" userId="S::ejhayn03@louisville.edu::de94d74d-1935-4ab8-adf8-ee99bdff8c68" providerId="AD" clId="Web-{66D69E84-6166-4B3C-A5E1-6827D439D82C}"/>
    <pc:docChg chg="modSld">
      <pc:chgData name="Haynes,Emmanuel Jordan" userId="S::ejhayn03@louisville.edu::de94d74d-1935-4ab8-adf8-ee99bdff8c68" providerId="AD" clId="Web-{66D69E84-6166-4B3C-A5E1-6827D439D82C}" dt="2023-02-07T15:40:44.550" v="136" actId="20577"/>
      <pc:docMkLst>
        <pc:docMk/>
      </pc:docMkLst>
      <pc:sldChg chg="modSp">
        <pc:chgData name="Haynes,Emmanuel Jordan" userId="S::ejhayn03@louisville.edu::de94d74d-1935-4ab8-adf8-ee99bdff8c68" providerId="AD" clId="Web-{66D69E84-6166-4B3C-A5E1-6827D439D82C}" dt="2023-02-07T15:38:11.406" v="118" actId="20577"/>
        <pc:sldMkLst>
          <pc:docMk/>
          <pc:sldMk cId="253687777" sldId="258"/>
        </pc:sldMkLst>
        <pc:spChg chg="mod">
          <ac:chgData name="Haynes,Emmanuel Jordan" userId="S::ejhayn03@louisville.edu::de94d74d-1935-4ab8-adf8-ee99bdff8c68" providerId="AD" clId="Web-{66D69E84-6166-4B3C-A5E1-6827D439D82C}" dt="2023-02-07T15:38:11.406" v="118" actId="20577"/>
          <ac:spMkLst>
            <pc:docMk/>
            <pc:sldMk cId="253687777" sldId="258"/>
            <ac:spMk id="3" creationId="{D25EF494-5502-2AC6-0402-B9F17F8B0F7F}"/>
          </ac:spMkLst>
        </pc:spChg>
      </pc:sldChg>
      <pc:sldChg chg="modSp">
        <pc:chgData name="Haynes,Emmanuel Jordan" userId="S::ejhayn03@louisville.edu::de94d74d-1935-4ab8-adf8-ee99bdff8c68" providerId="AD" clId="Web-{66D69E84-6166-4B3C-A5E1-6827D439D82C}" dt="2023-02-07T15:40:44.550" v="136" actId="20577"/>
        <pc:sldMkLst>
          <pc:docMk/>
          <pc:sldMk cId="3086417575" sldId="259"/>
        </pc:sldMkLst>
        <pc:spChg chg="mod">
          <ac:chgData name="Haynes,Emmanuel Jordan" userId="S::ejhayn03@louisville.edu::de94d74d-1935-4ab8-adf8-ee99bdff8c68" providerId="AD" clId="Web-{66D69E84-6166-4B3C-A5E1-6827D439D82C}" dt="2023-02-07T15:40:44.550" v="136" actId="20577"/>
          <ac:spMkLst>
            <pc:docMk/>
            <pc:sldMk cId="3086417575" sldId="259"/>
            <ac:spMk id="3" creationId="{C6FAE083-242B-E407-00F5-CD8D8ED5E56C}"/>
          </ac:spMkLst>
        </pc:spChg>
      </pc:sldChg>
    </pc:docChg>
  </pc:docChgLst>
  <pc:docChgLst>
    <pc:chgData name="Peterson, Shane" userId="S::sapete03@louisville.edu::c10eee92-439f-42ba-9175-c81394f98b23" providerId="AD" clId="Web-{D2D12A8C-76EB-44E1-BC10-0ACDD3690336}"/>
    <pc:docChg chg="modSld">
      <pc:chgData name="Peterson, Shane" userId="S::sapete03@louisville.edu::c10eee92-439f-42ba-9175-c81394f98b23" providerId="AD" clId="Web-{D2D12A8C-76EB-44E1-BC10-0ACDD3690336}" dt="2023-02-07T15:41:20.428" v="84" actId="14100"/>
      <pc:docMkLst>
        <pc:docMk/>
      </pc:docMkLst>
      <pc:sldChg chg="addSp modSp">
        <pc:chgData name="Peterson, Shane" userId="S::sapete03@louisville.edu::c10eee92-439f-42ba-9175-c81394f98b23" providerId="AD" clId="Web-{D2D12A8C-76EB-44E1-BC10-0ACDD3690336}" dt="2023-02-07T15:41:20.428" v="84" actId="14100"/>
        <pc:sldMkLst>
          <pc:docMk/>
          <pc:sldMk cId="623394308" sldId="267"/>
        </pc:sldMkLst>
        <pc:spChg chg="mod">
          <ac:chgData name="Peterson, Shane" userId="S::sapete03@louisville.edu::c10eee92-439f-42ba-9175-c81394f98b23" providerId="AD" clId="Web-{D2D12A8C-76EB-44E1-BC10-0ACDD3690336}" dt="2023-02-07T15:36:18.168" v="10" actId="14100"/>
          <ac:spMkLst>
            <pc:docMk/>
            <pc:sldMk cId="623394308" sldId="267"/>
            <ac:spMk id="2" creationId="{4FB10334-B8B4-2ACE-D579-E6C7CB038E28}"/>
          </ac:spMkLst>
        </pc:spChg>
        <pc:spChg chg="mod">
          <ac:chgData name="Peterson, Shane" userId="S::sapete03@louisville.edu::c10eee92-439f-42ba-9175-c81394f98b23" providerId="AD" clId="Web-{D2D12A8C-76EB-44E1-BC10-0ACDD3690336}" dt="2023-02-07T15:41:05.786" v="82" actId="14100"/>
          <ac:spMkLst>
            <pc:docMk/>
            <pc:sldMk cId="623394308" sldId="267"/>
            <ac:spMk id="3" creationId="{90C78F13-F3C5-8F2B-9031-642F5B9C357F}"/>
          </ac:spMkLst>
        </pc:spChg>
        <pc:spChg chg="add mod">
          <ac:chgData name="Peterson, Shane" userId="S::sapete03@louisville.edu::c10eee92-439f-42ba-9175-c81394f98b23" providerId="AD" clId="Web-{D2D12A8C-76EB-44E1-BC10-0ACDD3690336}" dt="2023-02-07T15:41:20.428" v="84" actId="14100"/>
          <ac:spMkLst>
            <pc:docMk/>
            <pc:sldMk cId="623394308" sldId="267"/>
            <ac:spMk id="4" creationId="{93229C1D-4874-3A53-BCD0-6C7516B5FDF7}"/>
          </ac:spMkLst>
        </pc:spChg>
      </pc:sldChg>
    </pc:docChg>
  </pc:docChgLst>
  <pc:docChgLst>
    <pc:chgData name="Haynes,Emmanuel Jordan" userId="S::ejhayn03@louisville.edu::de94d74d-1935-4ab8-adf8-ee99bdff8c68" providerId="AD" clId="Web-{6388F556-ED91-413D-AB41-C16F3F33EA1F}"/>
    <pc:docChg chg="modSld">
      <pc:chgData name="Haynes,Emmanuel Jordan" userId="S::ejhayn03@louisville.edu::de94d74d-1935-4ab8-adf8-ee99bdff8c68" providerId="AD" clId="Web-{6388F556-ED91-413D-AB41-C16F3F33EA1F}" dt="2023-02-08T04:09:03.470" v="52" actId="20577"/>
      <pc:docMkLst>
        <pc:docMk/>
      </pc:docMkLst>
      <pc:sldChg chg="addSp delSp modSp mod setBg setClrOvrMap">
        <pc:chgData name="Haynes,Emmanuel Jordan" userId="S::ejhayn03@louisville.edu::de94d74d-1935-4ab8-adf8-ee99bdff8c68" providerId="AD" clId="Web-{6388F556-ED91-413D-AB41-C16F3F33EA1F}" dt="2023-02-08T04:05:34.243" v="26"/>
        <pc:sldMkLst>
          <pc:docMk/>
          <pc:sldMk cId="1838252896" sldId="257"/>
        </pc:sldMkLst>
        <pc:spChg chg="mod">
          <ac:chgData name="Haynes,Emmanuel Jordan" userId="S::ejhayn03@louisville.edu::de94d74d-1935-4ab8-adf8-ee99bdff8c68" providerId="AD" clId="Web-{6388F556-ED91-413D-AB41-C16F3F33EA1F}" dt="2023-02-08T04:05:34.243" v="26"/>
          <ac:spMkLst>
            <pc:docMk/>
            <pc:sldMk cId="1838252896" sldId="257"/>
            <ac:spMk id="2" creationId="{5A0F9CCB-A40E-C03E-E0FC-29D09674DF84}"/>
          </ac:spMkLst>
        </pc:spChg>
        <pc:spChg chg="mod ord">
          <ac:chgData name="Haynes,Emmanuel Jordan" userId="S::ejhayn03@louisville.edu::de94d74d-1935-4ab8-adf8-ee99bdff8c68" providerId="AD" clId="Web-{6388F556-ED91-413D-AB41-C16F3F33EA1F}" dt="2023-02-08T04:05:34.243" v="26"/>
          <ac:spMkLst>
            <pc:docMk/>
            <pc:sldMk cId="1838252896" sldId="257"/>
            <ac:spMk id="3" creationId="{374046D5-7F49-B519-8F24-5DCB225706EB}"/>
          </ac:spMkLst>
        </pc:spChg>
        <pc:spChg chg="add del">
          <ac:chgData name="Haynes,Emmanuel Jordan" userId="S::ejhayn03@louisville.edu::de94d74d-1935-4ab8-adf8-ee99bdff8c68" providerId="AD" clId="Web-{6388F556-ED91-413D-AB41-C16F3F33EA1F}" dt="2023-02-08T04:05:34.243" v="26"/>
          <ac:spMkLst>
            <pc:docMk/>
            <pc:sldMk cId="1838252896" sldId="257"/>
            <ac:spMk id="14" creationId="{5FDF4720-5445-47BE-89FE-E40D1AE6F619}"/>
          </ac:spMkLst>
        </pc:spChg>
        <pc:spChg chg="add del">
          <ac:chgData name="Haynes,Emmanuel Jordan" userId="S::ejhayn03@louisville.edu::de94d74d-1935-4ab8-adf8-ee99bdff8c68" providerId="AD" clId="Web-{6388F556-ED91-413D-AB41-C16F3F33EA1F}" dt="2023-02-08T04:05:34.243" v="26"/>
          <ac:spMkLst>
            <pc:docMk/>
            <pc:sldMk cId="1838252896" sldId="257"/>
            <ac:spMk id="16" creationId="{AC8710B4-A815-4082-9E4F-F13A0007090C}"/>
          </ac:spMkLst>
        </pc:spChg>
        <pc:spChg chg="add">
          <ac:chgData name="Haynes,Emmanuel Jordan" userId="S::ejhayn03@louisville.edu::de94d74d-1935-4ab8-adf8-ee99bdff8c68" providerId="AD" clId="Web-{6388F556-ED91-413D-AB41-C16F3F33EA1F}" dt="2023-02-08T04:05:34.243" v="26"/>
          <ac:spMkLst>
            <pc:docMk/>
            <pc:sldMk cId="1838252896" sldId="257"/>
            <ac:spMk id="18" creationId="{04812C46-200A-4DEB-A05E-3ED6C68C2387}"/>
          </ac:spMkLst>
        </pc:spChg>
        <pc:spChg chg="add">
          <ac:chgData name="Haynes,Emmanuel Jordan" userId="S::ejhayn03@louisville.edu::de94d74d-1935-4ab8-adf8-ee99bdff8c68" providerId="AD" clId="Web-{6388F556-ED91-413D-AB41-C16F3F33EA1F}" dt="2023-02-08T04:05:34.243" v="26"/>
          <ac:spMkLst>
            <pc:docMk/>
            <pc:sldMk cId="1838252896" sldId="257"/>
            <ac:spMk id="19" creationId="{16BF4F81-CE79-4A24-860D-9959FF7162FB}"/>
          </ac:spMkLst>
        </pc:spChg>
        <pc:spChg chg="add del">
          <ac:chgData name="Haynes,Emmanuel Jordan" userId="S::ejhayn03@louisville.edu::de94d74d-1935-4ab8-adf8-ee99bdff8c68" providerId="AD" clId="Web-{6388F556-ED91-413D-AB41-C16F3F33EA1F}" dt="2023-02-08T04:05:17.571" v="23"/>
          <ac:spMkLst>
            <pc:docMk/>
            <pc:sldMk cId="1838252896" sldId="257"/>
            <ac:spMk id="21" creationId="{04812C46-200A-4DEB-A05E-3ED6C68C2387}"/>
          </ac:spMkLst>
        </pc:spChg>
        <pc:spChg chg="add del">
          <ac:chgData name="Haynes,Emmanuel Jordan" userId="S::ejhayn03@louisville.edu::de94d74d-1935-4ab8-adf8-ee99bdff8c68" providerId="AD" clId="Web-{6388F556-ED91-413D-AB41-C16F3F33EA1F}" dt="2023-02-08T04:05:17.571" v="23"/>
          <ac:spMkLst>
            <pc:docMk/>
            <pc:sldMk cId="1838252896" sldId="257"/>
            <ac:spMk id="23" creationId="{D1EA859B-E555-4109-94F3-6700E046E008}"/>
          </ac:spMkLst>
        </pc:spChg>
        <pc:spChg chg="add del">
          <ac:chgData name="Haynes,Emmanuel Jordan" userId="S::ejhayn03@louisville.edu::de94d74d-1935-4ab8-adf8-ee99bdff8c68" providerId="AD" clId="Web-{6388F556-ED91-413D-AB41-C16F3F33EA1F}" dt="2023-02-08T04:05:16.305" v="22"/>
          <ac:spMkLst>
            <pc:docMk/>
            <pc:sldMk cId="1838252896" sldId="257"/>
            <ac:spMk id="28" creationId="{F13C74B1-5B17-4795-BED0-7140497B445A}"/>
          </ac:spMkLst>
        </pc:spChg>
        <pc:spChg chg="add del">
          <ac:chgData name="Haynes,Emmanuel Jordan" userId="S::ejhayn03@louisville.edu::de94d74d-1935-4ab8-adf8-ee99bdff8c68" providerId="AD" clId="Web-{6388F556-ED91-413D-AB41-C16F3F33EA1F}" dt="2023-02-08T04:05:16.305" v="22"/>
          <ac:spMkLst>
            <pc:docMk/>
            <pc:sldMk cId="1838252896" sldId="257"/>
            <ac:spMk id="30" creationId="{D4974D33-8DC5-464E-8C6D-BE58F0669C17}"/>
          </ac:spMkLst>
        </pc:spChg>
        <pc:spChg chg="add del">
          <ac:chgData name="Haynes,Emmanuel Jordan" userId="S::ejhayn03@louisville.edu::de94d74d-1935-4ab8-adf8-ee99bdff8c68" providerId="AD" clId="Web-{6388F556-ED91-413D-AB41-C16F3F33EA1F}" dt="2023-02-08T04:05:07.633" v="17"/>
          <ac:spMkLst>
            <pc:docMk/>
            <pc:sldMk cId="1838252896" sldId="257"/>
            <ac:spMk id="35" creationId="{A81E7530-396C-45F0-92F4-A885648D1631}"/>
          </ac:spMkLst>
        </pc:spChg>
        <pc:spChg chg="add del">
          <ac:chgData name="Haynes,Emmanuel Jordan" userId="S::ejhayn03@louisville.edu::de94d74d-1935-4ab8-adf8-ee99bdff8c68" providerId="AD" clId="Web-{6388F556-ED91-413D-AB41-C16F3F33EA1F}" dt="2023-02-08T04:05:07.633" v="17"/>
          <ac:spMkLst>
            <pc:docMk/>
            <pc:sldMk cId="1838252896" sldId="257"/>
            <ac:spMk id="37" creationId="{7316481C-0A49-4796-812B-0D64F063B720}"/>
          </ac:spMkLst>
        </pc:spChg>
        <pc:spChg chg="add del">
          <ac:chgData name="Haynes,Emmanuel Jordan" userId="S::ejhayn03@louisville.edu::de94d74d-1935-4ab8-adf8-ee99bdff8c68" providerId="AD" clId="Web-{6388F556-ED91-413D-AB41-C16F3F33EA1F}" dt="2023-02-08T04:05:07.633" v="17"/>
          <ac:spMkLst>
            <pc:docMk/>
            <pc:sldMk cId="1838252896" sldId="257"/>
            <ac:spMk id="39" creationId="{A5271697-90F1-4A23-8EF2-0179F2EAFACB}"/>
          </ac:spMkLst>
        </pc:spChg>
        <pc:spChg chg="add del">
          <ac:chgData name="Haynes,Emmanuel Jordan" userId="S::ejhayn03@louisville.edu::de94d74d-1935-4ab8-adf8-ee99bdff8c68" providerId="AD" clId="Web-{6388F556-ED91-413D-AB41-C16F3F33EA1F}" dt="2023-02-08T04:05:07.633" v="17"/>
          <ac:spMkLst>
            <pc:docMk/>
            <pc:sldMk cId="1838252896" sldId="257"/>
            <ac:spMk id="63" creationId="{D9F5512A-48E1-4C07-B75E-3CCC517B6804}"/>
          </ac:spMkLst>
        </pc:spChg>
        <pc:spChg chg="add del">
          <ac:chgData name="Haynes,Emmanuel Jordan" userId="S::ejhayn03@louisville.edu::de94d74d-1935-4ab8-adf8-ee99bdff8c68" providerId="AD" clId="Web-{6388F556-ED91-413D-AB41-C16F3F33EA1F}" dt="2023-02-08T04:05:11.774" v="19"/>
          <ac:spMkLst>
            <pc:docMk/>
            <pc:sldMk cId="1838252896" sldId="257"/>
            <ac:spMk id="65" creationId="{04812C46-200A-4DEB-A05E-3ED6C68C2387}"/>
          </ac:spMkLst>
        </pc:spChg>
        <pc:spChg chg="add del">
          <ac:chgData name="Haynes,Emmanuel Jordan" userId="S::ejhayn03@louisville.edu::de94d74d-1935-4ab8-adf8-ee99bdff8c68" providerId="AD" clId="Web-{6388F556-ED91-413D-AB41-C16F3F33EA1F}" dt="2023-02-08T04:05:11.774" v="19"/>
          <ac:spMkLst>
            <pc:docMk/>
            <pc:sldMk cId="1838252896" sldId="257"/>
            <ac:spMk id="66" creationId="{6A507CAB-6FAD-4543-BAF2-DD9DD2970D6A}"/>
          </ac:spMkLst>
        </pc:spChg>
        <pc:spChg chg="add del">
          <ac:chgData name="Haynes,Emmanuel Jordan" userId="S::ejhayn03@louisville.edu::de94d74d-1935-4ab8-adf8-ee99bdff8c68" providerId="AD" clId="Web-{6388F556-ED91-413D-AB41-C16F3F33EA1F}" dt="2023-02-08T04:05:15.758" v="21"/>
          <ac:spMkLst>
            <pc:docMk/>
            <pc:sldMk cId="1838252896" sldId="257"/>
            <ac:spMk id="68" creationId="{F13C74B1-5B17-4795-BED0-7140497B445A}"/>
          </ac:spMkLst>
        </pc:spChg>
        <pc:spChg chg="add del">
          <ac:chgData name="Haynes,Emmanuel Jordan" userId="S::ejhayn03@louisville.edu::de94d74d-1935-4ab8-adf8-ee99bdff8c68" providerId="AD" clId="Web-{6388F556-ED91-413D-AB41-C16F3F33EA1F}" dt="2023-02-08T04:05:15.758" v="21"/>
          <ac:spMkLst>
            <pc:docMk/>
            <pc:sldMk cId="1838252896" sldId="257"/>
            <ac:spMk id="69" creationId="{D4974D33-8DC5-464E-8C6D-BE58F0669C17}"/>
          </ac:spMkLst>
        </pc:spChg>
        <pc:grpChg chg="add del">
          <ac:chgData name="Haynes,Emmanuel Jordan" userId="S::ejhayn03@louisville.edu::de94d74d-1935-4ab8-adf8-ee99bdff8c68" providerId="AD" clId="Web-{6388F556-ED91-413D-AB41-C16F3F33EA1F}" dt="2023-02-08T04:05:07.633" v="17"/>
          <ac:grpSpMkLst>
            <pc:docMk/>
            <pc:sldMk cId="1838252896" sldId="257"/>
            <ac:grpSpMk id="41" creationId="{81DE8B58-F373-409E-A253-4380A66091D4}"/>
          </ac:grpSpMkLst>
        </pc:grpChg>
        <pc:picChg chg="add mod ord">
          <ac:chgData name="Haynes,Emmanuel Jordan" userId="S::ejhayn03@louisville.edu::de94d74d-1935-4ab8-adf8-ee99bdff8c68" providerId="AD" clId="Web-{6388F556-ED91-413D-AB41-C16F3F33EA1F}" dt="2023-02-08T04:05:34.243" v="26"/>
          <ac:picMkLst>
            <pc:docMk/>
            <pc:sldMk cId="1838252896" sldId="257"/>
            <ac:picMk id="4" creationId="{3E12E7AF-550B-57EE-285B-BBA17207E42B}"/>
          </ac:picMkLst>
        </pc:picChg>
        <pc:picChg chg="add del mod ord">
          <ac:chgData name="Haynes,Emmanuel Jordan" userId="S::ejhayn03@louisville.edu::de94d74d-1935-4ab8-adf8-ee99bdff8c68" providerId="AD" clId="Web-{6388F556-ED91-413D-AB41-C16F3F33EA1F}" dt="2023-02-08T04:03:34.254" v="12"/>
          <ac:picMkLst>
            <pc:docMk/>
            <pc:sldMk cId="1838252896" sldId="257"/>
            <ac:picMk id="5" creationId="{7E39B722-7D97-FED8-3867-B57A2BF0FC6B}"/>
          </ac:picMkLst>
        </pc:picChg>
        <pc:cxnChg chg="add del">
          <ac:chgData name="Haynes,Emmanuel Jordan" userId="S::ejhayn03@louisville.edu::de94d74d-1935-4ab8-adf8-ee99bdff8c68" providerId="AD" clId="Web-{6388F556-ED91-413D-AB41-C16F3F33EA1F}" dt="2023-02-08T04:01:32.547" v="1"/>
          <ac:cxnSpMkLst>
            <pc:docMk/>
            <pc:sldMk cId="1838252896" sldId="257"/>
            <ac:cxnSpMk id="9" creationId="{A7F400EE-A8A5-48AF-B4D6-291B52C6F0B0}"/>
          </ac:cxnSpMkLst>
        </pc:cxnChg>
      </pc:sldChg>
      <pc:sldChg chg="addSp delSp modSp mod setBg setClrOvrMap">
        <pc:chgData name="Haynes,Emmanuel Jordan" userId="S::ejhayn03@louisville.edu::de94d74d-1935-4ab8-adf8-ee99bdff8c68" providerId="AD" clId="Web-{6388F556-ED91-413D-AB41-C16F3F33EA1F}" dt="2023-02-08T04:06:01.119" v="33"/>
        <pc:sldMkLst>
          <pc:docMk/>
          <pc:sldMk cId="253687777" sldId="258"/>
        </pc:sldMkLst>
        <pc:spChg chg="mod ord">
          <ac:chgData name="Haynes,Emmanuel Jordan" userId="S::ejhayn03@louisville.edu::de94d74d-1935-4ab8-adf8-ee99bdff8c68" providerId="AD" clId="Web-{6388F556-ED91-413D-AB41-C16F3F33EA1F}" dt="2023-02-08T04:06:01.119" v="33"/>
          <ac:spMkLst>
            <pc:docMk/>
            <pc:sldMk cId="253687777" sldId="258"/>
            <ac:spMk id="2" creationId="{79947622-D60B-011C-B742-2AE8FD3CA4F9}"/>
          </ac:spMkLst>
        </pc:spChg>
        <pc:spChg chg="add del mod ord">
          <ac:chgData name="Haynes,Emmanuel Jordan" userId="S::ejhayn03@louisville.edu::de94d74d-1935-4ab8-adf8-ee99bdff8c68" providerId="AD" clId="Web-{6388F556-ED91-413D-AB41-C16F3F33EA1F}" dt="2023-02-08T04:06:01.119" v="33"/>
          <ac:spMkLst>
            <pc:docMk/>
            <pc:sldMk cId="253687777" sldId="258"/>
            <ac:spMk id="3" creationId="{D25EF494-5502-2AC6-0402-B9F17F8B0F7F}"/>
          </ac:spMkLst>
        </pc:spChg>
        <pc:spChg chg="add del">
          <ac:chgData name="Haynes,Emmanuel Jordan" userId="S::ejhayn03@louisville.edu::de94d74d-1935-4ab8-adf8-ee99bdff8c68" providerId="AD" clId="Web-{6388F556-ED91-413D-AB41-C16F3F33EA1F}" dt="2023-02-08T04:03:03.722" v="4"/>
          <ac:spMkLst>
            <pc:docMk/>
            <pc:sldMk cId="253687777" sldId="258"/>
            <ac:spMk id="9" creationId="{D009D6D5-DAC2-4A8B-A17A-E206B9012D09}"/>
          </ac:spMkLst>
        </pc:spChg>
        <pc:spChg chg="add del">
          <ac:chgData name="Haynes,Emmanuel Jordan" userId="S::ejhayn03@louisville.edu::de94d74d-1935-4ab8-adf8-ee99bdff8c68" providerId="AD" clId="Web-{6388F556-ED91-413D-AB41-C16F3F33EA1F}" dt="2023-02-08T04:03:06.066" v="6"/>
          <ac:spMkLst>
            <pc:docMk/>
            <pc:sldMk cId="253687777" sldId="258"/>
            <ac:spMk id="11" creationId="{CF62D2A7-8207-488C-9F46-316BA81A16C8}"/>
          </ac:spMkLst>
        </pc:spChg>
        <pc:spChg chg="add del">
          <ac:chgData name="Haynes,Emmanuel Jordan" userId="S::ejhayn03@louisville.edu::de94d74d-1935-4ab8-adf8-ee99bdff8c68" providerId="AD" clId="Web-{6388F556-ED91-413D-AB41-C16F3F33EA1F}" dt="2023-02-08T04:03:08.457" v="8"/>
          <ac:spMkLst>
            <pc:docMk/>
            <pc:sldMk cId="253687777" sldId="258"/>
            <ac:spMk id="13" creationId="{5FDF4720-5445-47BE-89FE-E40D1AE6F619}"/>
          </ac:spMkLst>
        </pc:spChg>
        <pc:spChg chg="add del">
          <ac:chgData name="Haynes,Emmanuel Jordan" userId="S::ejhayn03@louisville.edu::de94d74d-1935-4ab8-adf8-ee99bdff8c68" providerId="AD" clId="Web-{6388F556-ED91-413D-AB41-C16F3F33EA1F}" dt="2023-02-08T04:03:08.457" v="8"/>
          <ac:spMkLst>
            <pc:docMk/>
            <pc:sldMk cId="253687777" sldId="258"/>
            <ac:spMk id="14" creationId="{AC8710B4-A815-4082-9E4F-F13A0007090C}"/>
          </ac:spMkLst>
        </pc:spChg>
        <pc:spChg chg="add del">
          <ac:chgData name="Haynes,Emmanuel Jordan" userId="S::ejhayn03@louisville.edu::de94d74d-1935-4ab8-adf8-ee99bdff8c68" providerId="AD" clId="Web-{6388F556-ED91-413D-AB41-C16F3F33EA1F}" dt="2023-02-08T04:03:11.847" v="10"/>
          <ac:spMkLst>
            <pc:docMk/>
            <pc:sldMk cId="253687777" sldId="258"/>
            <ac:spMk id="16" creationId="{CF62D2A7-8207-488C-9F46-316BA81A16C8}"/>
          </ac:spMkLst>
        </pc:spChg>
        <pc:spChg chg="add del">
          <ac:chgData name="Haynes,Emmanuel Jordan" userId="S::ejhayn03@louisville.edu::de94d74d-1935-4ab8-adf8-ee99bdff8c68" providerId="AD" clId="Web-{6388F556-ED91-413D-AB41-C16F3F33EA1F}" dt="2023-02-08T04:06:01.119" v="33"/>
          <ac:spMkLst>
            <pc:docMk/>
            <pc:sldMk cId="253687777" sldId="258"/>
            <ac:spMk id="18" creationId="{D009D6D5-DAC2-4A8B-A17A-E206B9012D09}"/>
          </ac:spMkLst>
        </pc:spChg>
        <pc:spChg chg="add del">
          <ac:chgData name="Haynes,Emmanuel Jordan" userId="S::ejhayn03@louisville.edu::de94d74d-1935-4ab8-adf8-ee99bdff8c68" providerId="AD" clId="Web-{6388F556-ED91-413D-AB41-C16F3F33EA1F}" dt="2023-02-08T04:05:57.885" v="28"/>
          <ac:spMkLst>
            <pc:docMk/>
            <pc:sldMk cId="253687777" sldId="258"/>
            <ac:spMk id="23" creationId="{04812C46-200A-4DEB-A05E-3ED6C68C2387}"/>
          </ac:spMkLst>
        </pc:spChg>
        <pc:spChg chg="add del">
          <ac:chgData name="Haynes,Emmanuel Jordan" userId="S::ejhayn03@louisville.edu::de94d74d-1935-4ab8-adf8-ee99bdff8c68" providerId="AD" clId="Web-{6388F556-ED91-413D-AB41-C16F3F33EA1F}" dt="2023-02-08T04:05:57.885" v="28"/>
          <ac:spMkLst>
            <pc:docMk/>
            <pc:sldMk cId="253687777" sldId="258"/>
            <ac:spMk id="25" creationId="{16BF4F81-CE79-4A24-860D-9959FF7162FB}"/>
          </ac:spMkLst>
        </pc:spChg>
        <pc:spChg chg="add del">
          <ac:chgData name="Haynes,Emmanuel Jordan" userId="S::ejhayn03@louisville.edu::de94d74d-1935-4ab8-adf8-ee99bdff8c68" providerId="AD" clId="Web-{6388F556-ED91-413D-AB41-C16F3F33EA1F}" dt="2023-02-08T04:06:00.385" v="30"/>
          <ac:spMkLst>
            <pc:docMk/>
            <pc:sldMk cId="253687777" sldId="258"/>
            <ac:spMk id="27" creationId="{D009D6D5-DAC2-4A8B-A17A-E206B9012D09}"/>
          </ac:spMkLst>
        </pc:spChg>
        <pc:spChg chg="add del">
          <ac:chgData name="Haynes,Emmanuel Jordan" userId="S::ejhayn03@louisville.edu::de94d74d-1935-4ab8-adf8-ee99bdff8c68" providerId="AD" clId="Web-{6388F556-ED91-413D-AB41-C16F3F33EA1F}" dt="2023-02-08T04:06:01.104" v="32"/>
          <ac:spMkLst>
            <pc:docMk/>
            <pc:sldMk cId="253687777" sldId="258"/>
            <ac:spMk id="30" creationId="{913AE63C-D5B4-45D1-ACFC-648CFFCF9805}"/>
          </ac:spMkLst>
        </pc:spChg>
        <pc:spChg chg="add del">
          <ac:chgData name="Haynes,Emmanuel Jordan" userId="S::ejhayn03@louisville.edu::de94d74d-1935-4ab8-adf8-ee99bdff8c68" providerId="AD" clId="Web-{6388F556-ED91-413D-AB41-C16F3F33EA1F}" dt="2023-02-08T04:06:01.104" v="32"/>
          <ac:spMkLst>
            <pc:docMk/>
            <pc:sldMk cId="253687777" sldId="258"/>
            <ac:spMk id="39" creationId="{4E59E4BC-D742-4881-838E-F5B9C1C2C82B}"/>
          </ac:spMkLst>
        </pc:spChg>
        <pc:spChg chg="add del">
          <ac:chgData name="Haynes,Emmanuel Jordan" userId="S::ejhayn03@louisville.edu::de94d74d-1935-4ab8-adf8-ee99bdff8c68" providerId="AD" clId="Web-{6388F556-ED91-413D-AB41-C16F3F33EA1F}" dt="2023-02-08T04:06:01.104" v="32"/>
          <ac:spMkLst>
            <pc:docMk/>
            <pc:sldMk cId="253687777" sldId="258"/>
            <ac:spMk id="41" creationId="{D25EF494-5502-2AC6-0402-B9F17F8B0F7F}"/>
          </ac:spMkLst>
        </pc:spChg>
        <pc:spChg chg="add">
          <ac:chgData name="Haynes,Emmanuel Jordan" userId="S::ejhayn03@louisville.edu::de94d74d-1935-4ab8-adf8-ee99bdff8c68" providerId="AD" clId="Web-{6388F556-ED91-413D-AB41-C16F3F33EA1F}" dt="2023-02-08T04:06:01.119" v="33"/>
          <ac:spMkLst>
            <pc:docMk/>
            <pc:sldMk cId="253687777" sldId="258"/>
            <ac:spMk id="43" creationId="{CEB41C5C-0F34-4DDA-9D7C-5E717F35F60C}"/>
          </ac:spMkLst>
        </pc:spChg>
        <pc:spChg chg="add">
          <ac:chgData name="Haynes,Emmanuel Jordan" userId="S::ejhayn03@louisville.edu::de94d74d-1935-4ab8-adf8-ee99bdff8c68" providerId="AD" clId="Web-{6388F556-ED91-413D-AB41-C16F3F33EA1F}" dt="2023-02-08T04:06:01.119" v="33"/>
          <ac:spMkLst>
            <pc:docMk/>
            <pc:sldMk cId="253687777" sldId="258"/>
            <ac:spMk id="44" creationId="{D25EF494-5502-2AC6-0402-B9F17F8B0F7F}"/>
          </ac:spMkLst>
        </pc:spChg>
        <pc:grpChg chg="add del">
          <ac:chgData name="Haynes,Emmanuel Jordan" userId="S::ejhayn03@louisville.edu::de94d74d-1935-4ab8-adf8-ee99bdff8c68" providerId="AD" clId="Web-{6388F556-ED91-413D-AB41-C16F3F33EA1F}" dt="2023-02-08T04:06:01.104" v="32"/>
          <ac:grpSpMkLst>
            <pc:docMk/>
            <pc:sldMk cId="253687777" sldId="258"/>
            <ac:grpSpMk id="31" creationId="{5C2625FA-3EDD-4059-9D0E-AFD1D271AF5B}"/>
          </ac:grpSpMkLst>
        </pc:grpChg>
        <pc:grpChg chg="add del">
          <ac:chgData name="Haynes,Emmanuel Jordan" userId="S::ejhayn03@louisville.edu::de94d74d-1935-4ab8-adf8-ee99bdff8c68" providerId="AD" clId="Web-{6388F556-ED91-413D-AB41-C16F3F33EA1F}" dt="2023-02-08T04:06:01.104" v="32"/>
          <ac:grpSpMkLst>
            <pc:docMk/>
            <pc:sldMk cId="253687777" sldId="258"/>
            <ac:grpSpMk id="40" creationId="{3FF196BB-37B1-4BB9-8014-CC784F01E698}"/>
          </ac:grpSpMkLst>
        </pc:grpChg>
        <pc:graphicFrameChg chg="add del">
          <ac:chgData name="Haynes,Emmanuel Jordan" userId="S::ejhayn03@louisville.edu::de94d74d-1935-4ab8-adf8-ee99bdff8c68" providerId="AD" clId="Web-{6388F556-ED91-413D-AB41-C16F3F33EA1F}" dt="2023-02-08T04:06:00.385" v="30"/>
          <ac:graphicFrameMkLst>
            <pc:docMk/>
            <pc:sldMk cId="253687777" sldId="258"/>
            <ac:graphicFrameMk id="20" creationId="{5931D0BE-E585-C443-067D-2A96F3C2F19F}"/>
          </ac:graphicFrameMkLst>
        </pc:graphicFrameChg>
        <pc:picChg chg="add mod ord">
          <ac:chgData name="Haynes,Emmanuel Jordan" userId="S::ejhayn03@louisville.edu::de94d74d-1935-4ab8-adf8-ee99bdff8c68" providerId="AD" clId="Web-{6388F556-ED91-413D-AB41-C16F3F33EA1F}" dt="2023-02-08T04:06:01.119" v="33"/>
          <ac:picMkLst>
            <pc:docMk/>
            <pc:sldMk cId="253687777" sldId="258"/>
            <ac:picMk id="4" creationId="{1C1E49D7-1110-7FBF-2EA8-26FFF762971D}"/>
          </ac:picMkLst>
        </pc:picChg>
      </pc:sldChg>
      <pc:sldChg chg="addSp delSp modSp">
        <pc:chgData name="Haynes,Emmanuel Jordan" userId="S::ejhayn03@louisville.edu::de94d74d-1935-4ab8-adf8-ee99bdff8c68" providerId="AD" clId="Web-{6388F556-ED91-413D-AB41-C16F3F33EA1F}" dt="2023-02-08T04:08:29.750" v="49" actId="14100"/>
        <pc:sldMkLst>
          <pc:docMk/>
          <pc:sldMk cId="3086417575" sldId="259"/>
        </pc:sldMkLst>
        <pc:picChg chg="add del mod">
          <ac:chgData name="Haynes,Emmanuel Jordan" userId="S::ejhayn03@louisville.edu::de94d74d-1935-4ab8-adf8-ee99bdff8c68" providerId="AD" clId="Web-{6388F556-ED91-413D-AB41-C16F3F33EA1F}" dt="2023-02-08T04:07:45.217" v="35"/>
          <ac:picMkLst>
            <pc:docMk/>
            <pc:sldMk cId="3086417575" sldId="259"/>
            <ac:picMk id="4" creationId="{C74FA5A9-0071-BB90-FF6B-6DAF4E80979D}"/>
          </ac:picMkLst>
        </pc:picChg>
        <pc:picChg chg="add mod">
          <ac:chgData name="Haynes,Emmanuel Jordan" userId="S::ejhayn03@louisville.edu::de94d74d-1935-4ab8-adf8-ee99bdff8c68" providerId="AD" clId="Web-{6388F556-ED91-413D-AB41-C16F3F33EA1F}" dt="2023-02-08T04:08:29.750" v="49" actId="14100"/>
          <ac:picMkLst>
            <pc:docMk/>
            <pc:sldMk cId="3086417575" sldId="259"/>
            <ac:picMk id="6" creationId="{9A91E2B3-D8F0-6A05-A0DF-E23505D437A2}"/>
          </ac:picMkLst>
        </pc:picChg>
      </pc:sldChg>
      <pc:sldChg chg="modSp">
        <pc:chgData name="Haynes,Emmanuel Jordan" userId="S::ejhayn03@louisville.edu::de94d74d-1935-4ab8-adf8-ee99bdff8c68" providerId="AD" clId="Web-{6388F556-ED91-413D-AB41-C16F3F33EA1F}" dt="2023-02-08T04:09:03.470" v="52" actId="20577"/>
        <pc:sldMkLst>
          <pc:docMk/>
          <pc:sldMk cId="4209536833" sldId="260"/>
        </pc:sldMkLst>
        <pc:spChg chg="mod">
          <ac:chgData name="Haynes,Emmanuel Jordan" userId="S::ejhayn03@louisville.edu::de94d74d-1935-4ab8-adf8-ee99bdff8c68" providerId="AD" clId="Web-{6388F556-ED91-413D-AB41-C16F3F33EA1F}" dt="2023-02-08T04:09:03.470" v="52" actId="20577"/>
          <ac:spMkLst>
            <pc:docMk/>
            <pc:sldMk cId="4209536833" sldId="260"/>
            <ac:spMk id="3" creationId="{1321396A-F122-9A94-DC60-E6AC80EA682D}"/>
          </ac:spMkLst>
        </pc:spChg>
      </pc:sldChg>
    </pc:docChg>
  </pc:docChgLst>
  <pc:docChgLst>
    <pc:chgData name="Aguilar Fuentes,Daniel Elias" userId="S::deagui01@louisville.edu::fc345ad5-f4e9-4d62-b44c-75721e2fa855" providerId="AD" clId="Web-{00BB8CBA-4844-4945-A581-C6E490B25349}"/>
    <pc:docChg chg="modSld">
      <pc:chgData name="Aguilar Fuentes,Daniel Elias" userId="S::deagui01@louisville.edu::fc345ad5-f4e9-4d62-b44c-75721e2fa855" providerId="AD" clId="Web-{00BB8CBA-4844-4945-A581-C6E490B25349}" dt="2023-02-07T15:17:56.498" v="1" actId="20577"/>
      <pc:docMkLst>
        <pc:docMk/>
      </pc:docMkLst>
      <pc:sldChg chg="modSp">
        <pc:chgData name="Aguilar Fuentes,Daniel Elias" userId="S::deagui01@louisville.edu::fc345ad5-f4e9-4d62-b44c-75721e2fa855" providerId="AD" clId="Web-{00BB8CBA-4844-4945-A581-C6E490B25349}" dt="2023-02-07T15:17:56.498" v="1" actId="20577"/>
        <pc:sldMkLst>
          <pc:docMk/>
          <pc:sldMk cId="3086417575" sldId="259"/>
        </pc:sldMkLst>
        <pc:spChg chg="mod">
          <ac:chgData name="Aguilar Fuentes,Daniel Elias" userId="S::deagui01@louisville.edu::fc345ad5-f4e9-4d62-b44c-75721e2fa855" providerId="AD" clId="Web-{00BB8CBA-4844-4945-A581-C6E490B25349}" dt="2023-02-07T15:17:56.498" v="1" actId="20577"/>
          <ac:spMkLst>
            <pc:docMk/>
            <pc:sldMk cId="3086417575" sldId="259"/>
            <ac:spMk id="3" creationId="{C6FAE083-242B-E407-00F5-CD8D8ED5E56C}"/>
          </ac:spMkLst>
        </pc:spChg>
      </pc:sldChg>
    </pc:docChg>
  </pc:docChgLst>
  <pc:docChgLst>
    <pc:chgData name="Touray, Mambuna" userId="S::p0tour01@louisville.edu::2a03a4db-30fb-4255-8ed5-10379070a6f8" providerId="AD" clId="Web-{759FFA95-719F-4F74-851E-ADD0F653D2AE}"/>
    <pc:docChg chg="addSld delSld modSld sldOrd addMainMaster delMainMaster">
      <pc:chgData name="Touray, Mambuna" userId="S::p0tour01@louisville.edu::2a03a4db-30fb-4255-8ed5-10379070a6f8" providerId="AD" clId="Web-{759FFA95-719F-4F74-851E-ADD0F653D2AE}" dt="2023-02-08T23:09:26.287" v="268" actId="1076"/>
      <pc:docMkLst>
        <pc:docMk/>
      </pc:docMkLst>
      <pc:sldChg chg="delSp modSp mod modClrScheme delDesignElem chgLayout">
        <pc:chgData name="Touray, Mambuna" userId="S::p0tour01@louisville.edu::2a03a4db-30fb-4255-8ed5-10379070a6f8" providerId="AD" clId="Web-{759FFA95-719F-4F74-851E-ADD0F653D2AE}" dt="2023-02-08T22:59:17.316" v="171"/>
        <pc:sldMkLst>
          <pc:docMk/>
          <pc:sldMk cId="109857222" sldId="256"/>
        </pc:sldMkLst>
        <pc:spChg chg="mod ord">
          <ac:chgData name="Touray, Mambuna" userId="S::p0tour01@louisville.edu::2a03a4db-30fb-4255-8ed5-10379070a6f8" providerId="AD" clId="Web-{759FFA95-719F-4F74-851E-ADD0F653D2AE}" dt="2023-02-08T22:59:17.316" v="171"/>
          <ac:spMkLst>
            <pc:docMk/>
            <pc:sldMk cId="109857222" sldId="256"/>
            <ac:spMk id="2" creationId="{00000000-0000-0000-0000-000000000000}"/>
          </ac:spMkLst>
        </pc:spChg>
        <pc:spChg chg="mod ord">
          <ac:chgData name="Touray, Mambuna" userId="S::p0tour01@louisville.edu::2a03a4db-30fb-4255-8ed5-10379070a6f8" providerId="AD" clId="Web-{759FFA95-719F-4F74-851E-ADD0F653D2AE}" dt="2023-02-08T22:59:17.316" v="171"/>
          <ac:spMkLst>
            <pc:docMk/>
            <pc:sldMk cId="109857222" sldId="256"/>
            <ac:spMk id="3" creationId="{00000000-0000-0000-0000-000000000000}"/>
          </ac:spMkLst>
        </pc:spChg>
        <pc:spChg chg="del">
          <ac:chgData name="Touray, Mambuna" userId="S::p0tour01@louisville.edu::2a03a4db-30fb-4255-8ed5-10379070a6f8" providerId="AD" clId="Web-{759FFA95-719F-4F74-851E-ADD0F653D2AE}" dt="2023-02-08T22:59:17.316" v="171"/>
          <ac:spMkLst>
            <pc:docMk/>
            <pc:sldMk cId="109857222" sldId="256"/>
            <ac:spMk id="6" creationId="{06DA9DF9-31F7-4056-B42E-878CC92417B8}"/>
          </ac:spMkLst>
        </pc:spChg>
      </pc:sldChg>
      <pc:sldChg chg="modSp mod setBg modClrScheme chgLayout">
        <pc:chgData name="Touray, Mambuna" userId="S::p0tour01@louisville.edu::2a03a4db-30fb-4255-8ed5-10379070a6f8" providerId="AD" clId="Web-{759FFA95-719F-4F74-851E-ADD0F653D2AE}" dt="2023-02-08T22:59:56.161" v="175"/>
        <pc:sldMkLst>
          <pc:docMk/>
          <pc:sldMk cId="1838252896" sldId="257"/>
        </pc:sldMkLst>
        <pc:spChg chg="mod ord">
          <ac:chgData name="Touray, Mambuna" userId="S::p0tour01@louisville.edu::2a03a4db-30fb-4255-8ed5-10379070a6f8" providerId="AD" clId="Web-{759FFA95-719F-4F74-851E-ADD0F653D2AE}" dt="2023-02-08T22:59:56.161" v="175"/>
          <ac:spMkLst>
            <pc:docMk/>
            <pc:sldMk cId="1838252896" sldId="257"/>
            <ac:spMk id="2" creationId="{5A0F9CCB-A40E-C03E-E0FC-29D09674DF84}"/>
          </ac:spMkLst>
        </pc:spChg>
        <pc:spChg chg="mod ord">
          <ac:chgData name="Touray, Mambuna" userId="S::p0tour01@louisville.edu::2a03a4db-30fb-4255-8ed5-10379070a6f8" providerId="AD" clId="Web-{759FFA95-719F-4F74-851E-ADD0F653D2AE}" dt="2023-02-08T22:59:56.161" v="175"/>
          <ac:spMkLst>
            <pc:docMk/>
            <pc:sldMk cId="1838252896" sldId="257"/>
            <ac:spMk id="3" creationId="{374046D5-7F49-B519-8F24-5DCB225706EB}"/>
          </ac:spMkLst>
        </pc:spChg>
        <pc:picChg chg="mod ord">
          <ac:chgData name="Touray, Mambuna" userId="S::p0tour01@louisville.edu::2a03a4db-30fb-4255-8ed5-10379070a6f8" providerId="AD" clId="Web-{759FFA95-719F-4F74-851E-ADD0F653D2AE}" dt="2023-02-08T22:59:56.161" v="175"/>
          <ac:picMkLst>
            <pc:docMk/>
            <pc:sldMk cId="1838252896" sldId="257"/>
            <ac:picMk id="4" creationId="{3E12E7AF-550B-57EE-285B-BBA17207E42B}"/>
          </ac:picMkLst>
        </pc:picChg>
      </pc:sldChg>
      <pc:sldChg chg="addSp delSp modSp mod setBg modClrScheme delDesignElem chgLayout">
        <pc:chgData name="Touray, Mambuna" userId="S::p0tour01@louisville.edu::2a03a4db-30fb-4255-8ed5-10379070a6f8" providerId="AD" clId="Web-{759FFA95-719F-4F74-851E-ADD0F653D2AE}" dt="2023-02-08T22:59:43.207" v="174"/>
        <pc:sldMkLst>
          <pc:docMk/>
          <pc:sldMk cId="253687777" sldId="258"/>
        </pc:sldMkLst>
        <pc:spChg chg="mod ord">
          <ac:chgData name="Touray, Mambuna" userId="S::p0tour01@louisville.edu::2a03a4db-30fb-4255-8ed5-10379070a6f8" providerId="AD" clId="Web-{759FFA95-719F-4F74-851E-ADD0F653D2AE}" dt="2023-02-08T22:59:43.207" v="174"/>
          <ac:spMkLst>
            <pc:docMk/>
            <pc:sldMk cId="253687777" sldId="258"/>
            <ac:spMk id="2" creationId="{79947622-D60B-011C-B742-2AE8FD3CA4F9}"/>
          </ac:spMkLst>
        </pc:spChg>
        <pc:spChg chg="add del mod ord">
          <ac:chgData name="Touray, Mambuna" userId="S::p0tour01@louisville.edu::2a03a4db-30fb-4255-8ed5-10379070a6f8" providerId="AD" clId="Web-{759FFA95-719F-4F74-851E-ADD0F653D2AE}" dt="2023-02-08T22:59:43.207" v="174"/>
          <ac:spMkLst>
            <pc:docMk/>
            <pc:sldMk cId="253687777" sldId="258"/>
            <ac:spMk id="44" creationId="{D25EF494-5502-2AC6-0402-B9F17F8B0F7F}"/>
          </ac:spMkLst>
        </pc:spChg>
        <pc:spChg chg="del">
          <ac:chgData name="Touray, Mambuna" userId="S::p0tour01@louisville.edu::2a03a4db-30fb-4255-8ed5-10379070a6f8" providerId="AD" clId="Web-{759FFA95-719F-4F74-851E-ADD0F653D2AE}" dt="2023-02-08T22:59:17.316" v="171"/>
          <ac:spMkLst>
            <pc:docMk/>
            <pc:sldMk cId="253687777" sldId="258"/>
            <ac:spMk id="49" creationId="{1C4A7C96-9E71-4CE8-ADCD-504C0D522B89}"/>
          </ac:spMkLst>
        </pc:spChg>
        <pc:spChg chg="add del">
          <ac:chgData name="Touray, Mambuna" userId="S::p0tour01@louisville.edu::2a03a4db-30fb-4255-8ed5-10379070a6f8" providerId="AD" clId="Web-{759FFA95-719F-4F74-851E-ADD0F653D2AE}" dt="2023-02-08T22:59:43.082" v="173"/>
          <ac:spMkLst>
            <pc:docMk/>
            <pc:sldMk cId="253687777" sldId="258"/>
            <ac:spMk id="50" creationId="{7E475056-B0EB-44BE-8568-61ABEFB2E99D}"/>
          </ac:spMkLst>
        </pc:spChg>
        <pc:spChg chg="add del">
          <ac:chgData name="Touray, Mambuna" userId="S::p0tour01@louisville.edu::2a03a4db-30fb-4255-8ed5-10379070a6f8" providerId="AD" clId="Web-{759FFA95-719F-4F74-851E-ADD0F653D2AE}" dt="2023-02-08T22:59:43.082" v="173"/>
          <ac:spMkLst>
            <pc:docMk/>
            <pc:sldMk cId="253687777" sldId="258"/>
            <ac:spMk id="54" creationId="{E82ABBDC-7A44-4AE8-A04F-B5495481B9F2}"/>
          </ac:spMkLst>
        </pc:spChg>
        <pc:graphicFrameChg chg="add del">
          <ac:chgData name="Touray, Mambuna" userId="S::p0tour01@louisville.edu::2a03a4db-30fb-4255-8ed5-10379070a6f8" providerId="AD" clId="Web-{759FFA95-719F-4F74-851E-ADD0F653D2AE}" dt="2023-02-08T22:59:43.082" v="173"/>
          <ac:graphicFrameMkLst>
            <pc:docMk/>
            <pc:sldMk cId="253687777" sldId="258"/>
            <ac:graphicFrameMk id="46" creationId="{8B99B130-C3F1-73C9-9AD6-563EDEAFEB46}"/>
          </ac:graphicFrameMkLst>
        </pc:graphicFrameChg>
        <pc:graphicFrameChg chg="add">
          <ac:chgData name="Touray, Mambuna" userId="S::p0tour01@louisville.edu::2a03a4db-30fb-4255-8ed5-10379070a6f8" providerId="AD" clId="Web-{759FFA95-719F-4F74-851E-ADD0F653D2AE}" dt="2023-02-08T22:59:43.207" v="174"/>
          <ac:graphicFrameMkLst>
            <pc:docMk/>
            <pc:sldMk cId="253687777" sldId="258"/>
            <ac:graphicFrameMk id="56" creationId="{9EE0F99C-0ED1-2120-2136-368CE99389FA}"/>
          </ac:graphicFrameMkLst>
        </pc:graphicFrameChg>
        <pc:cxnChg chg="add del">
          <ac:chgData name="Touray, Mambuna" userId="S::p0tour01@louisville.edu::2a03a4db-30fb-4255-8ed5-10379070a6f8" providerId="AD" clId="Web-{759FFA95-719F-4F74-851E-ADD0F653D2AE}" dt="2023-02-08T22:59:43.082" v="173"/>
          <ac:cxnSpMkLst>
            <pc:docMk/>
            <pc:sldMk cId="253687777" sldId="258"/>
            <ac:cxnSpMk id="52" creationId="{F2C8E2EC-73A4-48C2-B4D7-D7726BD908EE}"/>
          </ac:cxnSpMkLst>
        </pc:cxnChg>
      </pc:sldChg>
      <pc:sldChg chg="modSp mod modClrScheme chgLayout">
        <pc:chgData name="Touray, Mambuna" userId="S::p0tour01@louisville.edu::2a03a4db-30fb-4255-8ed5-10379070a6f8" providerId="AD" clId="Web-{759FFA95-719F-4F74-851E-ADD0F653D2AE}" dt="2023-02-08T23:00:08.474" v="176" actId="1076"/>
        <pc:sldMkLst>
          <pc:docMk/>
          <pc:sldMk cId="3086417575" sldId="259"/>
        </pc:sldMkLst>
        <pc:spChg chg="mod ord">
          <ac:chgData name="Touray, Mambuna" userId="S::p0tour01@louisville.edu::2a03a4db-30fb-4255-8ed5-10379070a6f8" providerId="AD" clId="Web-{759FFA95-719F-4F74-851E-ADD0F653D2AE}" dt="2023-02-08T22:59:17.316" v="171"/>
          <ac:spMkLst>
            <pc:docMk/>
            <pc:sldMk cId="3086417575" sldId="259"/>
            <ac:spMk id="2" creationId="{72DAF58F-36DB-94E6-21DB-FF55209872DF}"/>
          </ac:spMkLst>
        </pc:spChg>
        <pc:spChg chg="mod ord">
          <ac:chgData name="Touray, Mambuna" userId="S::p0tour01@louisville.edu::2a03a4db-30fb-4255-8ed5-10379070a6f8" providerId="AD" clId="Web-{759FFA95-719F-4F74-851E-ADD0F653D2AE}" dt="2023-02-08T23:00:08.474" v="176" actId="1076"/>
          <ac:spMkLst>
            <pc:docMk/>
            <pc:sldMk cId="3086417575" sldId="259"/>
            <ac:spMk id="3" creationId="{C6FAE083-242B-E407-00F5-CD8D8ED5E56C}"/>
          </ac:spMkLst>
        </pc:spChg>
      </pc:sldChg>
      <pc:sldChg chg="addSp delSp modSp mod modClrScheme chgLayout">
        <pc:chgData name="Touray, Mambuna" userId="S::p0tour01@louisville.edu::2a03a4db-30fb-4255-8ed5-10379070a6f8" providerId="AD" clId="Web-{759FFA95-719F-4F74-851E-ADD0F653D2AE}" dt="2023-02-08T23:08:58.911" v="265" actId="1076"/>
        <pc:sldMkLst>
          <pc:docMk/>
          <pc:sldMk cId="4209536833" sldId="260"/>
        </pc:sldMkLst>
        <pc:spChg chg="mod ord">
          <ac:chgData name="Touray, Mambuna" userId="S::p0tour01@louisville.edu::2a03a4db-30fb-4255-8ed5-10379070a6f8" providerId="AD" clId="Web-{759FFA95-719F-4F74-851E-ADD0F653D2AE}" dt="2023-02-08T23:07:47.471" v="252" actId="1076"/>
          <ac:spMkLst>
            <pc:docMk/>
            <pc:sldMk cId="4209536833" sldId="260"/>
            <ac:spMk id="2" creationId="{33847FE3-D080-9BB4-39E1-D05638077E89}"/>
          </ac:spMkLst>
        </pc:spChg>
        <pc:spChg chg="mod ord">
          <ac:chgData name="Touray, Mambuna" userId="S::p0tour01@louisville.edu::2a03a4db-30fb-4255-8ed5-10379070a6f8" providerId="AD" clId="Web-{759FFA95-719F-4F74-851E-ADD0F653D2AE}" dt="2023-02-08T22:59:17.316" v="171"/>
          <ac:spMkLst>
            <pc:docMk/>
            <pc:sldMk cId="4209536833" sldId="260"/>
            <ac:spMk id="3" creationId="{1321396A-F122-9A94-DC60-E6AC80EA682D}"/>
          </ac:spMkLst>
        </pc:spChg>
        <pc:spChg chg="add mod">
          <ac:chgData name="Touray, Mambuna" userId="S::p0tour01@louisville.edu::2a03a4db-30fb-4255-8ed5-10379070a6f8" providerId="AD" clId="Web-{759FFA95-719F-4F74-851E-ADD0F653D2AE}" dt="2023-02-08T23:08:39.785" v="260" actId="14100"/>
          <ac:spMkLst>
            <pc:docMk/>
            <pc:sldMk cId="4209536833" sldId="260"/>
            <ac:spMk id="4" creationId="{A9C0DA51-6139-B857-28F0-FC16856AACC1}"/>
          </ac:spMkLst>
        </pc:spChg>
        <pc:spChg chg="add mod">
          <ac:chgData name="Touray, Mambuna" userId="S::p0tour01@louisville.edu::2a03a4db-30fb-4255-8ed5-10379070a6f8" providerId="AD" clId="Web-{759FFA95-719F-4F74-851E-ADD0F653D2AE}" dt="2023-02-08T23:08:54.442" v="264" actId="1076"/>
          <ac:spMkLst>
            <pc:docMk/>
            <pc:sldMk cId="4209536833" sldId="260"/>
            <ac:spMk id="5" creationId="{92572A75-249D-17E5-9EFD-E84BCB640DBC}"/>
          </ac:spMkLst>
        </pc:spChg>
        <pc:spChg chg="add mod">
          <ac:chgData name="Touray, Mambuna" userId="S::p0tour01@louisville.edu::2a03a4db-30fb-4255-8ed5-10379070a6f8" providerId="AD" clId="Web-{759FFA95-719F-4F74-851E-ADD0F653D2AE}" dt="2023-02-08T23:08:58.911" v="265" actId="1076"/>
          <ac:spMkLst>
            <pc:docMk/>
            <pc:sldMk cId="4209536833" sldId="260"/>
            <ac:spMk id="6" creationId="{CC6BE55E-00FB-19C2-3065-15C0F8A3147B}"/>
          </ac:spMkLst>
        </pc:spChg>
        <pc:spChg chg="add del mod">
          <ac:chgData name="Touray, Mambuna" userId="S::p0tour01@louisville.edu::2a03a4db-30fb-4255-8ed5-10379070a6f8" providerId="AD" clId="Web-{759FFA95-719F-4F74-851E-ADD0F653D2AE}" dt="2023-02-08T23:07:55.722" v="254" actId="1076"/>
          <ac:spMkLst>
            <pc:docMk/>
            <pc:sldMk cId="4209536833" sldId="260"/>
            <ac:spMk id="7" creationId="{AA76146C-12A0-A2DD-D9AE-6B166B79775E}"/>
          </ac:spMkLst>
        </pc:spChg>
        <pc:graphicFrameChg chg="add del">
          <ac:chgData name="Touray, Mambuna" userId="S::p0tour01@louisville.edu::2a03a4db-30fb-4255-8ed5-10379070a6f8" providerId="AD" clId="Web-{759FFA95-719F-4F74-851E-ADD0F653D2AE}" dt="2023-02-08T23:00:24.599" v="180"/>
          <ac:graphicFrameMkLst>
            <pc:docMk/>
            <pc:sldMk cId="4209536833" sldId="260"/>
            <ac:graphicFrameMk id="11" creationId="{93F4BB4A-7B45-1EE0-F507-5B504EDB1445}"/>
          </ac:graphicFrameMkLst>
        </pc:graphicFrameChg>
        <pc:graphicFrameChg chg="add del">
          <ac:chgData name="Touray, Mambuna" userId="S::p0tour01@louisville.edu::2a03a4db-30fb-4255-8ed5-10379070a6f8" providerId="AD" clId="Web-{759FFA95-719F-4F74-851E-ADD0F653D2AE}" dt="2023-02-08T23:00:26.599" v="182"/>
          <ac:graphicFrameMkLst>
            <pc:docMk/>
            <pc:sldMk cId="4209536833" sldId="260"/>
            <ac:graphicFrameMk id="13" creationId="{AD7004D3-66C8-1F01-2213-DE525458FEED}"/>
          </ac:graphicFrameMkLst>
        </pc:graphicFrameChg>
        <pc:graphicFrameChg chg="add del">
          <ac:chgData name="Touray, Mambuna" userId="S::p0tour01@louisville.edu::2a03a4db-30fb-4255-8ed5-10379070a6f8" providerId="AD" clId="Web-{759FFA95-719F-4F74-851E-ADD0F653D2AE}" dt="2023-02-08T23:00:48.928" v="184"/>
          <ac:graphicFrameMkLst>
            <pc:docMk/>
            <pc:sldMk cId="4209536833" sldId="260"/>
            <ac:graphicFrameMk id="15" creationId="{3EA7615C-1650-59B5-8F37-0AB024D72C36}"/>
          </ac:graphicFrameMkLst>
        </pc:graphicFrameChg>
      </pc:sldChg>
      <pc:sldChg chg="modSp mod modClrScheme chgLayout">
        <pc:chgData name="Touray, Mambuna" userId="S::p0tour01@louisville.edu::2a03a4db-30fb-4255-8ed5-10379070a6f8" providerId="AD" clId="Web-{759FFA95-719F-4F74-851E-ADD0F653D2AE}" dt="2023-02-08T23:01:57.289" v="196" actId="1076"/>
        <pc:sldMkLst>
          <pc:docMk/>
          <pc:sldMk cId="914883579" sldId="261"/>
        </pc:sldMkLst>
        <pc:spChg chg="mod ord">
          <ac:chgData name="Touray, Mambuna" userId="S::p0tour01@louisville.edu::2a03a4db-30fb-4255-8ed5-10379070a6f8" providerId="AD" clId="Web-{759FFA95-719F-4F74-851E-ADD0F653D2AE}" dt="2023-02-08T22:59:17.316" v="171"/>
          <ac:spMkLst>
            <pc:docMk/>
            <pc:sldMk cId="914883579" sldId="261"/>
            <ac:spMk id="2" creationId="{6BD5EEE5-6E25-16C0-5C24-57EED995D6DA}"/>
          </ac:spMkLst>
        </pc:spChg>
        <pc:spChg chg="mod ord">
          <ac:chgData name="Touray, Mambuna" userId="S::p0tour01@louisville.edu::2a03a4db-30fb-4255-8ed5-10379070a6f8" providerId="AD" clId="Web-{759FFA95-719F-4F74-851E-ADD0F653D2AE}" dt="2023-02-08T23:01:57.289" v="196" actId="1076"/>
          <ac:spMkLst>
            <pc:docMk/>
            <pc:sldMk cId="914883579" sldId="261"/>
            <ac:spMk id="3" creationId="{400905E4-0C8E-1C74-2F30-BC7D1BFAE61B}"/>
          </ac:spMkLst>
        </pc:spChg>
      </pc:sldChg>
      <pc:sldChg chg="delSp modSp mod setBg modClrScheme delDesignElem chgLayout">
        <pc:chgData name="Touray, Mambuna" userId="S::p0tour01@louisville.edu::2a03a4db-30fb-4255-8ed5-10379070a6f8" providerId="AD" clId="Web-{759FFA95-719F-4F74-851E-ADD0F653D2AE}" dt="2023-02-08T23:09:26.287" v="268" actId="1076"/>
        <pc:sldMkLst>
          <pc:docMk/>
          <pc:sldMk cId="2557768885" sldId="262"/>
        </pc:sldMkLst>
        <pc:spChg chg="mod ord">
          <ac:chgData name="Touray, Mambuna" userId="S::p0tour01@louisville.edu::2a03a4db-30fb-4255-8ed5-10379070a6f8" providerId="AD" clId="Web-{759FFA95-719F-4F74-851E-ADD0F653D2AE}" dt="2023-02-08T23:09:26.287" v="268" actId="1076"/>
          <ac:spMkLst>
            <pc:docMk/>
            <pc:sldMk cId="2557768885" sldId="262"/>
            <ac:spMk id="2" creationId="{4C621C84-96CF-E2F6-F1E7-D2E8EC67DC55}"/>
          </ac:spMkLst>
        </pc:spChg>
        <pc:spChg chg="mod ord">
          <ac:chgData name="Touray, Mambuna" userId="S::p0tour01@louisville.edu::2a03a4db-30fb-4255-8ed5-10379070a6f8" providerId="AD" clId="Web-{759FFA95-719F-4F74-851E-ADD0F653D2AE}" dt="2023-02-08T23:02:47.572" v="205"/>
          <ac:spMkLst>
            <pc:docMk/>
            <pc:sldMk cId="2557768885" sldId="262"/>
            <ac:spMk id="3" creationId="{C49DCDE3-E71F-B7F7-4314-8E331B00097F}"/>
          </ac:spMkLst>
        </pc:spChg>
        <pc:spChg chg="del">
          <ac:chgData name="Touray, Mambuna" userId="S::p0tour01@louisville.edu::2a03a4db-30fb-4255-8ed5-10379070a6f8" providerId="AD" clId="Web-{759FFA95-719F-4F74-851E-ADD0F653D2AE}" dt="2023-02-08T22:59:17.316" v="171"/>
          <ac:spMkLst>
            <pc:docMk/>
            <pc:sldMk cId="2557768885" sldId="262"/>
            <ac:spMk id="10" creationId="{12609869-9E80-471B-A487-A53288E0E791}"/>
          </ac:spMkLst>
        </pc:spChg>
        <pc:spChg chg="del">
          <ac:chgData name="Touray, Mambuna" userId="S::p0tour01@louisville.edu::2a03a4db-30fb-4255-8ed5-10379070a6f8" providerId="AD" clId="Web-{759FFA95-719F-4F74-851E-ADD0F653D2AE}" dt="2023-02-08T22:59:17.316" v="171"/>
          <ac:spMkLst>
            <pc:docMk/>
            <pc:sldMk cId="2557768885" sldId="262"/>
            <ac:spMk id="12" creationId="{7004738A-9D34-43E8-97D2-CA0EED4F8BE0}"/>
          </ac:spMkLst>
        </pc:spChg>
        <pc:spChg chg="del">
          <ac:chgData name="Touray, Mambuna" userId="S::p0tour01@louisville.edu::2a03a4db-30fb-4255-8ed5-10379070a6f8" providerId="AD" clId="Web-{759FFA95-719F-4F74-851E-ADD0F653D2AE}" dt="2023-02-08T22:59:17.316" v="171"/>
          <ac:spMkLst>
            <pc:docMk/>
            <pc:sldMk cId="2557768885" sldId="262"/>
            <ac:spMk id="14" creationId="{B8B8D07F-F13E-443E-BA68-2D26672D76B9}"/>
          </ac:spMkLst>
        </pc:spChg>
        <pc:spChg chg="del">
          <ac:chgData name="Touray, Mambuna" userId="S::p0tour01@louisville.edu::2a03a4db-30fb-4255-8ed5-10379070a6f8" providerId="AD" clId="Web-{759FFA95-719F-4F74-851E-ADD0F653D2AE}" dt="2023-02-08T22:59:17.316" v="171"/>
          <ac:spMkLst>
            <pc:docMk/>
            <pc:sldMk cId="2557768885" sldId="262"/>
            <ac:spMk id="16" creationId="{2813A4FA-24A5-41ED-A534-3807D1B2F344}"/>
          </ac:spMkLst>
        </pc:spChg>
        <pc:spChg chg="del">
          <ac:chgData name="Touray, Mambuna" userId="S::p0tour01@louisville.edu::2a03a4db-30fb-4255-8ed5-10379070a6f8" providerId="AD" clId="Web-{759FFA95-719F-4F74-851E-ADD0F653D2AE}" dt="2023-02-08T22:59:17.316" v="171"/>
          <ac:spMkLst>
            <pc:docMk/>
            <pc:sldMk cId="2557768885" sldId="262"/>
            <ac:spMk id="18" creationId="{C3944F27-CA70-4E84-A51A-E6BF89558979}"/>
          </ac:spMkLst>
        </pc:spChg>
        <pc:picChg chg="mod">
          <ac:chgData name="Touray, Mambuna" userId="S::p0tour01@louisville.edu::2a03a4db-30fb-4255-8ed5-10379070a6f8" providerId="AD" clId="Web-{759FFA95-719F-4F74-851E-ADD0F653D2AE}" dt="2023-02-08T23:03:19.089" v="208" actId="1076"/>
          <ac:picMkLst>
            <pc:docMk/>
            <pc:sldMk cId="2557768885" sldId="262"/>
            <ac:picMk id="4" creationId="{E814576F-665A-19D4-E696-DFFE07603D35}"/>
          </ac:picMkLst>
        </pc:picChg>
      </pc:sldChg>
      <pc:sldChg chg="modSp mod modClrScheme chgLayout">
        <pc:chgData name="Touray, Mambuna" userId="S::p0tour01@louisville.edu::2a03a4db-30fb-4255-8ed5-10379070a6f8" providerId="AD" clId="Web-{759FFA95-719F-4F74-851E-ADD0F653D2AE}" dt="2023-02-08T22:59:17.316" v="171"/>
        <pc:sldMkLst>
          <pc:docMk/>
          <pc:sldMk cId="2995881248" sldId="263"/>
        </pc:sldMkLst>
        <pc:spChg chg="mod ord">
          <ac:chgData name="Touray, Mambuna" userId="S::p0tour01@louisville.edu::2a03a4db-30fb-4255-8ed5-10379070a6f8" providerId="AD" clId="Web-{759FFA95-719F-4F74-851E-ADD0F653D2AE}" dt="2023-02-08T22:59:17.316" v="171"/>
          <ac:spMkLst>
            <pc:docMk/>
            <pc:sldMk cId="2995881248" sldId="263"/>
            <ac:spMk id="2" creationId="{EEC8444E-5E82-AE0F-6CAC-21EA70A654AF}"/>
          </ac:spMkLst>
        </pc:spChg>
        <pc:spChg chg="mod ord">
          <ac:chgData name="Touray, Mambuna" userId="S::p0tour01@louisville.edu::2a03a4db-30fb-4255-8ed5-10379070a6f8" providerId="AD" clId="Web-{759FFA95-719F-4F74-851E-ADD0F653D2AE}" dt="2023-02-08T22:59:17.316" v="171"/>
          <ac:spMkLst>
            <pc:docMk/>
            <pc:sldMk cId="2995881248" sldId="263"/>
            <ac:spMk id="3" creationId="{278B9D45-AAF8-DD6A-7813-A84887F7AD48}"/>
          </ac:spMkLst>
        </pc:spChg>
      </pc:sldChg>
      <pc:sldChg chg="modSp mod modClrScheme chgLayout">
        <pc:chgData name="Touray, Mambuna" userId="S::p0tour01@louisville.edu::2a03a4db-30fb-4255-8ed5-10379070a6f8" providerId="AD" clId="Web-{759FFA95-719F-4F74-851E-ADD0F653D2AE}" dt="2023-02-08T23:09:13.911" v="266" actId="1076"/>
        <pc:sldMkLst>
          <pc:docMk/>
          <pc:sldMk cId="3779814453" sldId="264"/>
        </pc:sldMkLst>
        <pc:spChg chg="mod ord">
          <ac:chgData name="Touray, Mambuna" userId="S::p0tour01@louisville.edu::2a03a4db-30fb-4255-8ed5-10379070a6f8" providerId="AD" clId="Web-{759FFA95-719F-4F74-851E-ADD0F653D2AE}" dt="2023-02-08T23:09:13.911" v="266" actId="1076"/>
          <ac:spMkLst>
            <pc:docMk/>
            <pc:sldMk cId="3779814453" sldId="264"/>
            <ac:spMk id="2" creationId="{98E14224-4632-38A7-A9DB-D0916BE63AEF}"/>
          </ac:spMkLst>
        </pc:spChg>
        <pc:spChg chg="mod ord">
          <ac:chgData name="Touray, Mambuna" userId="S::p0tour01@louisville.edu::2a03a4db-30fb-4255-8ed5-10379070a6f8" providerId="AD" clId="Web-{759FFA95-719F-4F74-851E-ADD0F653D2AE}" dt="2023-02-08T22:59:17.316" v="171"/>
          <ac:spMkLst>
            <pc:docMk/>
            <pc:sldMk cId="3779814453" sldId="264"/>
            <ac:spMk id="3" creationId="{8B9B26D5-7971-01A2-7C21-E8324E8B6A1B}"/>
          </ac:spMkLst>
        </pc:spChg>
      </pc:sldChg>
      <pc:sldChg chg="modSp mod modClrScheme chgLayout">
        <pc:chgData name="Touray, Mambuna" userId="S::p0tour01@louisville.edu::2a03a4db-30fb-4255-8ed5-10379070a6f8" providerId="AD" clId="Web-{759FFA95-719F-4F74-851E-ADD0F653D2AE}" dt="2023-02-08T22:59:17.316" v="171"/>
        <pc:sldMkLst>
          <pc:docMk/>
          <pc:sldMk cId="1821150556" sldId="265"/>
        </pc:sldMkLst>
        <pc:spChg chg="mod ord">
          <ac:chgData name="Touray, Mambuna" userId="S::p0tour01@louisville.edu::2a03a4db-30fb-4255-8ed5-10379070a6f8" providerId="AD" clId="Web-{759FFA95-719F-4F74-851E-ADD0F653D2AE}" dt="2023-02-08T22:59:17.316" v="171"/>
          <ac:spMkLst>
            <pc:docMk/>
            <pc:sldMk cId="1821150556" sldId="265"/>
            <ac:spMk id="2" creationId="{72D96B88-5882-018E-5B5A-CFE80022DF94}"/>
          </ac:spMkLst>
        </pc:spChg>
        <pc:spChg chg="mod ord">
          <ac:chgData name="Touray, Mambuna" userId="S::p0tour01@louisville.edu::2a03a4db-30fb-4255-8ed5-10379070a6f8" providerId="AD" clId="Web-{759FFA95-719F-4F74-851E-ADD0F653D2AE}" dt="2023-02-08T22:59:17.316" v="171"/>
          <ac:spMkLst>
            <pc:docMk/>
            <pc:sldMk cId="1821150556" sldId="265"/>
            <ac:spMk id="3" creationId="{025092E5-F8E9-3B3B-2FD2-728BC0FCB2E0}"/>
          </ac:spMkLst>
        </pc:spChg>
      </pc:sldChg>
      <pc:sldChg chg="modSp del mod modClrScheme chgLayout">
        <pc:chgData name="Touray, Mambuna" userId="S::p0tour01@louisville.edu::2a03a4db-30fb-4255-8ed5-10379070a6f8" providerId="AD" clId="Web-{759FFA95-719F-4F74-851E-ADD0F653D2AE}" dt="2023-02-08T23:06:28.141" v="242"/>
        <pc:sldMkLst>
          <pc:docMk/>
          <pc:sldMk cId="824935678" sldId="266"/>
        </pc:sldMkLst>
        <pc:spChg chg="mod ord">
          <ac:chgData name="Touray, Mambuna" userId="S::p0tour01@louisville.edu::2a03a4db-30fb-4255-8ed5-10379070a6f8" providerId="AD" clId="Web-{759FFA95-719F-4F74-851E-ADD0F653D2AE}" dt="2023-02-08T23:03:31.651" v="210" actId="1076"/>
          <ac:spMkLst>
            <pc:docMk/>
            <pc:sldMk cId="824935678" sldId="266"/>
            <ac:spMk id="2" creationId="{DD23D6B3-A9FD-11CE-89EC-8A5BCF8774CA}"/>
          </ac:spMkLst>
        </pc:spChg>
        <pc:spChg chg="mod ord">
          <ac:chgData name="Touray, Mambuna" userId="S::p0tour01@louisville.edu::2a03a4db-30fb-4255-8ed5-10379070a6f8" providerId="AD" clId="Web-{759FFA95-719F-4F74-851E-ADD0F653D2AE}" dt="2023-02-08T22:59:17.316" v="171"/>
          <ac:spMkLst>
            <pc:docMk/>
            <pc:sldMk cId="824935678" sldId="266"/>
            <ac:spMk id="3" creationId="{2AA64513-B41A-0CF3-D5A5-A024AA92C874}"/>
          </ac:spMkLst>
        </pc:spChg>
        <pc:spChg chg="mod">
          <ac:chgData name="Touray, Mambuna" userId="S::p0tour01@louisville.edu::2a03a4db-30fb-4255-8ed5-10379070a6f8" providerId="AD" clId="Web-{759FFA95-719F-4F74-851E-ADD0F653D2AE}" dt="2023-02-08T23:03:28.886" v="209" actId="1076"/>
          <ac:spMkLst>
            <pc:docMk/>
            <pc:sldMk cId="824935678" sldId="266"/>
            <ac:spMk id="4" creationId="{1709E70D-0668-0DC3-6BCB-060740656120}"/>
          </ac:spMkLst>
        </pc:spChg>
      </pc:sldChg>
      <pc:sldChg chg="modSp mod ord modClrScheme chgLayout">
        <pc:chgData name="Touray, Mambuna" userId="S::p0tour01@louisville.edu::2a03a4db-30fb-4255-8ed5-10379070a6f8" providerId="AD" clId="Web-{759FFA95-719F-4F74-851E-ADD0F653D2AE}" dt="2023-02-08T23:05:38.468" v="231" actId="1076"/>
        <pc:sldMkLst>
          <pc:docMk/>
          <pc:sldMk cId="623394308" sldId="267"/>
        </pc:sldMkLst>
        <pc:spChg chg="mod ord">
          <ac:chgData name="Touray, Mambuna" userId="S::p0tour01@louisville.edu::2a03a4db-30fb-4255-8ed5-10379070a6f8" providerId="AD" clId="Web-{759FFA95-719F-4F74-851E-ADD0F653D2AE}" dt="2023-02-08T23:05:04.482" v="229" actId="1076"/>
          <ac:spMkLst>
            <pc:docMk/>
            <pc:sldMk cId="623394308" sldId="267"/>
            <ac:spMk id="2" creationId="{4FB10334-B8B4-2ACE-D579-E6C7CB038E28}"/>
          </ac:spMkLst>
        </pc:spChg>
        <pc:spChg chg="mod ord">
          <ac:chgData name="Touray, Mambuna" userId="S::p0tour01@louisville.edu::2a03a4db-30fb-4255-8ed5-10379070a6f8" providerId="AD" clId="Web-{759FFA95-719F-4F74-851E-ADD0F653D2AE}" dt="2023-02-08T23:05:01.013" v="228" actId="1076"/>
          <ac:spMkLst>
            <pc:docMk/>
            <pc:sldMk cId="623394308" sldId="267"/>
            <ac:spMk id="3" creationId="{90C78F13-F3C5-8F2B-9031-642F5B9C357F}"/>
          </ac:spMkLst>
        </pc:spChg>
        <pc:spChg chg="mod">
          <ac:chgData name="Touray, Mambuna" userId="S::p0tour01@louisville.edu::2a03a4db-30fb-4255-8ed5-10379070a6f8" providerId="AD" clId="Web-{759FFA95-719F-4F74-851E-ADD0F653D2AE}" dt="2023-02-08T23:05:38.468" v="231" actId="1076"/>
          <ac:spMkLst>
            <pc:docMk/>
            <pc:sldMk cId="623394308" sldId="267"/>
            <ac:spMk id="4" creationId="{93229C1D-4874-3A53-BCD0-6C7516B5FDF7}"/>
          </ac:spMkLst>
        </pc:spChg>
      </pc:sldChg>
      <pc:sldChg chg="modSp add ord replId">
        <pc:chgData name="Touray, Mambuna" userId="S::p0tour01@louisville.edu::2a03a4db-30fb-4255-8ed5-10379070a6f8" providerId="AD" clId="Web-{759FFA95-719F-4F74-851E-ADD0F653D2AE}" dt="2023-02-08T23:06:23.563" v="241" actId="1076"/>
        <pc:sldMkLst>
          <pc:docMk/>
          <pc:sldMk cId="1271396588" sldId="268"/>
        </pc:sldMkLst>
        <pc:spChg chg="mod">
          <ac:chgData name="Touray, Mambuna" userId="S::p0tour01@louisville.edu::2a03a4db-30fb-4255-8ed5-10379070a6f8" providerId="AD" clId="Web-{759FFA95-719F-4F74-851E-ADD0F653D2AE}" dt="2023-02-08T23:06:23.563" v="241" actId="1076"/>
          <ac:spMkLst>
            <pc:docMk/>
            <pc:sldMk cId="1271396588" sldId="268"/>
            <ac:spMk id="3" creationId="{90C78F13-F3C5-8F2B-9031-642F5B9C357F}"/>
          </ac:spMkLst>
        </pc:spChg>
        <pc:spChg chg="mod">
          <ac:chgData name="Touray, Mambuna" userId="S::p0tour01@louisville.edu::2a03a4db-30fb-4255-8ed5-10379070a6f8" providerId="AD" clId="Web-{759FFA95-719F-4F74-851E-ADD0F653D2AE}" dt="2023-02-08T23:06:04.797" v="237" actId="20577"/>
          <ac:spMkLst>
            <pc:docMk/>
            <pc:sldMk cId="1271396588" sldId="268"/>
            <ac:spMk id="4" creationId="{93229C1D-4874-3A53-BCD0-6C7516B5FDF7}"/>
          </ac:spMkLst>
        </pc:spChg>
      </pc:sldChg>
      <pc:sldMasterChg chg="del delSldLayout">
        <pc:chgData name="Touray, Mambuna" userId="S::p0tour01@louisville.edu::2a03a4db-30fb-4255-8ed5-10379070a6f8" providerId="AD" clId="Web-{759FFA95-719F-4F74-851E-ADD0F653D2AE}" dt="2023-02-08T22:59:17.316" v="171"/>
        <pc:sldMasterMkLst>
          <pc:docMk/>
          <pc:sldMasterMk cId="916929123" sldId="2147483696"/>
        </pc:sldMasterMkLst>
        <pc:sldLayoutChg chg="del">
          <pc:chgData name="Touray, Mambuna" userId="S::p0tour01@louisville.edu::2a03a4db-30fb-4255-8ed5-10379070a6f8" providerId="AD" clId="Web-{759FFA95-719F-4F74-851E-ADD0F653D2AE}" dt="2023-02-08T22:59:17.316" v="171"/>
          <pc:sldLayoutMkLst>
            <pc:docMk/>
            <pc:sldMasterMk cId="916929123" sldId="2147483696"/>
            <pc:sldLayoutMk cId="3850788027" sldId="2147483697"/>
          </pc:sldLayoutMkLst>
        </pc:sldLayoutChg>
        <pc:sldLayoutChg chg="del">
          <pc:chgData name="Touray, Mambuna" userId="S::p0tour01@louisville.edu::2a03a4db-30fb-4255-8ed5-10379070a6f8" providerId="AD" clId="Web-{759FFA95-719F-4F74-851E-ADD0F653D2AE}" dt="2023-02-08T22:59:17.316" v="171"/>
          <pc:sldLayoutMkLst>
            <pc:docMk/>
            <pc:sldMasterMk cId="916929123" sldId="2147483696"/>
            <pc:sldLayoutMk cId="1025556740" sldId="2147483698"/>
          </pc:sldLayoutMkLst>
        </pc:sldLayoutChg>
        <pc:sldLayoutChg chg="del">
          <pc:chgData name="Touray, Mambuna" userId="S::p0tour01@louisville.edu::2a03a4db-30fb-4255-8ed5-10379070a6f8" providerId="AD" clId="Web-{759FFA95-719F-4F74-851E-ADD0F653D2AE}" dt="2023-02-08T22:59:17.316" v="171"/>
          <pc:sldLayoutMkLst>
            <pc:docMk/>
            <pc:sldMasterMk cId="916929123" sldId="2147483696"/>
            <pc:sldLayoutMk cId="3341927987" sldId="2147483699"/>
          </pc:sldLayoutMkLst>
        </pc:sldLayoutChg>
        <pc:sldLayoutChg chg="del">
          <pc:chgData name="Touray, Mambuna" userId="S::p0tour01@louisville.edu::2a03a4db-30fb-4255-8ed5-10379070a6f8" providerId="AD" clId="Web-{759FFA95-719F-4F74-851E-ADD0F653D2AE}" dt="2023-02-08T22:59:17.316" v="171"/>
          <pc:sldLayoutMkLst>
            <pc:docMk/>
            <pc:sldMasterMk cId="916929123" sldId="2147483696"/>
            <pc:sldLayoutMk cId="964762315" sldId="2147483700"/>
          </pc:sldLayoutMkLst>
        </pc:sldLayoutChg>
        <pc:sldLayoutChg chg="del">
          <pc:chgData name="Touray, Mambuna" userId="S::p0tour01@louisville.edu::2a03a4db-30fb-4255-8ed5-10379070a6f8" providerId="AD" clId="Web-{759FFA95-719F-4F74-851E-ADD0F653D2AE}" dt="2023-02-08T22:59:17.316" v="171"/>
          <pc:sldLayoutMkLst>
            <pc:docMk/>
            <pc:sldMasterMk cId="916929123" sldId="2147483696"/>
            <pc:sldLayoutMk cId="4160714047" sldId="2147483701"/>
          </pc:sldLayoutMkLst>
        </pc:sldLayoutChg>
        <pc:sldLayoutChg chg="del">
          <pc:chgData name="Touray, Mambuna" userId="S::p0tour01@louisville.edu::2a03a4db-30fb-4255-8ed5-10379070a6f8" providerId="AD" clId="Web-{759FFA95-719F-4F74-851E-ADD0F653D2AE}" dt="2023-02-08T22:59:17.316" v="171"/>
          <pc:sldLayoutMkLst>
            <pc:docMk/>
            <pc:sldMasterMk cId="916929123" sldId="2147483696"/>
            <pc:sldLayoutMk cId="911663936" sldId="2147483702"/>
          </pc:sldLayoutMkLst>
        </pc:sldLayoutChg>
        <pc:sldLayoutChg chg="del">
          <pc:chgData name="Touray, Mambuna" userId="S::p0tour01@louisville.edu::2a03a4db-30fb-4255-8ed5-10379070a6f8" providerId="AD" clId="Web-{759FFA95-719F-4F74-851E-ADD0F653D2AE}" dt="2023-02-08T22:59:17.316" v="171"/>
          <pc:sldLayoutMkLst>
            <pc:docMk/>
            <pc:sldMasterMk cId="916929123" sldId="2147483696"/>
            <pc:sldLayoutMk cId="2986649247" sldId="2147483703"/>
          </pc:sldLayoutMkLst>
        </pc:sldLayoutChg>
        <pc:sldLayoutChg chg="del">
          <pc:chgData name="Touray, Mambuna" userId="S::p0tour01@louisville.edu::2a03a4db-30fb-4255-8ed5-10379070a6f8" providerId="AD" clId="Web-{759FFA95-719F-4F74-851E-ADD0F653D2AE}" dt="2023-02-08T22:59:17.316" v="171"/>
          <pc:sldLayoutMkLst>
            <pc:docMk/>
            <pc:sldMasterMk cId="916929123" sldId="2147483696"/>
            <pc:sldLayoutMk cId="2098308334" sldId="2147483704"/>
          </pc:sldLayoutMkLst>
        </pc:sldLayoutChg>
        <pc:sldLayoutChg chg="del">
          <pc:chgData name="Touray, Mambuna" userId="S::p0tour01@louisville.edu::2a03a4db-30fb-4255-8ed5-10379070a6f8" providerId="AD" clId="Web-{759FFA95-719F-4F74-851E-ADD0F653D2AE}" dt="2023-02-08T22:59:17.316" v="171"/>
          <pc:sldLayoutMkLst>
            <pc:docMk/>
            <pc:sldMasterMk cId="916929123" sldId="2147483696"/>
            <pc:sldLayoutMk cId="1406270910" sldId="2147483705"/>
          </pc:sldLayoutMkLst>
        </pc:sldLayoutChg>
        <pc:sldLayoutChg chg="del">
          <pc:chgData name="Touray, Mambuna" userId="S::p0tour01@louisville.edu::2a03a4db-30fb-4255-8ed5-10379070a6f8" providerId="AD" clId="Web-{759FFA95-719F-4F74-851E-ADD0F653D2AE}" dt="2023-02-08T22:59:17.316" v="171"/>
          <pc:sldLayoutMkLst>
            <pc:docMk/>
            <pc:sldMasterMk cId="916929123" sldId="2147483696"/>
            <pc:sldLayoutMk cId="2920548819" sldId="2147483706"/>
          </pc:sldLayoutMkLst>
        </pc:sldLayoutChg>
        <pc:sldLayoutChg chg="del">
          <pc:chgData name="Touray, Mambuna" userId="S::p0tour01@louisville.edu::2a03a4db-30fb-4255-8ed5-10379070a6f8" providerId="AD" clId="Web-{759FFA95-719F-4F74-851E-ADD0F653D2AE}" dt="2023-02-08T22:59:17.316" v="171"/>
          <pc:sldLayoutMkLst>
            <pc:docMk/>
            <pc:sldMasterMk cId="916929123" sldId="2147483696"/>
            <pc:sldLayoutMk cId="2616182402" sldId="2147483707"/>
          </pc:sldLayoutMkLst>
        </pc:sldLayoutChg>
      </pc:sldMasterChg>
      <pc:sldMasterChg chg="add addSldLayout modSldLayout">
        <pc:chgData name="Touray, Mambuna" userId="S::p0tour01@louisville.edu::2a03a4db-30fb-4255-8ed5-10379070a6f8" providerId="AD" clId="Web-{759FFA95-719F-4F74-851E-ADD0F653D2AE}" dt="2023-02-08T22:59:17.316" v="171"/>
        <pc:sldMasterMkLst>
          <pc:docMk/>
          <pc:sldMasterMk cId="2252957444" sldId="2147483708"/>
        </pc:sldMasterMkLst>
        <pc:sldLayoutChg chg="add mod replId">
          <pc:chgData name="Touray, Mambuna" userId="S::p0tour01@louisville.edu::2a03a4db-30fb-4255-8ed5-10379070a6f8" providerId="AD" clId="Web-{759FFA95-719F-4F74-851E-ADD0F653D2AE}" dt="2023-02-08T22:59:17.316" v="171"/>
          <pc:sldLayoutMkLst>
            <pc:docMk/>
            <pc:sldMasterMk cId="2252957444" sldId="2147483708"/>
            <pc:sldLayoutMk cId="1686712741" sldId="2147483709"/>
          </pc:sldLayoutMkLst>
        </pc:sldLayoutChg>
        <pc:sldLayoutChg chg="add mod replId">
          <pc:chgData name="Touray, Mambuna" userId="S::p0tour01@louisville.edu::2a03a4db-30fb-4255-8ed5-10379070a6f8" providerId="AD" clId="Web-{759FFA95-719F-4F74-851E-ADD0F653D2AE}" dt="2023-02-08T22:59:17.316" v="171"/>
          <pc:sldLayoutMkLst>
            <pc:docMk/>
            <pc:sldMasterMk cId="2252957444" sldId="2147483708"/>
            <pc:sldLayoutMk cId="3181118265" sldId="2147483710"/>
          </pc:sldLayoutMkLst>
        </pc:sldLayoutChg>
        <pc:sldLayoutChg chg="add mod replId">
          <pc:chgData name="Touray, Mambuna" userId="S::p0tour01@louisville.edu::2a03a4db-30fb-4255-8ed5-10379070a6f8" providerId="AD" clId="Web-{759FFA95-719F-4F74-851E-ADD0F653D2AE}" dt="2023-02-08T22:59:17.316" v="171"/>
          <pc:sldLayoutMkLst>
            <pc:docMk/>
            <pc:sldMasterMk cId="2252957444" sldId="2147483708"/>
            <pc:sldLayoutMk cId="3780125356" sldId="2147483711"/>
          </pc:sldLayoutMkLst>
        </pc:sldLayoutChg>
        <pc:sldLayoutChg chg="add mod replId">
          <pc:chgData name="Touray, Mambuna" userId="S::p0tour01@louisville.edu::2a03a4db-30fb-4255-8ed5-10379070a6f8" providerId="AD" clId="Web-{759FFA95-719F-4F74-851E-ADD0F653D2AE}" dt="2023-02-08T22:59:17.316" v="171"/>
          <pc:sldLayoutMkLst>
            <pc:docMk/>
            <pc:sldMasterMk cId="2252957444" sldId="2147483708"/>
            <pc:sldLayoutMk cId="1350728363" sldId="2147483712"/>
          </pc:sldLayoutMkLst>
        </pc:sldLayoutChg>
        <pc:sldLayoutChg chg="add mod replId">
          <pc:chgData name="Touray, Mambuna" userId="S::p0tour01@louisville.edu::2a03a4db-30fb-4255-8ed5-10379070a6f8" providerId="AD" clId="Web-{759FFA95-719F-4F74-851E-ADD0F653D2AE}" dt="2023-02-08T22:59:17.316" v="171"/>
          <pc:sldLayoutMkLst>
            <pc:docMk/>
            <pc:sldMasterMk cId="2252957444" sldId="2147483708"/>
            <pc:sldLayoutMk cId="2797400707" sldId="2147483713"/>
          </pc:sldLayoutMkLst>
        </pc:sldLayoutChg>
        <pc:sldLayoutChg chg="add mod replId">
          <pc:chgData name="Touray, Mambuna" userId="S::p0tour01@louisville.edu::2a03a4db-30fb-4255-8ed5-10379070a6f8" providerId="AD" clId="Web-{759FFA95-719F-4F74-851E-ADD0F653D2AE}" dt="2023-02-08T22:59:17.316" v="171"/>
          <pc:sldLayoutMkLst>
            <pc:docMk/>
            <pc:sldMasterMk cId="2252957444" sldId="2147483708"/>
            <pc:sldLayoutMk cId="791830504" sldId="2147483714"/>
          </pc:sldLayoutMkLst>
        </pc:sldLayoutChg>
        <pc:sldLayoutChg chg="add mod replId">
          <pc:chgData name="Touray, Mambuna" userId="S::p0tour01@louisville.edu::2a03a4db-30fb-4255-8ed5-10379070a6f8" providerId="AD" clId="Web-{759FFA95-719F-4F74-851E-ADD0F653D2AE}" dt="2023-02-08T22:59:17.316" v="171"/>
          <pc:sldLayoutMkLst>
            <pc:docMk/>
            <pc:sldMasterMk cId="2252957444" sldId="2147483708"/>
            <pc:sldLayoutMk cId="2624974241" sldId="2147483715"/>
          </pc:sldLayoutMkLst>
        </pc:sldLayoutChg>
        <pc:sldLayoutChg chg="add mod replId">
          <pc:chgData name="Touray, Mambuna" userId="S::p0tour01@louisville.edu::2a03a4db-30fb-4255-8ed5-10379070a6f8" providerId="AD" clId="Web-{759FFA95-719F-4F74-851E-ADD0F653D2AE}" dt="2023-02-08T22:59:17.316" v="171"/>
          <pc:sldLayoutMkLst>
            <pc:docMk/>
            <pc:sldMasterMk cId="2252957444" sldId="2147483708"/>
            <pc:sldLayoutMk cId="1532197496" sldId="2147483716"/>
          </pc:sldLayoutMkLst>
        </pc:sldLayoutChg>
        <pc:sldLayoutChg chg="add mod replId">
          <pc:chgData name="Touray, Mambuna" userId="S::p0tour01@louisville.edu::2a03a4db-30fb-4255-8ed5-10379070a6f8" providerId="AD" clId="Web-{759FFA95-719F-4F74-851E-ADD0F653D2AE}" dt="2023-02-08T22:59:17.316" v="171"/>
          <pc:sldLayoutMkLst>
            <pc:docMk/>
            <pc:sldMasterMk cId="2252957444" sldId="2147483708"/>
            <pc:sldLayoutMk cId="1185042360" sldId="2147483717"/>
          </pc:sldLayoutMkLst>
        </pc:sldLayoutChg>
        <pc:sldLayoutChg chg="add mod replId">
          <pc:chgData name="Touray, Mambuna" userId="S::p0tour01@louisville.edu::2a03a4db-30fb-4255-8ed5-10379070a6f8" providerId="AD" clId="Web-{759FFA95-719F-4F74-851E-ADD0F653D2AE}" dt="2023-02-08T22:59:17.316" v="171"/>
          <pc:sldLayoutMkLst>
            <pc:docMk/>
            <pc:sldMasterMk cId="2252957444" sldId="2147483708"/>
            <pc:sldLayoutMk cId="3237479313" sldId="2147483718"/>
          </pc:sldLayoutMkLst>
        </pc:sldLayoutChg>
        <pc:sldLayoutChg chg="add mod replId">
          <pc:chgData name="Touray, Mambuna" userId="S::p0tour01@louisville.edu::2a03a4db-30fb-4255-8ed5-10379070a6f8" providerId="AD" clId="Web-{759FFA95-719F-4F74-851E-ADD0F653D2AE}" dt="2023-02-08T22:59:17.316" v="171"/>
          <pc:sldLayoutMkLst>
            <pc:docMk/>
            <pc:sldMasterMk cId="2252957444" sldId="2147483708"/>
            <pc:sldLayoutMk cId="3054622070" sldId="2147483719"/>
          </pc:sldLayoutMkLst>
        </pc:sldLayoutChg>
        <pc:sldLayoutChg chg="add mod replId">
          <pc:chgData name="Touray, Mambuna" userId="S::p0tour01@louisville.edu::2a03a4db-30fb-4255-8ed5-10379070a6f8" providerId="AD" clId="Web-{759FFA95-719F-4F74-851E-ADD0F653D2AE}" dt="2023-02-08T22:59:17.316" v="171"/>
          <pc:sldLayoutMkLst>
            <pc:docMk/>
            <pc:sldMasterMk cId="2252957444" sldId="2147483708"/>
            <pc:sldLayoutMk cId="199274913" sldId="2147483720"/>
          </pc:sldLayoutMkLst>
        </pc:sldLayoutChg>
        <pc:sldLayoutChg chg="add mod replId">
          <pc:chgData name="Touray, Mambuna" userId="S::p0tour01@louisville.edu::2a03a4db-30fb-4255-8ed5-10379070a6f8" providerId="AD" clId="Web-{759FFA95-719F-4F74-851E-ADD0F653D2AE}" dt="2023-02-08T22:59:17.316" v="171"/>
          <pc:sldLayoutMkLst>
            <pc:docMk/>
            <pc:sldMasterMk cId="2252957444" sldId="2147483708"/>
            <pc:sldLayoutMk cId="2877773882" sldId="2147483721"/>
          </pc:sldLayoutMkLst>
        </pc:sldLayoutChg>
        <pc:sldLayoutChg chg="add mod replId">
          <pc:chgData name="Touray, Mambuna" userId="S::p0tour01@louisville.edu::2a03a4db-30fb-4255-8ed5-10379070a6f8" providerId="AD" clId="Web-{759FFA95-719F-4F74-851E-ADD0F653D2AE}" dt="2023-02-08T22:59:17.316" v="171"/>
          <pc:sldLayoutMkLst>
            <pc:docMk/>
            <pc:sldMasterMk cId="2252957444" sldId="2147483708"/>
            <pc:sldLayoutMk cId="4159513015" sldId="2147483722"/>
          </pc:sldLayoutMkLst>
        </pc:sldLayoutChg>
        <pc:sldLayoutChg chg="add mod replId">
          <pc:chgData name="Touray, Mambuna" userId="S::p0tour01@louisville.edu::2a03a4db-30fb-4255-8ed5-10379070a6f8" providerId="AD" clId="Web-{759FFA95-719F-4F74-851E-ADD0F653D2AE}" dt="2023-02-08T22:59:17.316" v="171"/>
          <pc:sldLayoutMkLst>
            <pc:docMk/>
            <pc:sldMasterMk cId="2252957444" sldId="2147483708"/>
            <pc:sldLayoutMk cId="2283591173" sldId="2147483723"/>
          </pc:sldLayoutMkLst>
        </pc:sldLayoutChg>
        <pc:sldLayoutChg chg="add mod replId">
          <pc:chgData name="Touray, Mambuna" userId="S::p0tour01@louisville.edu::2a03a4db-30fb-4255-8ed5-10379070a6f8" providerId="AD" clId="Web-{759FFA95-719F-4F74-851E-ADD0F653D2AE}" dt="2023-02-08T22:59:17.316" v="171"/>
          <pc:sldLayoutMkLst>
            <pc:docMk/>
            <pc:sldMasterMk cId="2252957444" sldId="2147483708"/>
            <pc:sldLayoutMk cId="1549828779" sldId="2147483724"/>
          </pc:sldLayoutMkLst>
        </pc:sldLayoutChg>
        <pc:sldLayoutChg chg="add mod replId">
          <pc:chgData name="Touray, Mambuna" userId="S::p0tour01@louisville.edu::2a03a4db-30fb-4255-8ed5-10379070a6f8" providerId="AD" clId="Web-{759FFA95-719F-4F74-851E-ADD0F653D2AE}" dt="2023-02-08T22:59:17.316" v="171"/>
          <pc:sldLayoutMkLst>
            <pc:docMk/>
            <pc:sldMasterMk cId="2252957444" sldId="2147483708"/>
            <pc:sldLayoutMk cId="2601817599" sldId="2147483725"/>
          </pc:sldLayoutMkLst>
        </pc:sldLayoutChg>
      </pc:sldMasterChg>
    </pc:docChg>
  </pc:docChgLst>
  <pc:docChgLst>
    <pc:chgData name="Touray, Mambuna" userId="2a03a4db-30fb-4255-8ed5-10379070a6f8" providerId="ADAL" clId="{1520AE74-3AA2-4D4D-9D19-DBC63A56E0DF}"/>
    <pc:docChg chg="modSld">
      <pc:chgData name="Touray, Mambuna" userId="2a03a4db-30fb-4255-8ed5-10379070a6f8" providerId="ADAL" clId="{1520AE74-3AA2-4D4D-9D19-DBC63A56E0DF}" dt="2023-02-07T15:42:23.216" v="151" actId="20577"/>
      <pc:docMkLst>
        <pc:docMk/>
      </pc:docMkLst>
      <pc:sldChg chg="modSp">
        <pc:chgData name="Touray, Mambuna" userId="2a03a4db-30fb-4255-8ed5-10379070a6f8" providerId="ADAL" clId="{1520AE74-3AA2-4D4D-9D19-DBC63A56E0DF}" dt="2023-02-07T15:42:23.216" v="151" actId="20577"/>
        <pc:sldMkLst>
          <pc:docMk/>
          <pc:sldMk cId="914883579" sldId="261"/>
        </pc:sldMkLst>
        <pc:spChg chg="mod">
          <ac:chgData name="Touray, Mambuna" userId="2a03a4db-30fb-4255-8ed5-10379070a6f8" providerId="ADAL" clId="{1520AE74-3AA2-4D4D-9D19-DBC63A56E0DF}" dt="2023-02-07T15:42:23.216" v="151" actId="20577"/>
          <ac:spMkLst>
            <pc:docMk/>
            <pc:sldMk cId="914883579" sldId="261"/>
            <ac:spMk id="3" creationId="{400905E4-0C8E-1C74-2F30-BC7D1BFAE61B}"/>
          </ac:spMkLst>
        </pc:spChg>
      </pc:sldChg>
      <pc:sldChg chg="modSp">
        <pc:chgData name="Touray, Mambuna" userId="2a03a4db-30fb-4255-8ed5-10379070a6f8" providerId="ADAL" clId="{1520AE74-3AA2-4D4D-9D19-DBC63A56E0DF}" dt="2023-02-07T15:38:35.548" v="63" actId="20577"/>
        <pc:sldMkLst>
          <pc:docMk/>
          <pc:sldMk cId="3779814453" sldId="264"/>
        </pc:sldMkLst>
        <pc:spChg chg="mod">
          <ac:chgData name="Touray, Mambuna" userId="2a03a4db-30fb-4255-8ed5-10379070a6f8" providerId="ADAL" clId="{1520AE74-3AA2-4D4D-9D19-DBC63A56E0DF}" dt="2023-02-07T15:38:35.548" v="63" actId="20577"/>
          <ac:spMkLst>
            <pc:docMk/>
            <pc:sldMk cId="3779814453" sldId="264"/>
            <ac:spMk id="3" creationId="{8B9B26D5-7971-01A2-7C21-E8324E8B6A1B}"/>
          </ac:spMkLst>
        </pc:spChg>
      </pc:sldChg>
      <pc:sldChg chg="modSp">
        <pc:chgData name="Touray, Mambuna" userId="2a03a4db-30fb-4255-8ed5-10379070a6f8" providerId="ADAL" clId="{1520AE74-3AA2-4D4D-9D19-DBC63A56E0DF}" dt="2023-02-07T15:41:16.544" v="109" actId="20577"/>
        <pc:sldMkLst>
          <pc:docMk/>
          <pc:sldMk cId="1821150556" sldId="265"/>
        </pc:sldMkLst>
        <pc:spChg chg="mod">
          <ac:chgData name="Touray, Mambuna" userId="2a03a4db-30fb-4255-8ed5-10379070a6f8" providerId="ADAL" clId="{1520AE74-3AA2-4D4D-9D19-DBC63A56E0DF}" dt="2023-02-07T15:41:16.544" v="109" actId="20577"/>
          <ac:spMkLst>
            <pc:docMk/>
            <pc:sldMk cId="1821150556" sldId="265"/>
            <ac:spMk id="3" creationId="{025092E5-F8E9-3B3B-2FD2-728BC0FCB2E0}"/>
          </ac:spMkLst>
        </pc:spChg>
      </pc:sldChg>
    </pc:docChg>
  </pc:docChgLst>
  <pc:docChgLst>
    <pc:chgData name="Collins, Isaiah" userId="S::ijcoll01@louisville.edu::370d99be-0402-4ddb-9ba0-f87cfb1a1600" providerId="AD" clId="Web-{2A957C31-6462-4C89-A817-447E3072E1D3}"/>
    <pc:docChg chg="sldOrd">
      <pc:chgData name="Collins, Isaiah" userId="S::ijcoll01@louisville.edu::370d99be-0402-4ddb-9ba0-f87cfb1a1600" providerId="AD" clId="Web-{2A957C31-6462-4C89-A817-447E3072E1D3}" dt="2023-02-09T06:13:12.424" v="0"/>
      <pc:docMkLst>
        <pc:docMk/>
      </pc:docMkLst>
      <pc:sldChg chg="ord">
        <pc:chgData name="Collins, Isaiah" userId="S::ijcoll01@louisville.edu::370d99be-0402-4ddb-9ba0-f87cfb1a1600" providerId="AD" clId="Web-{2A957C31-6462-4C89-A817-447E3072E1D3}" dt="2023-02-09T06:13:12.424" v="0"/>
        <pc:sldMkLst>
          <pc:docMk/>
          <pc:sldMk cId="1271396588" sldId="268"/>
        </pc:sldMkLst>
      </pc:sldChg>
    </pc:docChg>
  </pc:docChgLst>
  <pc:docChgLst>
    <pc:chgData name="Aguilar Fuentes,Daniel Elias" userId="S::deagui01@louisville.edu::fc345ad5-f4e9-4d62-b44c-75721e2fa855" providerId="AD" clId="Web-{3325A39D-062A-447A-A355-4B1B954A86E2}"/>
    <pc:docChg chg="modSld">
      <pc:chgData name="Aguilar Fuentes,Daniel Elias" userId="S::deagui01@louisville.edu::fc345ad5-f4e9-4d62-b44c-75721e2fa855" providerId="AD" clId="Web-{3325A39D-062A-447A-A355-4B1B954A86E2}" dt="2023-02-09T07:11:12.430" v="5"/>
      <pc:docMkLst>
        <pc:docMk/>
      </pc:docMkLst>
      <pc:sldChg chg="addSp delSp modSp mod setBg setClrOvrMap">
        <pc:chgData name="Aguilar Fuentes,Daniel Elias" userId="S::deagui01@louisville.edu::fc345ad5-f4e9-4d62-b44c-75721e2fa855" providerId="AD" clId="Web-{3325A39D-062A-447A-A355-4B1B954A86E2}" dt="2023-02-09T07:11:12.430" v="5"/>
        <pc:sldMkLst>
          <pc:docMk/>
          <pc:sldMk cId="2995881248" sldId="263"/>
        </pc:sldMkLst>
        <pc:spChg chg="mod">
          <ac:chgData name="Aguilar Fuentes,Daniel Elias" userId="S::deagui01@louisville.edu::fc345ad5-f4e9-4d62-b44c-75721e2fa855" providerId="AD" clId="Web-{3325A39D-062A-447A-A355-4B1B954A86E2}" dt="2023-02-09T07:11:12.430" v="5"/>
          <ac:spMkLst>
            <pc:docMk/>
            <pc:sldMk cId="2995881248" sldId="263"/>
            <ac:spMk id="2" creationId="{EEC8444E-5E82-AE0F-6CAC-21EA70A654AF}"/>
          </ac:spMkLst>
        </pc:spChg>
        <pc:spChg chg="del">
          <ac:chgData name="Aguilar Fuentes,Daniel Elias" userId="S::deagui01@louisville.edu::fc345ad5-f4e9-4d62-b44c-75721e2fa855" providerId="AD" clId="Web-{3325A39D-062A-447A-A355-4B1B954A86E2}" dt="2023-02-09T07:10:17.579" v="0"/>
          <ac:spMkLst>
            <pc:docMk/>
            <pc:sldMk cId="2995881248" sldId="263"/>
            <ac:spMk id="3" creationId="{278B9D45-AAF8-DD6A-7813-A84887F7AD48}"/>
          </ac:spMkLst>
        </pc:spChg>
        <pc:spChg chg="add del">
          <ac:chgData name="Aguilar Fuentes,Daniel Elias" userId="S::deagui01@louisville.edu::fc345ad5-f4e9-4d62-b44c-75721e2fa855" providerId="AD" clId="Web-{3325A39D-062A-447A-A355-4B1B954A86E2}" dt="2023-02-09T07:11:12.351" v="4"/>
          <ac:spMkLst>
            <pc:docMk/>
            <pc:sldMk cId="2995881248" sldId="263"/>
            <ac:spMk id="9" creationId="{4822DFF4-B662-C333-5DCD-5488C300A8F0}"/>
          </ac:spMkLst>
        </pc:spChg>
        <pc:spChg chg="add del">
          <ac:chgData name="Aguilar Fuentes,Daniel Elias" userId="S::deagui01@louisville.edu::fc345ad5-f4e9-4d62-b44c-75721e2fa855" providerId="AD" clId="Web-{3325A39D-062A-447A-A355-4B1B954A86E2}" dt="2023-02-09T07:11:12.351" v="4"/>
          <ac:spMkLst>
            <pc:docMk/>
            <pc:sldMk cId="2995881248" sldId="263"/>
            <ac:spMk id="12" creationId="{0EF8982E-02F0-4D24-85CB-98DEBCC3226A}"/>
          </ac:spMkLst>
        </pc:spChg>
        <pc:spChg chg="add del">
          <ac:chgData name="Aguilar Fuentes,Daniel Elias" userId="S::deagui01@louisville.edu::fc345ad5-f4e9-4d62-b44c-75721e2fa855" providerId="AD" clId="Web-{3325A39D-062A-447A-A355-4B1B954A86E2}" dt="2023-02-09T07:11:12.351" v="4"/>
          <ac:spMkLst>
            <pc:docMk/>
            <pc:sldMk cId="2995881248" sldId="263"/>
            <ac:spMk id="14" creationId="{2CB72970-2D5B-4516-9F76-B1220A77B6AB}"/>
          </ac:spMkLst>
        </pc:spChg>
        <pc:picChg chg="add mod ord">
          <ac:chgData name="Aguilar Fuentes,Daniel Elias" userId="S::deagui01@louisville.edu::fc345ad5-f4e9-4d62-b44c-75721e2fa855" providerId="AD" clId="Web-{3325A39D-062A-447A-A355-4B1B954A86E2}" dt="2023-02-09T07:11:12.430" v="5"/>
          <ac:picMkLst>
            <pc:docMk/>
            <pc:sldMk cId="2995881248" sldId="263"/>
            <ac:picMk id="4" creationId="{7298BA4F-A118-E0C0-A681-65D37742EF89}"/>
          </ac:picMkLst>
        </pc:picChg>
      </pc:sldChg>
    </pc:docChg>
  </pc:docChgLst>
  <pc:docChgLst>
    <pc:chgData name="Graf, Alex" userId="S::apgraf01@louisville.edu::b79659a1-e2f6-4a90-ac5c-880fe7bc4dde" providerId="AD" clId="Web-{31B21520-6A54-4AFD-9693-E24D9E630AF8}"/>
    <pc:docChg chg="modSld">
      <pc:chgData name="Graf, Alex" userId="S::apgraf01@louisville.edu::b79659a1-e2f6-4a90-ac5c-880fe7bc4dde" providerId="AD" clId="Web-{31B21520-6A54-4AFD-9693-E24D9E630AF8}" dt="2023-02-08T17:38:53.555" v="249" actId="20577"/>
      <pc:docMkLst>
        <pc:docMk/>
      </pc:docMkLst>
      <pc:sldChg chg="modSp">
        <pc:chgData name="Graf, Alex" userId="S::apgraf01@louisville.edu::b79659a1-e2f6-4a90-ac5c-880fe7bc4dde" providerId="AD" clId="Web-{31B21520-6A54-4AFD-9693-E24D9E630AF8}" dt="2023-02-08T17:38:53.555" v="249" actId="20577"/>
        <pc:sldMkLst>
          <pc:docMk/>
          <pc:sldMk cId="914883579" sldId="261"/>
        </pc:sldMkLst>
        <pc:spChg chg="mod">
          <ac:chgData name="Graf, Alex" userId="S::apgraf01@louisville.edu::b79659a1-e2f6-4a90-ac5c-880fe7bc4dde" providerId="AD" clId="Web-{31B21520-6A54-4AFD-9693-E24D9E630AF8}" dt="2023-02-08T17:38:53.555" v="249" actId="20577"/>
          <ac:spMkLst>
            <pc:docMk/>
            <pc:sldMk cId="914883579" sldId="261"/>
            <ac:spMk id="3" creationId="{400905E4-0C8E-1C74-2F30-BC7D1BFAE61B}"/>
          </ac:spMkLst>
        </pc:spChg>
      </pc:sldChg>
    </pc:docChg>
  </pc:docChgLst>
  <pc:docChgLst>
    <pc:chgData name="Peterson, Shane" userId="S::sapete03@louisville.edu::c10eee92-439f-42ba-9175-c81394f98b23" providerId="AD" clId="Web-{ECA336E9-9618-4989-BE56-0CAA3A1276AE}"/>
    <pc:docChg chg="addSld delSld modSld">
      <pc:chgData name="Peterson, Shane" userId="S::sapete03@louisville.edu::c10eee92-439f-42ba-9175-c81394f98b23" providerId="AD" clId="Web-{ECA336E9-9618-4989-BE56-0CAA3A1276AE}" dt="2023-02-09T13:10:10.562" v="505" actId="1076"/>
      <pc:docMkLst>
        <pc:docMk/>
      </pc:docMkLst>
      <pc:sldChg chg="modSp">
        <pc:chgData name="Peterson, Shane" userId="S::sapete03@louisville.edu::c10eee92-439f-42ba-9175-c81394f98b23" providerId="AD" clId="Web-{ECA336E9-9618-4989-BE56-0CAA3A1276AE}" dt="2023-02-09T13:10:10.562" v="505" actId="1076"/>
        <pc:sldMkLst>
          <pc:docMk/>
          <pc:sldMk cId="623394308" sldId="267"/>
        </pc:sldMkLst>
        <pc:spChg chg="mod">
          <ac:chgData name="Peterson, Shane" userId="S::sapete03@louisville.edu::c10eee92-439f-42ba-9175-c81394f98b23" providerId="AD" clId="Web-{ECA336E9-9618-4989-BE56-0CAA3A1276AE}" dt="2023-02-09T13:07:16.072" v="484" actId="20577"/>
          <ac:spMkLst>
            <pc:docMk/>
            <pc:sldMk cId="623394308" sldId="267"/>
            <ac:spMk id="3" creationId="{90C78F13-F3C5-8F2B-9031-642F5B9C357F}"/>
          </ac:spMkLst>
        </pc:spChg>
        <pc:spChg chg="mod">
          <ac:chgData name="Peterson, Shane" userId="S::sapete03@louisville.edu::c10eee92-439f-42ba-9175-c81394f98b23" providerId="AD" clId="Web-{ECA336E9-9618-4989-BE56-0CAA3A1276AE}" dt="2023-02-09T13:10:10.562" v="505" actId="1076"/>
          <ac:spMkLst>
            <pc:docMk/>
            <pc:sldMk cId="623394308" sldId="267"/>
            <ac:spMk id="4" creationId="{93229C1D-4874-3A53-BCD0-6C7516B5FDF7}"/>
          </ac:spMkLst>
        </pc:spChg>
      </pc:sldChg>
      <pc:sldChg chg="modSp">
        <pc:chgData name="Peterson, Shane" userId="S::sapete03@louisville.edu::c10eee92-439f-42ba-9175-c81394f98b23" providerId="AD" clId="Web-{ECA336E9-9618-4989-BE56-0CAA3A1276AE}" dt="2023-02-09T12:41:57.867" v="43" actId="20577"/>
        <pc:sldMkLst>
          <pc:docMk/>
          <pc:sldMk cId="1271396588" sldId="268"/>
        </pc:sldMkLst>
        <pc:spChg chg="mod">
          <ac:chgData name="Peterson, Shane" userId="S::sapete03@louisville.edu::c10eee92-439f-42ba-9175-c81394f98b23" providerId="AD" clId="Web-{ECA336E9-9618-4989-BE56-0CAA3A1276AE}" dt="2023-02-09T12:41:57.867" v="43" actId="20577"/>
          <ac:spMkLst>
            <pc:docMk/>
            <pc:sldMk cId="1271396588" sldId="268"/>
            <ac:spMk id="3" creationId="{90C78F13-F3C5-8F2B-9031-642F5B9C357F}"/>
          </ac:spMkLst>
        </pc:spChg>
        <pc:spChg chg="mod">
          <ac:chgData name="Peterson, Shane" userId="S::sapete03@louisville.edu::c10eee92-439f-42ba-9175-c81394f98b23" providerId="AD" clId="Web-{ECA336E9-9618-4989-BE56-0CAA3A1276AE}" dt="2023-02-09T12:41:50.195" v="42" actId="20577"/>
          <ac:spMkLst>
            <pc:docMk/>
            <pc:sldMk cId="1271396588" sldId="268"/>
            <ac:spMk id="4" creationId="{93229C1D-4874-3A53-BCD0-6C7516B5FDF7}"/>
          </ac:spMkLst>
        </pc:spChg>
      </pc:sldChg>
      <pc:sldChg chg="new del">
        <pc:chgData name="Peterson, Shane" userId="S::sapete03@louisville.edu::c10eee92-439f-42ba-9175-c81394f98b23" providerId="AD" clId="Web-{ECA336E9-9618-4989-BE56-0CAA3A1276AE}" dt="2023-02-09T12:42:10.039" v="45"/>
        <pc:sldMkLst>
          <pc:docMk/>
          <pc:sldMk cId="2272867978" sldId="269"/>
        </pc:sldMkLst>
      </pc:sldChg>
    </pc:docChg>
  </pc:docChgLst>
  <pc:docChgLst>
    <pc:chgData name="Haynes,Emmanuel Jordan" userId="S::ejhayn03@louisville.edu::de94d74d-1935-4ab8-adf8-ee99bdff8c68" providerId="AD" clId="Web-{1685FDEB-5596-497D-B7F2-D5811CF779F6}"/>
    <pc:docChg chg="modSld">
      <pc:chgData name="Haynes,Emmanuel Jordan" userId="S::ejhayn03@louisville.edu::de94d74d-1935-4ab8-adf8-ee99bdff8c68" providerId="AD" clId="Web-{1685FDEB-5596-497D-B7F2-D5811CF779F6}" dt="2023-02-07T15:27:08.238" v="11"/>
      <pc:docMkLst>
        <pc:docMk/>
      </pc:docMkLst>
      <pc:sldChg chg="modTransition">
        <pc:chgData name="Haynes,Emmanuel Jordan" userId="S::ejhayn03@louisville.edu::de94d74d-1935-4ab8-adf8-ee99bdff8c68" providerId="AD" clId="Web-{1685FDEB-5596-497D-B7F2-D5811CF779F6}" dt="2023-02-07T15:26:44.550" v="0"/>
        <pc:sldMkLst>
          <pc:docMk/>
          <pc:sldMk cId="109857222" sldId="256"/>
        </pc:sldMkLst>
      </pc:sldChg>
      <pc:sldChg chg="modTransition">
        <pc:chgData name="Haynes,Emmanuel Jordan" userId="S::ejhayn03@louisville.edu::de94d74d-1935-4ab8-adf8-ee99bdff8c68" providerId="AD" clId="Web-{1685FDEB-5596-497D-B7F2-D5811CF779F6}" dt="2023-02-07T15:26:48.363" v="1"/>
        <pc:sldMkLst>
          <pc:docMk/>
          <pc:sldMk cId="1838252896" sldId="257"/>
        </pc:sldMkLst>
      </pc:sldChg>
      <pc:sldChg chg="modTransition">
        <pc:chgData name="Haynes,Emmanuel Jordan" userId="S::ejhayn03@louisville.edu::de94d74d-1935-4ab8-adf8-ee99bdff8c68" providerId="AD" clId="Web-{1685FDEB-5596-497D-B7F2-D5811CF779F6}" dt="2023-02-07T15:26:50.394" v="2"/>
        <pc:sldMkLst>
          <pc:docMk/>
          <pc:sldMk cId="253687777" sldId="258"/>
        </pc:sldMkLst>
      </pc:sldChg>
      <pc:sldChg chg="modTransition">
        <pc:chgData name="Haynes,Emmanuel Jordan" userId="S::ejhayn03@louisville.edu::de94d74d-1935-4ab8-adf8-ee99bdff8c68" providerId="AD" clId="Web-{1685FDEB-5596-497D-B7F2-D5811CF779F6}" dt="2023-02-07T15:26:52.457" v="3"/>
        <pc:sldMkLst>
          <pc:docMk/>
          <pc:sldMk cId="3086417575" sldId="259"/>
        </pc:sldMkLst>
      </pc:sldChg>
      <pc:sldChg chg="modTransition">
        <pc:chgData name="Haynes,Emmanuel Jordan" userId="S::ejhayn03@louisville.edu::de94d74d-1935-4ab8-adf8-ee99bdff8c68" providerId="AD" clId="Web-{1685FDEB-5596-497D-B7F2-D5811CF779F6}" dt="2023-02-07T15:26:54.066" v="4"/>
        <pc:sldMkLst>
          <pc:docMk/>
          <pc:sldMk cId="4209536833" sldId="260"/>
        </pc:sldMkLst>
      </pc:sldChg>
      <pc:sldChg chg="modTransition">
        <pc:chgData name="Haynes,Emmanuel Jordan" userId="S::ejhayn03@louisville.edu::de94d74d-1935-4ab8-adf8-ee99bdff8c68" providerId="AD" clId="Web-{1685FDEB-5596-497D-B7F2-D5811CF779F6}" dt="2023-02-07T15:26:55.722" v="5"/>
        <pc:sldMkLst>
          <pc:docMk/>
          <pc:sldMk cId="914883579" sldId="261"/>
        </pc:sldMkLst>
      </pc:sldChg>
      <pc:sldChg chg="modTransition">
        <pc:chgData name="Haynes,Emmanuel Jordan" userId="S::ejhayn03@louisville.edu::de94d74d-1935-4ab8-adf8-ee99bdff8c68" providerId="AD" clId="Web-{1685FDEB-5596-497D-B7F2-D5811CF779F6}" dt="2023-02-07T15:26:57.394" v="6"/>
        <pc:sldMkLst>
          <pc:docMk/>
          <pc:sldMk cId="2557768885" sldId="262"/>
        </pc:sldMkLst>
      </pc:sldChg>
      <pc:sldChg chg="modTransition">
        <pc:chgData name="Haynes,Emmanuel Jordan" userId="S::ejhayn03@louisville.edu::de94d74d-1935-4ab8-adf8-ee99bdff8c68" providerId="AD" clId="Web-{1685FDEB-5596-497D-B7F2-D5811CF779F6}" dt="2023-02-07T15:26:59.238" v="7"/>
        <pc:sldMkLst>
          <pc:docMk/>
          <pc:sldMk cId="2995881248" sldId="263"/>
        </pc:sldMkLst>
      </pc:sldChg>
      <pc:sldChg chg="modTransition">
        <pc:chgData name="Haynes,Emmanuel Jordan" userId="S::ejhayn03@louisville.edu::de94d74d-1935-4ab8-adf8-ee99bdff8c68" providerId="AD" clId="Web-{1685FDEB-5596-497D-B7F2-D5811CF779F6}" dt="2023-02-07T15:27:02.098" v="8"/>
        <pc:sldMkLst>
          <pc:docMk/>
          <pc:sldMk cId="3779814453" sldId="264"/>
        </pc:sldMkLst>
      </pc:sldChg>
      <pc:sldChg chg="modTransition">
        <pc:chgData name="Haynes,Emmanuel Jordan" userId="S::ejhayn03@louisville.edu::de94d74d-1935-4ab8-adf8-ee99bdff8c68" providerId="AD" clId="Web-{1685FDEB-5596-497D-B7F2-D5811CF779F6}" dt="2023-02-07T15:27:03.973" v="9"/>
        <pc:sldMkLst>
          <pc:docMk/>
          <pc:sldMk cId="1821150556" sldId="265"/>
        </pc:sldMkLst>
      </pc:sldChg>
      <pc:sldChg chg="modTransition">
        <pc:chgData name="Haynes,Emmanuel Jordan" userId="S::ejhayn03@louisville.edu::de94d74d-1935-4ab8-adf8-ee99bdff8c68" providerId="AD" clId="Web-{1685FDEB-5596-497D-B7F2-D5811CF779F6}" dt="2023-02-07T15:27:05.832" v="10"/>
        <pc:sldMkLst>
          <pc:docMk/>
          <pc:sldMk cId="824935678" sldId="266"/>
        </pc:sldMkLst>
      </pc:sldChg>
      <pc:sldChg chg="modTransition">
        <pc:chgData name="Haynes,Emmanuel Jordan" userId="S::ejhayn03@louisville.edu::de94d74d-1935-4ab8-adf8-ee99bdff8c68" providerId="AD" clId="Web-{1685FDEB-5596-497D-B7F2-D5811CF779F6}" dt="2023-02-07T15:27:08.238" v="11"/>
        <pc:sldMkLst>
          <pc:docMk/>
          <pc:sldMk cId="623394308" sldId="267"/>
        </pc:sldMkLst>
      </pc:sldChg>
    </pc:docChg>
  </pc:docChgLst>
  <pc:docChgLst>
    <pc:chgData name="Haynes,Emmanuel Jordan" userId="S::ejhayn03@louisville.edu::de94d74d-1935-4ab8-adf8-ee99bdff8c68" providerId="AD" clId="Web-{F3EED915-F5E4-4D6E-B65D-A8CA4FA40A5A}"/>
    <pc:docChg chg="modSld">
      <pc:chgData name="Haynes,Emmanuel Jordan" userId="S::ejhayn03@louisville.edu::de94d74d-1935-4ab8-adf8-ee99bdff8c68" providerId="AD" clId="Web-{F3EED915-F5E4-4D6E-B65D-A8CA4FA40A5A}" dt="2023-02-08T07:07:26.412" v="216" actId="20577"/>
      <pc:docMkLst>
        <pc:docMk/>
      </pc:docMkLst>
      <pc:sldChg chg="modSp">
        <pc:chgData name="Haynes,Emmanuel Jordan" userId="S::ejhayn03@louisville.edu::de94d74d-1935-4ab8-adf8-ee99bdff8c68" providerId="AD" clId="Web-{F3EED915-F5E4-4D6E-B65D-A8CA4FA40A5A}" dt="2023-02-08T07:05:43.956" v="201" actId="20577"/>
        <pc:sldMkLst>
          <pc:docMk/>
          <pc:sldMk cId="3086417575" sldId="259"/>
        </pc:sldMkLst>
        <pc:spChg chg="mod">
          <ac:chgData name="Haynes,Emmanuel Jordan" userId="S::ejhayn03@louisville.edu::de94d74d-1935-4ab8-adf8-ee99bdff8c68" providerId="AD" clId="Web-{F3EED915-F5E4-4D6E-B65D-A8CA4FA40A5A}" dt="2023-02-08T07:05:43.956" v="201" actId="20577"/>
          <ac:spMkLst>
            <pc:docMk/>
            <pc:sldMk cId="3086417575" sldId="259"/>
            <ac:spMk id="3" creationId="{C6FAE083-242B-E407-00F5-CD8D8ED5E56C}"/>
          </ac:spMkLst>
        </pc:spChg>
      </pc:sldChg>
      <pc:sldChg chg="modSp">
        <pc:chgData name="Haynes,Emmanuel Jordan" userId="S::ejhayn03@louisville.edu::de94d74d-1935-4ab8-adf8-ee99bdff8c68" providerId="AD" clId="Web-{F3EED915-F5E4-4D6E-B65D-A8CA4FA40A5A}" dt="2023-02-08T07:07:26.412" v="216" actId="20577"/>
        <pc:sldMkLst>
          <pc:docMk/>
          <pc:sldMk cId="4209536833" sldId="260"/>
        </pc:sldMkLst>
        <pc:spChg chg="mod">
          <ac:chgData name="Haynes,Emmanuel Jordan" userId="S::ejhayn03@louisville.edu::de94d74d-1935-4ab8-adf8-ee99bdff8c68" providerId="AD" clId="Web-{F3EED915-F5E4-4D6E-B65D-A8CA4FA40A5A}" dt="2023-02-08T07:07:26.412" v="216" actId="20577"/>
          <ac:spMkLst>
            <pc:docMk/>
            <pc:sldMk cId="4209536833" sldId="260"/>
            <ac:spMk id="3" creationId="{1321396A-F122-9A94-DC60-E6AC80EA682D}"/>
          </ac:spMkLst>
        </pc:spChg>
      </pc:sldChg>
    </pc:docChg>
  </pc:docChgLst>
  <pc:docChgLst>
    <pc:chgData name="Collins, Isaiah" userId="S::ijcoll01@louisville.edu::370d99be-0402-4ddb-9ba0-f87cfb1a1600" providerId="AD" clId="Web-{ED5E73CF-6237-4EEA-8319-129BB502AF21}"/>
    <pc:docChg chg="modSld addMainMaster delMainMaster">
      <pc:chgData name="Collins, Isaiah" userId="S::ijcoll01@louisville.edu::370d99be-0402-4ddb-9ba0-f87cfb1a1600" providerId="AD" clId="Web-{ED5E73CF-6237-4EEA-8319-129BB502AF21}" dt="2023-02-08T08:32:10.805" v="596" actId="20577"/>
      <pc:docMkLst>
        <pc:docMk/>
      </pc:docMkLst>
      <pc:sldChg chg="delSp modSp mod modClrScheme delDesignElem chgLayout">
        <pc:chgData name="Collins, Isaiah" userId="S::ijcoll01@louisville.edu::370d99be-0402-4ddb-9ba0-f87cfb1a1600" providerId="AD" clId="Web-{ED5E73CF-6237-4EEA-8319-129BB502AF21}" dt="2023-02-08T08:09:21.676" v="1"/>
        <pc:sldMkLst>
          <pc:docMk/>
          <pc:sldMk cId="109857222" sldId="256"/>
        </pc:sldMkLst>
        <pc:spChg chg="mod ord">
          <ac:chgData name="Collins, Isaiah" userId="S::ijcoll01@louisville.edu::370d99be-0402-4ddb-9ba0-f87cfb1a1600" providerId="AD" clId="Web-{ED5E73CF-6237-4EEA-8319-129BB502AF21}" dt="2023-02-08T08:09:21.676" v="1"/>
          <ac:spMkLst>
            <pc:docMk/>
            <pc:sldMk cId="109857222" sldId="256"/>
            <ac:spMk id="2" creationId="{00000000-0000-0000-0000-000000000000}"/>
          </ac:spMkLst>
        </pc:spChg>
        <pc:spChg chg="mod ord">
          <ac:chgData name="Collins, Isaiah" userId="S::ijcoll01@louisville.edu::370d99be-0402-4ddb-9ba0-f87cfb1a1600" providerId="AD" clId="Web-{ED5E73CF-6237-4EEA-8319-129BB502AF21}" dt="2023-02-08T08:09:21.676" v="1"/>
          <ac:spMkLst>
            <pc:docMk/>
            <pc:sldMk cId="109857222" sldId="256"/>
            <ac:spMk id="3" creationId="{00000000-0000-0000-0000-000000000000}"/>
          </ac:spMkLst>
        </pc:spChg>
        <pc:spChg chg="del">
          <ac:chgData name="Collins, Isaiah" userId="S::ijcoll01@louisville.edu::370d99be-0402-4ddb-9ba0-f87cfb1a1600" providerId="AD" clId="Web-{ED5E73CF-6237-4EEA-8319-129BB502AF21}" dt="2023-02-08T08:09:05.129" v="0"/>
          <ac:spMkLst>
            <pc:docMk/>
            <pc:sldMk cId="109857222" sldId="256"/>
            <ac:spMk id="9" creationId="{E49CC64F-7275-4E33-961B-0C5CDC439875}"/>
          </ac:spMkLst>
        </pc:spChg>
      </pc:sldChg>
      <pc:sldChg chg="delSp modSp mod modClrScheme delDesignElem chgLayout">
        <pc:chgData name="Collins, Isaiah" userId="S::ijcoll01@louisville.edu::370d99be-0402-4ddb-9ba0-f87cfb1a1600" providerId="AD" clId="Web-{ED5E73CF-6237-4EEA-8319-129BB502AF21}" dt="2023-02-08T08:09:21.676" v="1"/>
        <pc:sldMkLst>
          <pc:docMk/>
          <pc:sldMk cId="1838252896" sldId="257"/>
        </pc:sldMkLst>
        <pc:spChg chg="mod ord">
          <ac:chgData name="Collins, Isaiah" userId="S::ijcoll01@louisville.edu::370d99be-0402-4ddb-9ba0-f87cfb1a1600" providerId="AD" clId="Web-{ED5E73CF-6237-4EEA-8319-129BB502AF21}" dt="2023-02-08T08:09:21.676" v="1"/>
          <ac:spMkLst>
            <pc:docMk/>
            <pc:sldMk cId="1838252896" sldId="257"/>
            <ac:spMk id="2" creationId="{5A0F9CCB-A40E-C03E-E0FC-29D09674DF84}"/>
          </ac:spMkLst>
        </pc:spChg>
        <pc:spChg chg="mod ord">
          <ac:chgData name="Collins, Isaiah" userId="S::ijcoll01@louisville.edu::370d99be-0402-4ddb-9ba0-f87cfb1a1600" providerId="AD" clId="Web-{ED5E73CF-6237-4EEA-8319-129BB502AF21}" dt="2023-02-08T08:09:21.676" v="1"/>
          <ac:spMkLst>
            <pc:docMk/>
            <pc:sldMk cId="1838252896" sldId="257"/>
            <ac:spMk id="3" creationId="{374046D5-7F49-B519-8F24-5DCB225706EB}"/>
          </ac:spMkLst>
        </pc:spChg>
        <pc:spChg chg="del">
          <ac:chgData name="Collins, Isaiah" userId="S::ijcoll01@louisville.edu::370d99be-0402-4ddb-9ba0-f87cfb1a1600" providerId="AD" clId="Web-{ED5E73CF-6237-4EEA-8319-129BB502AF21}" dt="2023-02-08T08:09:05.129" v="0"/>
          <ac:spMkLst>
            <pc:docMk/>
            <pc:sldMk cId="1838252896" sldId="257"/>
            <ac:spMk id="18" creationId="{04812C46-200A-4DEB-A05E-3ED6C68C2387}"/>
          </ac:spMkLst>
        </pc:spChg>
        <pc:spChg chg="del">
          <ac:chgData name="Collins, Isaiah" userId="S::ijcoll01@louisville.edu::370d99be-0402-4ddb-9ba0-f87cfb1a1600" providerId="AD" clId="Web-{ED5E73CF-6237-4EEA-8319-129BB502AF21}" dt="2023-02-08T08:09:05.129" v="0"/>
          <ac:spMkLst>
            <pc:docMk/>
            <pc:sldMk cId="1838252896" sldId="257"/>
            <ac:spMk id="19" creationId="{16BF4F81-CE79-4A24-860D-9959FF7162FB}"/>
          </ac:spMkLst>
        </pc:spChg>
      </pc:sldChg>
      <pc:sldChg chg="delSp modSp mod modClrScheme delDesignElem chgLayout">
        <pc:chgData name="Collins, Isaiah" userId="S::ijcoll01@louisville.edu::370d99be-0402-4ddb-9ba0-f87cfb1a1600" providerId="AD" clId="Web-{ED5E73CF-6237-4EEA-8319-129BB502AF21}" dt="2023-02-08T08:09:21.676" v="1"/>
        <pc:sldMkLst>
          <pc:docMk/>
          <pc:sldMk cId="253687777" sldId="258"/>
        </pc:sldMkLst>
        <pc:spChg chg="mod ord">
          <ac:chgData name="Collins, Isaiah" userId="S::ijcoll01@louisville.edu::370d99be-0402-4ddb-9ba0-f87cfb1a1600" providerId="AD" clId="Web-{ED5E73CF-6237-4EEA-8319-129BB502AF21}" dt="2023-02-08T08:09:21.676" v="1"/>
          <ac:spMkLst>
            <pc:docMk/>
            <pc:sldMk cId="253687777" sldId="258"/>
            <ac:spMk id="2" creationId="{79947622-D60B-011C-B742-2AE8FD3CA4F9}"/>
          </ac:spMkLst>
        </pc:spChg>
        <pc:spChg chg="del">
          <ac:chgData name="Collins, Isaiah" userId="S::ijcoll01@louisville.edu::370d99be-0402-4ddb-9ba0-f87cfb1a1600" providerId="AD" clId="Web-{ED5E73CF-6237-4EEA-8319-129BB502AF21}" dt="2023-02-08T08:09:05.129" v="0"/>
          <ac:spMkLst>
            <pc:docMk/>
            <pc:sldMk cId="253687777" sldId="258"/>
            <ac:spMk id="43" creationId="{CEB41C5C-0F34-4DDA-9D7C-5E717F35F60C}"/>
          </ac:spMkLst>
        </pc:spChg>
        <pc:spChg chg="mod ord">
          <ac:chgData name="Collins, Isaiah" userId="S::ijcoll01@louisville.edu::370d99be-0402-4ddb-9ba0-f87cfb1a1600" providerId="AD" clId="Web-{ED5E73CF-6237-4EEA-8319-129BB502AF21}" dt="2023-02-08T08:09:21.676" v="1"/>
          <ac:spMkLst>
            <pc:docMk/>
            <pc:sldMk cId="253687777" sldId="258"/>
            <ac:spMk id="44" creationId="{D25EF494-5502-2AC6-0402-B9F17F8B0F7F}"/>
          </ac:spMkLst>
        </pc:spChg>
      </pc:sldChg>
      <pc:sldChg chg="modSp mod modClrScheme chgLayout">
        <pc:chgData name="Collins, Isaiah" userId="S::ijcoll01@louisville.edu::370d99be-0402-4ddb-9ba0-f87cfb1a1600" providerId="AD" clId="Web-{ED5E73CF-6237-4EEA-8319-129BB502AF21}" dt="2023-02-08T08:09:21.676" v="1"/>
        <pc:sldMkLst>
          <pc:docMk/>
          <pc:sldMk cId="3086417575" sldId="259"/>
        </pc:sldMkLst>
        <pc:spChg chg="mod ord">
          <ac:chgData name="Collins, Isaiah" userId="S::ijcoll01@louisville.edu::370d99be-0402-4ddb-9ba0-f87cfb1a1600" providerId="AD" clId="Web-{ED5E73CF-6237-4EEA-8319-129BB502AF21}" dt="2023-02-08T08:09:21.676" v="1"/>
          <ac:spMkLst>
            <pc:docMk/>
            <pc:sldMk cId="3086417575" sldId="259"/>
            <ac:spMk id="2" creationId="{72DAF58F-36DB-94E6-21DB-FF55209872DF}"/>
          </ac:spMkLst>
        </pc:spChg>
        <pc:spChg chg="mod ord">
          <ac:chgData name="Collins, Isaiah" userId="S::ijcoll01@louisville.edu::370d99be-0402-4ddb-9ba0-f87cfb1a1600" providerId="AD" clId="Web-{ED5E73CF-6237-4EEA-8319-129BB502AF21}" dt="2023-02-08T08:09:21.676" v="1"/>
          <ac:spMkLst>
            <pc:docMk/>
            <pc:sldMk cId="3086417575" sldId="259"/>
            <ac:spMk id="3" creationId="{C6FAE083-242B-E407-00F5-CD8D8ED5E56C}"/>
          </ac:spMkLst>
        </pc:spChg>
      </pc:sldChg>
      <pc:sldChg chg="modSp mod modClrScheme chgLayout">
        <pc:chgData name="Collins, Isaiah" userId="S::ijcoll01@louisville.edu::370d99be-0402-4ddb-9ba0-f87cfb1a1600" providerId="AD" clId="Web-{ED5E73CF-6237-4EEA-8319-129BB502AF21}" dt="2023-02-08T08:09:21.676" v="1"/>
        <pc:sldMkLst>
          <pc:docMk/>
          <pc:sldMk cId="4209536833" sldId="260"/>
        </pc:sldMkLst>
        <pc:spChg chg="mod ord">
          <ac:chgData name="Collins, Isaiah" userId="S::ijcoll01@louisville.edu::370d99be-0402-4ddb-9ba0-f87cfb1a1600" providerId="AD" clId="Web-{ED5E73CF-6237-4EEA-8319-129BB502AF21}" dt="2023-02-08T08:09:21.676" v="1"/>
          <ac:spMkLst>
            <pc:docMk/>
            <pc:sldMk cId="4209536833" sldId="260"/>
            <ac:spMk id="2" creationId="{33847FE3-D080-9BB4-39E1-D05638077E89}"/>
          </ac:spMkLst>
        </pc:spChg>
        <pc:spChg chg="mod ord">
          <ac:chgData name="Collins, Isaiah" userId="S::ijcoll01@louisville.edu::370d99be-0402-4ddb-9ba0-f87cfb1a1600" providerId="AD" clId="Web-{ED5E73CF-6237-4EEA-8319-129BB502AF21}" dt="2023-02-08T08:09:21.676" v="1"/>
          <ac:spMkLst>
            <pc:docMk/>
            <pc:sldMk cId="4209536833" sldId="260"/>
            <ac:spMk id="3" creationId="{1321396A-F122-9A94-DC60-E6AC80EA682D}"/>
          </ac:spMkLst>
        </pc:spChg>
      </pc:sldChg>
      <pc:sldChg chg="modSp mod modClrScheme chgLayout">
        <pc:chgData name="Collins, Isaiah" userId="S::ijcoll01@louisville.edu::370d99be-0402-4ddb-9ba0-f87cfb1a1600" providerId="AD" clId="Web-{ED5E73CF-6237-4EEA-8319-129BB502AF21}" dt="2023-02-08T08:09:21.676" v="1"/>
        <pc:sldMkLst>
          <pc:docMk/>
          <pc:sldMk cId="914883579" sldId="261"/>
        </pc:sldMkLst>
        <pc:spChg chg="mod ord">
          <ac:chgData name="Collins, Isaiah" userId="S::ijcoll01@louisville.edu::370d99be-0402-4ddb-9ba0-f87cfb1a1600" providerId="AD" clId="Web-{ED5E73CF-6237-4EEA-8319-129BB502AF21}" dt="2023-02-08T08:09:21.676" v="1"/>
          <ac:spMkLst>
            <pc:docMk/>
            <pc:sldMk cId="914883579" sldId="261"/>
            <ac:spMk id="2" creationId="{6BD5EEE5-6E25-16C0-5C24-57EED995D6DA}"/>
          </ac:spMkLst>
        </pc:spChg>
        <pc:spChg chg="mod ord">
          <ac:chgData name="Collins, Isaiah" userId="S::ijcoll01@louisville.edu::370d99be-0402-4ddb-9ba0-f87cfb1a1600" providerId="AD" clId="Web-{ED5E73CF-6237-4EEA-8319-129BB502AF21}" dt="2023-02-08T08:09:21.676" v="1"/>
          <ac:spMkLst>
            <pc:docMk/>
            <pc:sldMk cId="914883579" sldId="261"/>
            <ac:spMk id="3" creationId="{400905E4-0C8E-1C74-2F30-BC7D1BFAE61B}"/>
          </ac:spMkLst>
        </pc:spChg>
      </pc:sldChg>
      <pc:sldChg chg="modSp mod modClrScheme chgLayout">
        <pc:chgData name="Collins, Isaiah" userId="S::ijcoll01@louisville.edu::370d99be-0402-4ddb-9ba0-f87cfb1a1600" providerId="AD" clId="Web-{ED5E73CF-6237-4EEA-8319-129BB502AF21}" dt="2023-02-08T08:09:21.676" v="1"/>
        <pc:sldMkLst>
          <pc:docMk/>
          <pc:sldMk cId="2557768885" sldId="262"/>
        </pc:sldMkLst>
        <pc:spChg chg="mod ord">
          <ac:chgData name="Collins, Isaiah" userId="S::ijcoll01@louisville.edu::370d99be-0402-4ddb-9ba0-f87cfb1a1600" providerId="AD" clId="Web-{ED5E73CF-6237-4EEA-8319-129BB502AF21}" dt="2023-02-08T08:09:21.676" v="1"/>
          <ac:spMkLst>
            <pc:docMk/>
            <pc:sldMk cId="2557768885" sldId="262"/>
            <ac:spMk id="2" creationId="{4C621C84-96CF-E2F6-F1E7-D2E8EC67DC55}"/>
          </ac:spMkLst>
        </pc:spChg>
        <pc:spChg chg="mod ord">
          <ac:chgData name="Collins, Isaiah" userId="S::ijcoll01@louisville.edu::370d99be-0402-4ddb-9ba0-f87cfb1a1600" providerId="AD" clId="Web-{ED5E73CF-6237-4EEA-8319-129BB502AF21}" dt="2023-02-08T08:09:21.676" v="1"/>
          <ac:spMkLst>
            <pc:docMk/>
            <pc:sldMk cId="2557768885" sldId="262"/>
            <ac:spMk id="3" creationId="{C49DCDE3-E71F-B7F7-4314-8E331B00097F}"/>
          </ac:spMkLst>
        </pc:spChg>
      </pc:sldChg>
      <pc:sldChg chg="modSp mod modClrScheme chgLayout">
        <pc:chgData name="Collins, Isaiah" userId="S::ijcoll01@louisville.edu::370d99be-0402-4ddb-9ba0-f87cfb1a1600" providerId="AD" clId="Web-{ED5E73CF-6237-4EEA-8319-129BB502AF21}" dt="2023-02-08T08:09:21.676" v="1"/>
        <pc:sldMkLst>
          <pc:docMk/>
          <pc:sldMk cId="2995881248" sldId="263"/>
        </pc:sldMkLst>
        <pc:spChg chg="mod ord">
          <ac:chgData name="Collins, Isaiah" userId="S::ijcoll01@louisville.edu::370d99be-0402-4ddb-9ba0-f87cfb1a1600" providerId="AD" clId="Web-{ED5E73CF-6237-4EEA-8319-129BB502AF21}" dt="2023-02-08T08:09:21.676" v="1"/>
          <ac:spMkLst>
            <pc:docMk/>
            <pc:sldMk cId="2995881248" sldId="263"/>
            <ac:spMk id="2" creationId="{EEC8444E-5E82-AE0F-6CAC-21EA70A654AF}"/>
          </ac:spMkLst>
        </pc:spChg>
        <pc:spChg chg="mod ord">
          <ac:chgData name="Collins, Isaiah" userId="S::ijcoll01@louisville.edu::370d99be-0402-4ddb-9ba0-f87cfb1a1600" providerId="AD" clId="Web-{ED5E73CF-6237-4EEA-8319-129BB502AF21}" dt="2023-02-08T08:09:21.676" v="1"/>
          <ac:spMkLst>
            <pc:docMk/>
            <pc:sldMk cId="2995881248" sldId="263"/>
            <ac:spMk id="3" creationId="{278B9D45-AAF8-DD6A-7813-A84887F7AD48}"/>
          </ac:spMkLst>
        </pc:spChg>
      </pc:sldChg>
      <pc:sldChg chg="modSp mod modClrScheme chgLayout">
        <pc:chgData name="Collins, Isaiah" userId="S::ijcoll01@louisville.edu::370d99be-0402-4ddb-9ba0-f87cfb1a1600" providerId="AD" clId="Web-{ED5E73CF-6237-4EEA-8319-129BB502AF21}" dt="2023-02-08T08:09:21.676" v="1"/>
        <pc:sldMkLst>
          <pc:docMk/>
          <pc:sldMk cId="3779814453" sldId="264"/>
        </pc:sldMkLst>
        <pc:spChg chg="mod ord">
          <ac:chgData name="Collins, Isaiah" userId="S::ijcoll01@louisville.edu::370d99be-0402-4ddb-9ba0-f87cfb1a1600" providerId="AD" clId="Web-{ED5E73CF-6237-4EEA-8319-129BB502AF21}" dt="2023-02-08T08:09:21.676" v="1"/>
          <ac:spMkLst>
            <pc:docMk/>
            <pc:sldMk cId="3779814453" sldId="264"/>
            <ac:spMk id="2" creationId="{98E14224-4632-38A7-A9DB-D0916BE63AEF}"/>
          </ac:spMkLst>
        </pc:spChg>
        <pc:spChg chg="mod ord">
          <ac:chgData name="Collins, Isaiah" userId="S::ijcoll01@louisville.edu::370d99be-0402-4ddb-9ba0-f87cfb1a1600" providerId="AD" clId="Web-{ED5E73CF-6237-4EEA-8319-129BB502AF21}" dt="2023-02-08T08:09:21.676" v="1"/>
          <ac:spMkLst>
            <pc:docMk/>
            <pc:sldMk cId="3779814453" sldId="264"/>
            <ac:spMk id="3" creationId="{8B9B26D5-7971-01A2-7C21-E8324E8B6A1B}"/>
          </ac:spMkLst>
        </pc:spChg>
      </pc:sldChg>
      <pc:sldChg chg="modSp mod modClrScheme chgLayout">
        <pc:chgData name="Collins, Isaiah" userId="S::ijcoll01@louisville.edu::370d99be-0402-4ddb-9ba0-f87cfb1a1600" providerId="AD" clId="Web-{ED5E73CF-6237-4EEA-8319-129BB502AF21}" dt="2023-02-08T08:09:21.676" v="1"/>
        <pc:sldMkLst>
          <pc:docMk/>
          <pc:sldMk cId="1821150556" sldId="265"/>
        </pc:sldMkLst>
        <pc:spChg chg="mod ord">
          <ac:chgData name="Collins, Isaiah" userId="S::ijcoll01@louisville.edu::370d99be-0402-4ddb-9ba0-f87cfb1a1600" providerId="AD" clId="Web-{ED5E73CF-6237-4EEA-8319-129BB502AF21}" dt="2023-02-08T08:09:21.676" v="1"/>
          <ac:spMkLst>
            <pc:docMk/>
            <pc:sldMk cId="1821150556" sldId="265"/>
            <ac:spMk id="2" creationId="{72D96B88-5882-018E-5B5A-CFE80022DF94}"/>
          </ac:spMkLst>
        </pc:spChg>
        <pc:spChg chg="mod ord">
          <ac:chgData name="Collins, Isaiah" userId="S::ijcoll01@louisville.edu::370d99be-0402-4ddb-9ba0-f87cfb1a1600" providerId="AD" clId="Web-{ED5E73CF-6237-4EEA-8319-129BB502AF21}" dt="2023-02-08T08:09:21.676" v="1"/>
          <ac:spMkLst>
            <pc:docMk/>
            <pc:sldMk cId="1821150556" sldId="265"/>
            <ac:spMk id="3" creationId="{025092E5-F8E9-3B3B-2FD2-728BC0FCB2E0}"/>
          </ac:spMkLst>
        </pc:spChg>
      </pc:sldChg>
      <pc:sldChg chg="addSp delSp modSp mod setBg modClrScheme setClrOvrMap chgLayout">
        <pc:chgData name="Collins, Isaiah" userId="S::ijcoll01@louisville.edu::370d99be-0402-4ddb-9ba0-f87cfb1a1600" providerId="AD" clId="Web-{ED5E73CF-6237-4EEA-8319-129BB502AF21}" dt="2023-02-08T08:32:10.805" v="596" actId="20577"/>
        <pc:sldMkLst>
          <pc:docMk/>
          <pc:sldMk cId="824935678" sldId="266"/>
        </pc:sldMkLst>
        <pc:spChg chg="mod ord">
          <ac:chgData name="Collins, Isaiah" userId="S::ijcoll01@louisville.edu::370d99be-0402-4ddb-9ba0-f87cfb1a1600" providerId="AD" clId="Web-{ED5E73CF-6237-4EEA-8319-129BB502AF21}" dt="2023-02-08T08:11:08.508" v="16"/>
          <ac:spMkLst>
            <pc:docMk/>
            <pc:sldMk cId="824935678" sldId="266"/>
            <ac:spMk id="2" creationId="{DD23D6B3-A9FD-11CE-89EC-8A5BCF8774CA}"/>
          </ac:spMkLst>
        </pc:spChg>
        <pc:spChg chg="mod ord">
          <ac:chgData name="Collins, Isaiah" userId="S::ijcoll01@louisville.edu::370d99be-0402-4ddb-9ba0-f87cfb1a1600" providerId="AD" clId="Web-{ED5E73CF-6237-4EEA-8319-129BB502AF21}" dt="2023-02-08T08:11:35.275" v="21" actId="14100"/>
          <ac:spMkLst>
            <pc:docMk/>
            <pc:sldMk cId="824935678" sldId="266"/>
            <ac:spMk id="3" creationId="{2AA64513-B41A-0CF3-D5A5-A024AA92C874}"/>
          </ac:spMkLst>
        </pc:spChg>
        <pc:spChg chg="add mod">
          <ac:chgData name="Collins, Isaiah" userId="S::ijcoll01@louisville.edu::370d99be-0402-4ddb-9ba0-f87cfb1a1600" providerId="AD" clId="Web-{ED5E73CF-6237-4EEA-8319-129BB502AF21}" dt="2023-02-08T08:32:10.805" v="596" actId="20577"/>
          <ac:spMkLst>
            <pc:docMk/>
            <pc:sldMk cId="824935678" sldId="266"/>
            <ac:spMk id="4" creationId="{1709E70D-0668-0DC3-6BCB-060740656120}"/>
          </ac:spMkLst>
        </pc:spChg>
        <pc:spChg chg="add mod">
          <ac:chgData name="Collins, Isaiah" userId="S::ijcoll01@louisville.edu::370d99be-0402-4ddb-9ba0-f87cfb1a1600" providerId="AD" clId="Web-{ED5E73CF-6237-4EEA-8319-129BB502AF21}" dt="2023-02-08T08:32:00.242" v="594" actId="20577"/>
          <ac:spMkLst>
            <pc:docMk/>
            <pc:sldMk cId="824935678" sldId="266"/>
            <ac:spMk id="5" creationId="{8E37DF50-9477-3AF8-7B30-470094A0C12E}"/>
          </ac:spMkLst>
        </pc:spChg>
        <pc:spChg chg="add del">
          <ac:chgData name="Collins, Isaiah" userId="S::ijcoll01@louisville.edu::370d99be-0402-4ddb-9ba0-f87cfb1a1600" providerId="AD" clId="Web-{ED5E73CF-6237-4EEA-8319-129BB502AF21}" dt="2023-02-08T08:10:09.662" v="3"/>
          <ac:spMkLst>
            <pc:docMk/>
            <pc:sldMk cId="824935678" sldId="266"/>
            <ac:spMk id="8" creationId="{76EFD3D9-44F0-4267-BCC1-1613E79D8274}"/>
          </ac:spMkLst>
        </pc:spChg>
        <pc:spChg chg="add del">
          <ac:chgData name="Collins, Isaiah" userId="S::ijcoll01@louisville.edu::370d99be-0402-4ddb-9ba0-f87cfb1a1600" providerId="AD" clId="Web-{ED5E73CF-6237-4EEA-8319-129BB502AF21}" dt="2023-02-08T08:10:09.662" v="3"/>
          <ac:spMkLst>
            <pc:docMk/>
            <pc:sldMk cId="824935678" sldId="266"/>
            <ac:spMk id="10" creationId="{A779A851-95D6-41AF-937A-B0E4B7F6FA8D}"/>
          </ac:spMkLst>
        </pc:spChg>
        <pc:spChg chg="add del">
          <ac:chgData name="Collins, Isaiah" userId="S::ijcoll01@louisville.edu::370d99be-0402-4ddb-9ba0-f87cfb1a1600" providerId="AD" clId="Web-{ED5E73CF-6237-4EEA-8319-129BB502AF21}" dt="2023-02-08T08:10:09.662" v="3"/>
          <ac:spMkLst>
            <pc:docMk/>
            <pc:sldMk cId="824935678" sldId="266"/>
            <ac:spMk id="12" creationId="{953FB2E7-B6CB-429C-81EB-D9516D6D5C8D}"/>
          </ac:spMkLst>
        </pc:spChg>
        <pc:spChg chg="add del">
          <ac:chgData name="Collins, Isaiah" userId="S::ijcoll01@louisville.edu::370d99be-0402-4ddb-9ba0-f87cfb1a1600" providerId="AD" clId="Web-{ED5E73CF-6237-4EEA-8319-129BB502AF21}" dt="2023-02-08T08:10:09.662" v="3"/>
          <ac:spMkLst>
            <pc:docMk/>
            <pc:sldMk cId="824935678" sldId="266"/>
            <ac:spMk id="14" creationId="{2EC40DB1-B719-4A13-9A4D-0966B4B27866}"/>
          </ac:spMkLst>
        </pc:spChg>
        <pc:spChg chg="add del">
          <ac:chgData name="Collins, Isaiah" userId="S::ijcoll01@louisville.edu::370d99be-0402-4ddb-9ba0-f87cfb1a1600" providerId="AD" clId="Web-{ED5E73CF-6237-4EEA-8319-129BB502AF21}" dt="2023-02-08T08:10:09.662" v="3"/>
          <ac:spMkLst>
            <pc:docMk/>
            <pc:sldMk cId="824935678" sldId="266"/>
            <ac:spMk id="16" creationId="{82211336-CFF3-412D-868A-6679C1004C45}"/>
          </ac:spMkLst>
        </pc:spChg>
        <pc:spChg chg="add del">
          <ac:chgData name="Collins, Isaiah" userId="S::ijcoll01@louisville.edu::370d99be-0402-4ddb-9ba0-f87cfb1a1600" providerId="AD" clId="Web-{ED5E73CF-6237-4EEA-8319-129BB502AF21}" dt="2023-02-08T08:10:14.803" v="5"/>
          <ac:spMkLst>
            <pc:docMk/>
            <pc:sldMk cId="824935678" sldId="266"/>
            <ac:spMk id="18" creationId="{2B566528-1B12-4246-9431-5C2D7D081168}"/>
          </ac:spMkLst>
        </pc:spChg>
        <pc:spChg chg="add del">
          <ac:chgData name="Collins, Isaiah" userId="S::ijcoll01@louisville.edu::370d99be-0402-4ddb-9ba0-f87cfb1a1600" providerId="AD" clId="Web-{ED5E73CF-6237-4EEA-8319-129BB502AF21}" dt="2023-02-08T08:10:14.803" v="5"/>
          <ac:spMkLst>
            <pc:docMk/>
            <pc:sldMk cId="824935678" sldId="266"/>
            <ac:spMk id="19" creationId="{2E80C965-DB6D-4F81-9E9E-B027384D0BD6}"/>
          </ac:spMkLst>
        </pc:spChg>
        <pc:spChg chg="add del">
          <ac:chgData name="Collins, Isaiah" userId="S::ijcoll01@louisville.edu::370d99be-0402-4ddb-9ba0-f87cfb1a1600" providerId="AD" clId="Web-{ED5E73CF-6237-4EEA-8319-129BB502AF21}" dt="2023-02-08T08:10:14.803" v="5"/>
          <ac:spMkLst>
            <pc:docMk/>
            <pc:sldMk cId="824935678" sldId="266"/>
            <ac:spMk id="20" creationId="{A580F890-B085-4E95-96AA-55AEBEC5CE6E}"/>
          </ac:spMkLst>
        </pc:spChg>
        <pc:spChg chg="add del">
          <ac:chgData name="Collins, Isaiah" userId="S::ijcoll01@louisville.edu::370d99be-0402-4ddb-9ba0-f87cfb1a1600" providerId="AD" clId="Web-{ED5E73CF-6237-4EEA-8319-129BB502AF21}" dt="2023-02-08T08:10:14.803" v="5"/>
          <ac:spMkLst>
            <pc:docMk/>
            <pc:sldMk cId="824935678" sldId="266"/>
            <ac:spMk id="21" creationId="{D3F51FEB-38FB-4F6C-9F7B-2F2AFAB65463}"/>
          </ac:spMkLst>
        </pc:spChg>
        <pc:spChg chg="add del">
          <ac:chgData name="Collins, Isaiah" userId="S::ijcoll01@louisville.edu::370d99be-0402-4ddb-9ba0-f87cfb1a1600" providerId="AD" clId="Web-{ED5E73CF-6237-4EEA-8319-129BB502AF21}" dt="2023-02-08T08:10:14.803" v="5"/>
          <ac:spMkLst>
            <pc:docMk/>
            <pc:sldMk cId="824935678" sldId="266"/>
            <ac:spMk id="22" creationId="{1E547BA6-BAE0-43BB-A7CA-60F69CE252F0}"/>
          </ac:spMkLst>
        </pc:spChg>
        <pc:spChg chg="add del">
          <ac:chgData name="Collins, Isaiah" userId="S::ijcoll01@louisville.edu::370d99be-0402-4ddb-9ba0-f87cfb1a1600" providerId="AD" clId="Web-{ED5E73CF-6237-4EEA-8319-129BB502AF21}" dt="2023-02-08T08:10:17.913" v="7"/>
          <ac:spMkLst>
            <pc:docMk/>
            <pc:sldMk cId="824935678" sldId="266"/>
            <ac:spMk id="24" creationId="{C2554CA6-288E-4202-BC52-2E5A8F0C0AED}"/>
          </ac:spMkLst>
        </pc:spChg>
        <pc:spChg chg="add del">
          <ac:chgData name="Collins, Isaiah" userId="S::ijcoll01@louisville.edu::370d99be-0402-4ddb-9ba0-f87cfb1a1600" providerId="AD" clId="Web-{ED5E73CF-6237-4EEA-8319-129BB502AF21}" dt="2023-02-08T08:10:17.913" v="7"/>
          <ac:spMkLst>
            <pc:docMk/>
            <pc:sldMk cId="824935678" sldId="266"/>
            <ac:spMk id="25" creationId="{B10BB131-AC8E-4A8E-A5D1-36260F720C3B}"/>
          </ac:spMkLst>
        </pc:spChg>
        <pc:spChg chg="add del">
          <ac:chgData name="Collins, Isaiah" userId="S::ijcoll01@louisville.edu::370d99be-0402-4ddb-9ba0-f87cfb1a1600" providerId="AD" clId="Web-{ED5E73CF-6237-4EEA-8319-129BB502AF21}" dt="2023-02-08T08:10:17.913" v="7"/>
          <ac:spMkLst>
            <pc:docMk/>
            <pc:sldMk cId="824935678" sldId="266"/>
            <ac:spMk id="26" creationId="{5B7778FC-632E-4DCA-A7CB-0D7731CCF970}"/>
          </ac:spMkLst>
        </pc:spChg>
        <pc:spChg chg="add del">
          <ac:chgData name="Collins, Isaiah" userId="S::ijcoll01@louisville.edu::370d99be-0402-4ddb-9ba0-f87cfb1a1600" providerId="AD" clId="Web-{ED5E73CF-6237-4EEA-8319-129BB502AF21}" dt="2023-02-08T08:10:17.913" v="7"/>
          <ac:spMkLst>
            <pc:docMk/>
            <pc:sldMk cId="824935678" sldId="266"/>
            <ac:spMk id="27" creationId="{FA23A907-97FB-4A8F-880A-DD77401C4296}"/>
          </ac:spMkLst>
        </pc:spChg>
        <pc:spChg chg="add del">
          <ac:chgData name="Collins, Isaiah" userId="S::ijcoll01@louisville.edu::370d99be-0402-4ddb-9ba0-f87cfb1a1600" providerId="AD" clId="Web-{ED5E73CF-6237-4EEA-8319-129BB502AF21}" dt="2023-02-08T08:10:20.178" v="9"/>
          <ac:spMkLst>
            <pc:docMk/>
            <pc:sldMk cId="824935678" sldId="266"/>
            <ac:spMk id="29" creationId="{AD21898E-86C0-4C8A-A76C-DF33E844C87A}"/>
          </ac:spMkLst>
        </pc:spChg>
        <pc:spChg chg="add del">
          <ac:chgData name="Collins, Isaiah" userId="S::ijcoll01@louisville.edu::370d99be-0402-4ddb-9ba0-f87cfb1a1600" providerId="AD" clId="Web-{ED5E73CF-6237-4EEA-8319-129BB502AF21}" dt="2023-02-08T08:10:20.178" v="9"/>
          <ac:spMkLst>
            <pc:docMk/>
            <pc:sldMk cId="824935678" sldId="266"/>
            <ac:spMk id="30" creationId="{5C8F04BD-D093-45D0-B54C-50FDB308B4EE}"/>
          </ac:spMkLst>
        </pc:spChg>
        <pc:spChg chg="add del">
          <ac:chgData name="Collins, Isaiah" userId="S::ijcoll01@louisville.edu::370d99be-0402-4ddb-9ba0-f87cfb1a1600" providerId="AD" clId="Web-{ED5E73CF-6237-4EEA-8319-129BB502AF21}" dt="2023-02-08T08:10:22.600" v="11"/>
          <ac:spMkLst>
            <pc:docMk/>
            <pc:sldMk cId="824935678" sldId="266"/>
            <ac:spMk id="32" creationId="{18873D23-2DCF-4B31-A009-95721C06E8E1}"/>
          </ac:spMkLst>
        </pc:spChg>
        <pc:spChg chg="add del">
          <ac:chgData name="Collins, Isaiah" userId="S::ijcoll01@louisville.edu::370d99be-0402-4ddb-9ba0-f87cfb1a1600" providerId="AD" clId="Web-{ED5E73CF-6237-4EEA-8319-129BB502AF21}" dt="2023-02-08T08:10:22.600" v="11"/>
          <ac:spMkLst>
            <pc:docMk/>
            <pc:sldMk cId="824935678" sldId="266"/>
            <ac:spMk id="33" creationId="{C13EF075-D4EF-4929-ADBC-91B27DA19955}"/>
          </ac:spMkLst>
        </pc:spChg>
        <pc:spChg chg="add del">
          <ac:chgData name="Collins, Isaiah" userId="S::ijcoll01@louisville.edu::370d99be-0402-4ddb-9ba0-f87cfb1a1600" providerId="AD" clId="Web-{ED5E73CF-6237-4EEA-8319-129BB502AF21}" dt="2023-02-08T08:10:43.460" v="13"/>
          <ac:spMkLst>
            <pc:docMk/>
            <pc:sldMk cId="824935678" sldId="266"/>
            <ac:spMk id="38" creationId="{09588DA8-065E-4F6F-8EFD-43104AB2E0CF}"/>
          </ac:spMkLst>
        </pc:spChg>
        <pc:spChg chg="add del">
          <ac:chgData name="Collins, Isaiah" userId="S::ijcoll01@louisville.edu::370d99be-0402-4ddb-9ba0-f87cfb1a1600" providerId="AD" clId="Web-{ED5E73CF-6237-4EEA-8319-129BB502AF21}" dt="2023-02-08T08:10:43.460" v="13"/>
          <ac:spMkLst>
            <pc:docMk/>
            <pc:sldMk cId="824935678" sldId="266"/>
            <ac:spMk id="39" creationId="{C4285719-470E-454C-AF62-8323075F1F5B}"/>
          </ac:spMkLst>
        </pc:spChg>
        <pc:spChg chg="add del">
          <ac:chgData name="Collins, Isaiah" userId="S::ijcoll01@louisville.edu::370d99be-0402-4ddb-9ba0-f87cfb1a1600" providerId="AD" clId="Web-{ED5E73CF-6237-4EEA-8319-129BB502AF21}" dt="2023-02-08T08:10:43.460" v="13"/>
          <ac:spMkLst>
            <pc:docMk/>
            <pc:sldMk cId="824935678" sldId="266"/>
            <ac:spMk id="40" creationId="{CD9FE4EF-C4D8-49A0-B2FF-81D8DB7D8A24}"/>
          </ac:spMkLst>
        </pc:spChg>
        <pc:spChg chg="add del">
          <ac:chgData name="Collins, Isaiah" userId="S::ijcoll01@louisville.edu::370d99be-0402-4ddb-9ba0-f87cfb1a1600" providerId="AD" clId="Web-{ED5E73CF-6237-4EEA-8319-129BB502AF21}" dt="2023-02-08T08:10:43.460" v="13"/>
          <ac:spMkLst>
            <pc:docMk/>
            <pc:sldMk cId="824935678" sldId="266"/>
            <ac:spMk id="41" creationId="{4300840D-0A0B-4512-BACA-B439D5B9C57C}"/>
          </ac:spMkLst>
        </pc:spChg>
        <pc:spChg chg="add del">
          <ac:chgData name="Collins, Isaiah" userId="S::ijcoll01@louisville.edu::370d99be-0402-4ddb-9ba0-f87cfb1a1600" providerId="AD" clId="Web-{ED5E73CF-6237-4EEA-8319-129BB502AF21}" dt="2023-02-08T08:10:43.460" v="13"/>
          <ac:spMkLst>
            <pc:docMk/>
            <pc:sldMk cId="824935678" sldId="266"/>
            <ac:spMk id="42" creationId="{D2B78728-A580-49A7-84F9-6EF6F583ADE0}"/>
          </ac:spMkLst>
        </pc:spChg>
        <pc:spChg chg="add del">
          <ac:chgData name="Collins, Isaiah" userId="S::ijcoll01@louisville.edu::370d99be-0402-4ddb-9ba0-f87cfb1a1600" providerId="AD" clId="Web-{ED5E73CF-6237-4EEA-8319-129BB502AF21}" dt="2023-02-08T08:10:43.460" v="13"/>
          <ac:spMkLst>
            <pc:docMk/>
            <pc:sldMk cId="824935678" sldId="266"/>
            <ac:spMk id="43" creationId="{38FAA1A1-D861-433F-88FA-1E9D6FD31D11}"/>
          </ac:spMkLst>
        </pc:spChg>
        <pc:spChg chg="add del">
          <ac:chgData name="Collins, Isaiah" userId="S::ijcoll01@louisville.edu::370d99be-0402-4ddb-9ba0-f87cfb1a1600" providerId="AD" clId="Web-{ED5E73CF-6237-4EEA-8319-129BB502AF21}" dt="2023-02-08T08:10:43.460" v="13"/>
          <ac:spMkLst>
            <pc:docMk/>
            <pc:sldMk cId="824935678" sldId="266"/>
            <ac:spMk id="44" creationId="{8D71EDA1-87BF-4D5D-AB79-F346FD19278A}"/>
          </ac:spMkLst>
        </pc:spChg>
        <pc:spChg chg="add del">
          <ac:chgData name="Collins, Isaiah" userId="S::ijcoll01@louisville.edu::370d99be-0402-4ddb-9ba0-f87cfb1a1600" providerId="AD" clId="Web-{ED5E73CF-6237-4EEA-8319-129BB502AF21}" dt="2023-02-08T08:11:08.508" v="15"/>
          <ac:spMkLst>
            <pc:docMk/>
            <pc:sldMk cId="824935678" sldId="266"/>
            <ac:spMk id="46" creationId="{907EF6B7-1338-4443-8C46-6A318D952DFD}"/>
          </ac:spMkLst>
        </pc:spChg>
        <pc:spChg chg="add del">
          <ac:chgData name="Collins, Isaiah" userId="S::ijcoll01@louisville.edu::370d99be-0402-4ddb-9ba0-f87cfb1a1600" providerId="AD" clId="Web-{ED5E73CF-6237-4EEA-8319-129BB502AF21}" dt="2023-02-08T08:11:08.508" v="15"/>
          <ac:spMkLst>
            <pc:docMk/>
            <pc:sldMk cId="824935678" sldId="266"/>
            <ac:spMk id="47" creationId="{DAAE4CDD-124C-4DCF-9584-B6033B545DD5}"/>
          </ac:spMkLst>
        </pc:spChg>
        <pc:spChg chg="add del">
          <ac:chgData name="Collins, Isaiah" userId="S::ijcoll01@louisville.edu::370d99be-0402-4ddb-9ba0-f87cfb1a1600" providerId="AD" clId="Web-{ED5E73CF-6237-4EEA-8319-129BB502AF21}" dt="2023-02-08T08:11:08.508" v="15"/>
          <ac:spMkLst>
            <pc:docMk/>
            <pc:sldMk cId="824935678" sldId="266"/>
            <ac:spMk id="48" creationId="{081E4A58-353D-44AE-B2FC-2A74E2E400F7}"/>
          </ac:spMkLst>
        </pc:spChg>
        <pc:spChg chg="add">
          <ac:chgData name="Collins, Isaiah" userId="S::ijcoll01@louisville.edu::370d99be-0402-4ddb-9ba0-f87cfb1a1600" providerId="AD" clId="Web-{ED5E73CF-6237-4EEA-8319-129BB502AF21}" dt="2023-02-08T08:11:08.508" v="16"/>
          <ac:spMkLst>
            <pc:docMk/>
            <pc:sldMk cId="824935678" sldId="266"/>
            <ac:spMk id="50" creationId="{17718681-A12E-49D6-9925-DD7C68176D61}"/>
          </ac:spMkLst>
        </pc:spChg>
        <pc:spChg chg="add">
          <ac:chgData name="Collins, Isaiah" userId="S::ijcoll01@louisville.edu::370d99be-0402-4ddb-9ba0-f87cfb1a1600" providerId="AD" clId="Web-{ED5E73CF-6237-4EEA-8319-129BB502AF21}" dt="2023-02-08T08:11:08.508" v="16"/>
          <ac:spMkLst>
            <pc:docMk/>
            <pc:sldMk cId="824935678" sldId="266"/>
            <ac:spMk id="51" creationId="{FBD77573-9EF2-4C35-8285-A1CF6FBB0EA5}"/>
          </ac:spMkLst>
        </pc:spChg>
        <pc:grpChg chg="add del">
          <ac:chgData name="Collins, Isaiah" userId="S::ijcoll01@louisville.edu::370d99be-0402-4ddb-9ba0-f87cfb1a1600" providerId="AD" clId="Web-{ED5E73CF-6237-4EEA-8319-129BB502AF21}" dt="2023-02-08T08:10:22.600" v="11"/>
          <ac:grpSpMkLst>
            <pc:docMk/>
            <pc:sldMk cId="824935678" sldId="266"/>
            <ac:grpSpMk id="34" creationId="{DAA26DFA-AAB2-4973-9C17-16D587C7B198}"/>
          </ac:grpSpMkLst>
        </pc:grpChg>
      </pc:sldChg>
      <pc:sldChg chg="modSp mod modClrScheme chgLayout">
        <pc:chgData name="Collins, Isaiah" userId="S::ijcoll01@louisville.edu::370d99be-0402-4ddb-9ba0-f87cfb1a1600" providerId="AD" clId="Web-{ED5E73CF-6237-4EEA-8319-129BB502AF21}" dt="2023-02-08T08:09:21.676" v="1"/>
        <pc:sldMkLst>
          <pc:docMk/>
          <pc:sldMk cId="623394308" sldId="267"/>
        </pc:sldMkLst>
        <pc:spChg chg="mod ord">
          <ac:chgData name="Collins, Isaiah" userId="S::ijcoll01@louisville.edu::370d99be-0402-4ddb-9ba0-f87cfb1a1600" providerId="AD" clId="Web-{ED5E73CF-6237-4EEA-8319-129BB502AF21}" dt="2023-02-08T08:09:21.676" v="1"/>
          <ac:spMkLst>
            <pc:docMk/>
            <pc:sldMk cId="623394308" sldId="267"/>
            <ac:spMk id="2" creationId="{4FB10334-B8B4-2ACE-D579-E6C7CB038E28}"/>
          </ac:spMkLst>
        </pc:spChg>
        <pc:spChg chg="mod ord">
          <ac:chgData name="Collins, Isaiah" userId="S::ijcoll01@louisville.edu::370d99be-0402-4ddb-9ba0-f87cfb1a1600" providerId="AD" clId="Web-{ED5E73CF-6237-4EEA-8319-129BB502AF21}" dt="2023-02-08T08:09:21.676" v="1"/>
          <ac:spMkLst>
            <pc:docMk/>
            <pc:sldMk cId="623394308" sldId="267"/>
            <ac:spMk id="3" creationId="{90C78F13-F3C5-8F2B-9031-642F5B9C357F}"/>
          </ac:spMkLst>
        </pc:spChg>
      </pc:sldChg>
      <pc:sldMasterChg chg="del delSldLayout">
        <pc:chgData name="Collins, Isaiah" userId="S::ijcoll01@louisville.edu::370d99be-0402-4ddb-9ba0-f87cfb1a1600" providerId="AD" clId="Web-{ED5E73CF-6237-4EEA-8319-129BB502AF21}" dt="2023-02-08T08:09:05.129" v="0"/>
        <pc:sldMasterMkLst>
          <pc:docMk/>
          <pc:sldMasterMk cId="2460954070" sldId="2147483660"/>
        </pc:sldMasterMkLst>
        <pc:sldLayoutChg chg="del">
          <pc:chgData name="Collins, Isaiah" userId="S::ijcoll01@louisville.edu::370d99be-0402-4ddb-9ba0-f87cfb1a1600" providerId="AD" clId="Web-{ED5E73CF-6237-4EEA-8319-129BB502AF21}" dt="2023-02-08T08:09:05.129" v="0"/>
          <pc:sldLayoutMkLst>
            <pc:docMk/>
            <pc:sldMasterMk cId="2460954070" sldId="2147483660"/>
            <pc:sldLayoutMk cId="2385387890" sldId="2147483661"/>
          </pc:sldLayoutMkLst>
        </pc:sldLayoutChg>
        <pc:sldLayoutChg chg="del">
          <pc:chgData name="Collins, Isaiah" userId="S::ijcoll01@louisville.edu::370d99be-0402-4ddb-9ba0-f87cfb1a1600" providerId="AD" clId="Web-{ED5E73CF-6237-4EEA-8319-129BB502AF21}" dt="2023-02-08T08:09:05.129" v="0"/>
          <pc:sldLayoutMkLst>
            <pc:docMk/>
            <pc:sldMasterMk cId="2460954070" sldId="2147483660"/>
            <pc:sldLayoutMk cId="949138452" sldId="2147483662"/>
          </pc:sldLayoutMkLst>
        </pc:sldLayoutChg>
        <pc:sldLayoutChg chg="del">
          <pc:chgData name="Collins, Isaiah" userId="S::ijcoll01@louisville.edu::370d99be-0402-4ddb-9ba0-f87cfb1a1600" providerId="AD" clId="Web-{ED5E73CF-6237-4EEA-8319-129BB502AF21}" dt="2023-02-08T08:09:05.129" v="0"/>
          <pc:sldLayoutMkLst>
            <pc:docMk/>
            <pc:sldMasterMk cId="2460954070" sldId="2147483660"/>
            <pc:sldLayoutMk cId="2591524520" sldId="2147483663"/>
          </pc:sldLayoutMkLst>
        </pc:sldLayoutChg>
        <pc:sldLayoutChg chg="del">
          <pc:chgData name="Collins, Isaiah" userId="S::ijcoll01@louisville.edu::370d99be-0402-4ddb-9ba0-f87cfb1a1600" providerId="AD" clId="Web-{ED5E73CF-6237-4EEA-8319-129BB502AF21}" dt="2023-02-08T08:09:05.129" v="0"/>
          <pc:sldLayoutMkLst>
            <pc:docMk/>
            <pc:sldMasterMk cId="2460954070" sldId="2147483660"/>
            <pc:sldLayoutMk cId="1203092039" sldId="2147483664"/>
          </pc:sldLayoutMkLst>
        </pc:sldLayoutChg>
        <pc:sldLayoutChg chg="del">
          <pc:chgData name="Collins, Isaiah" userId="S::ijcoll01@louisville.edu::370d99be-0402-4ddb-9ba0-f87cfb1a1600" providerId="AD" clId="Web-{ED5E73CF-6237-4EEA-8319-129BB502AF21}" dt="2023-02-08T08:09:05.129" v="0"/>
          <pc:sldLayoutMkLst>
            <pc:docMk/>
            <pc:sldMasterMk cId="2460954070" sldId="2147483660"/>
            <pc:sldLayoutMk cId="3733172339" sldId="2147483665"/>
          </pc:sldLayoutMkLst>
        </pc:sldLayoutChg>
        <pc:sldLayoutChg chg="del">
          <pc:chgData name="Collins, Isaiah" userId="S::ijcoll01@louisville.edu::370d99be-0402-4ddb-9ba0-f87cfb1a1600" providerId="AD" clId="Web-{ED5E73CF-6237-4EEA-8319-129BB502AF21}" dt="2023-02-08T08:09:05.129" v="0"/>
          <pc:sldLayoutMkLst>
            <pc:docMk/>
            <pc:sldMasterMk cId="2460954070" sldId="2147483660"/>
            <pc:sldLayoutMk cId="3210312558" sldId="2147483666"/>
          </pc:sldLayoutMkLst>
        </pc:sldLayoutChg>
        <pc:sldLayoutChg chg="del">
          <pc:chgData name="Collins, Isaiah" userId="S::ijcoll01@louisville.edu::370d99be-0402-4ddb-9ba0-f87cfb1a1600" providerId="AD" clId="Web-{ED5E73CF-6237-4EEA-8319-129BB502AF21}" dt="2023-02-08T08:09:05.129" v="0"/>
          <pc:sldLayoutMkLst>
            <pc:docMk/>
            <pc:sldMasterMk cId="2460954070" sldId="2147483660"/>
            <pc:sldLayoutMk cId="3146388984" sldId="2147483667"/>
          </pc:sldLayoutMkLst>
        </pc:sldLayoutChg>
        <pc:sldLayoutChg chg="del">
          <pc:chgData name="Collins, Isaiah" userId="S::ijcoll01@louisville.edu::370d99be-0402-4ddb-9ba0-f87cfb1a1600" providerId="AD" clId="Web-{ED5E73CF-6237-4EEA-8319-129BB502AF21}" dt="2023-02-08T08:09:05.129" v="0"/>
          <pc:sldLayoutMkLst>
            <pc:docMk/>
            <pc:sldMasterMk cId="2460954070" sldId="2147483660"/>
            <pc:sldLayoutMk cId="3171841454" sldId="2147483668"/>
          </pc:sldLayoutMkLst>
        </pc:sldLayoutChg>
        <pc:sldLayoutChg chg="del">
          <pc:chgData name="Collins, Isaiah" userId="S::ijcoll01@louisville.edu::370d99be-0402-4ddb-9ba0-f87cfb1a1600" providerId="AD" clId="Web-{ED5E73CF-6237-4EEA-8319-129BB502AF21}" dt="2023-02-08T08:09:05.129" v="0"/>
          <pc:sldLayoutMkLst>
            <pc:docMk/>
            <pc:sldMasterMk cId="2460954070" sldId="2147483660"/>
            <pc:sldLayoutMk cId="1718958274" sldId="2147483669"/>
          </pc:sldLayoutMkLst>
        </pc:sldLayoutChg>
        <pc:sldLayoutChg chg="del">
          <pc:chgData name="Collins, Isaiah" userId="S::ijcoll01@louisville.edu::370d99be-0402-4ddb-9ba0-f87cfb1a1600" providerId="AD" clId="Web-{ED5E73CF-6237-4EEA-8319-129BB502AF21}" dt="2023-02-08T08:09:05.129" v="0"/>
          <pc:sldLayoutMkLst>
            <pc:docMk/>
            <pc:sldMasterMk cId="2460954070" sldId="2147483660"/>
            <pc:sldLayoutMk cId="2202905451" sldId="2147483670"/>
          </pc:sldLayoutMkLst>
        </pc:sldLayoutChg>
        <pc:sldLayoutChg chg="del">
          <pc:chgData name="Collins, Isaiah" userId="S::ijcoll01@louisville.edu::370d99be-0402-4ddb-9ba0-f87cfb1a1600" providerId="AD" clId="Web-{ED5E73CF-6237-4EEA-8319-129BB502AF21}" dt="2023-02-08T08:09:05.129" v="0"/>
          <pc:sldLayoutMkLst>
            <pc:docMk/>
            <pc:sldMasterMk cId="2460954070" sldId="2147483660"/>
            <pc:sldLayoutMk cId="3479445657" sldId="2147483671"/>
          </pc:sldLayoutMkLst>
        </pc:sldLayoutChg>
      </pc:sldMasterChg>
      <pc:sldMasterChg chg="add del addSldLayout delSldLayout modSldLayout">
        <pc:chgData name="Collins, Isaiah" userId="S::ijcoll01@louisville.edu::370d99be-0402-4ddb-9ba0-f87cfb1a1600" providerId="AD" clId="Web-{ED5E73CF-6237-4EEA-8319-129BB502AF21}" dt="2023-02-08T08:09:21.676" v="1"/>
        <pc:sldMasterMkLst>
          <pc:docMk/>
          <pc:sldMasterMk cId="4181155255" sldId="2147483672"/>
        </pc:sldMasterMkLst>
        <pc:sldLayoutChg chg="add del mod replId">
          <pc:chgData name="Collins, Isaiah" userId="S::ijcoll01@louisville.edu::370d99be-0402-4ddb-9ba0-f87cfb1a1600" providerId="AD" clId="Web-{ED5E73CF-6237-4EEA-8319-129BB502AF21}" dt="2023-02-08T08:09:21.676" v="1"/>
          <pc:sldLayoutMkLst>
            <pc:docMk/>
            <pc:sldMasterMk cId="4181155255" sldId="2147483672"/>
            <pc:sldLayoutMk cId="1966480695" sldId="2147483673"/>
          </pc:sldLayoutMkLst>
        </pc:sldLayoutChg>
        <pc:sldLayoutChg chg="add del mod replId">
          <pc:chgData name="Collins, Isaiah" userId="S::ijcoll01@louisville.edu::370d99be-0402-4ddb-9ba0-f87cfb1a1600" providerId="AD" clId="Web-{ED5E73CF-6237-4EEA-8319-129BB502AF21}" dt="2023-02-08T08:09:21.676" v="1"/>
          <pc:sldLayoutMkLst>
            <pc:docMk/>
            <pc:sldMasterMk cId="4181155255" sldId="2147483672"/>
            <pc:sldLayoutMk cId="229770390" sldId="2147483674"/>
          </pc:sldLayoutMkLst>
        </pc:sldLayoutChg>
        <pc:sldLayoutChg chg="add del mod replId">
          <pc:chgData name="Collins, Isaiah" userId="S::ijcoll01@louisville.edu::370d99be-0402-4ddb-9ba0-f87cfb1a1600" providerId="AD" clId="Web-{ED5E73CF-6237-4EEA-8319-129BB502AF21}" dt="2023-02-08T08:09:21.676" v="1"/>
          <pc:sldLayoutMkLst>
            <pc:docMk/>
            <pc:sldMasterMk cId="4181155255" sldId="2147483672"/>
            <pc:sldLayoutMk cId="3657191885" sldId="2147483675"/>
          </pc:sldLayoutMkLst>
        </pc:sldLayoutChg>
        <pc:sldLayoutChg chg="add del mod replId">
          <pc:chgData name="Collins, Isaiah" userId="S::ijcoll01@louisville.edu::370d99be-0402-4ddb-9ba0-f87cfb1a1600" providerId="AD" clId="Web-{ED5E73CF-6237-4EEA-8319-129BB502AF21}" dt="2023-02-08T08:09:21.676" v="1"/>
          <pc:sldLayoutMkLst>
            <pc:docMk/>
            <pc:sldMasterMk cId="4181155255" sldId="2147483672"/>
            <pc:sldLayoutMk cId="3100777976" sldId="2147483676"/>
          </pc:sldLayoutMkLst>
        </pc:sldLayoutChg>
        <pc:sldLayoutChg chg="add del mod replId">
          <pc:chgData name="Collins, Isaiah" userId="S::ijcoll01@louisville.edu::370d99be-0402-4ddb-9ba0-f87cfb1a1600" providerId="AD" clId="Web-{ED5E73CF-6237-4EEA-8319-129BB502AF21}" dt="2023-02-08T08:09:21.676" v="1"/>
          <pc:sldLayoutMkLst>
            <pc:docMk/>
            <pc:sldMasterMk cId="4181155255" sldId="2147483672"/>
            <pc:sldLayoutMk cId="1787973778" sldId="2147483677"/>
          </pc:sldLayoutMkLst>
        </pc:sldLayoutChg>
        <pc:sldLayoutChg chg="add del mod replId">
          <pc:chgData name="Collins, Isaiah" userId="S::ijcoll01@louisville.edu::370d99be-0402-4ddb-9ba0-f87cfb1a1600" providerId="AD" clId="Web-{ED5E73CF-6237-4EEA-8319-129BB502AF21}" dt="2023-02-08T08:09:21.676" v="1"/>
          <pc:sldLayoutMkLst>
            <pc:docMk/>
            <pc:sldMasterMk cId="4181155255" sldId="2147483672"/>
            <pc:sldLayoutMk cId="1456966786" sldId="2147483678"/>
          </pc:sldLayoutMkLst>
        </pc:sldLayoutChg>
        <pc:sldLayoutChg chg="add del mod replId">
          <pc:chgData name="Collins, Isaiah" userId="S::ijcoll01@louisville.edu::370d99be-0402-4ddb-9ba0-f87cfb1a1600" providerId="AD" clId="Web-{ED5E73CF-6237-4EEA-8319-129BB502AF21}" dt="2023-02-08T08:09:21.676" v="1"/>
          <pc:sldLayoutMkLst>
            <pc:docMk/>
            <pc:sldMasterMk cId="4181155255" sldId="2147483672"/>
            <pc:sldLayoutMk cId="3430724149" sldId="2147483679"/>
          </pc:sldLayoutMkLst>
        </pc:sldLayoutChg>
        <pc:sldLayoutChg chg="add del mod replId">
          <pc:chgData name="Collins, Isaiah" userId="S::ijcoll01@louisville.edu::370d99be-0402-4ddb-9ba0-f87cfb1a1600" providerId="AD" clId="Web-{ED5E73CF-6237-4EEA-8319-129BB502AF21}" dt="2023-02-08T08:09:21.676" v="1"/>
          <pc:sldLayoutMkLst>
            <pc:docMk/>
            <pc:sldMasterMk cId="4181155255" sldId="2147483672"/>
            <pc:sldLayoutMk cId="1855135480" sldId="2147483680"/>
          </pc:sldLayoutMkLst>
        </pc:sldLayoutChg>
        <pc:sldLayoutChg chg="add del mod replId">
          <pc:chgData name="Collins, Isaiah" userId="S::ijcoll01@louisville.edu::370d99be-0402-4ddb-9ba0-f87cfb1a1600" providerId="AD" clId="Web-{ED5E73CF-6237-4EEA-8319-129BB502AF21}" dt="2023-02-08T08:09:21.676" v="1"/>
          <pc:sldLayoutMkLst>
            <pc:docMk/>
            <pc:sldMasterMk cId="4181155255" sldId="2147483672"/>
            <pc:sldLayoutMk cId="330299363" sldId="2147483681"/>
          </pc:sldLayoutMkLst>
        </pc:sldLayoutChg>
        <pc:sldLayoutChg chg="add del mod replId">
          <pc:chgData name="Collins, Isaiah" userId="S::ijcoll01@louisville.edu::370d99be-0402-4ddb-9ba0-f87cfb1a1600" providerId="AD" clId="Web-{ED5E73CF-6237-4EEA-8319-129BB502AF21}" dt="2023-02-08T08:09:21.676" v="1"/>
          <pc:sldLayoutMkLst>
            <pc:docMk/>
            <pc:sldMasterMk cId="4181155255" sldId="2147483672"/>
            <pc:sldLayoutMk cId="3796337801" sldId="2147483682"/>
          </pc:sldLayoutMkLst>
        </pc:sldLayoutChg>
        <pc:sldLayoutChg chg="add del mod replId">
          <pc:chgData name="Collins, Isaiah" userId="S::ijcoll01@louisville.edu::370d99be-0402-4ddb-9ba0-f87cfb1a1600" providerId="AD" clId="Web-{ED5E73CF-6237-4EEA-8319-129BB502AF21}" dt="2023-02-08T08:09:21.676" v="1"/>
          <pc:sldLayoutMkLst>
            <pc:docMk/>
            <pc:sldMasterMk cId="4181155255" sldId="2147483672"/>
            <pc:sldLayoutMk cId="4221340921" sldId="2147483683"/>
          </pc:sldLayoutMkLst>
        </pc:sldLayoutChg>
      </pc:sldMasterChg>
      <pc:sldMasterChg chg="add addSldLayout modSldLayout">
        <pc:chgData name="Collins, Isaiah" userId="S::ijcoll01@louisville.edu::370d99be-0402-4ddb-9ba0-f87cfb1a1600" providerId="AD" clId="Web-{ED5E73CF-6237-4EEA-8319-129BB502AF21}" dt="2023-02-08T08:09:21.676" v="1"/>
        <pc:sldMasterMkLst>
          <pc:docMk/>
          <pc:sldMasterMk cId="3508596535" sldId="2147483684"/>
        </pc:sldMasterMkLst>
        <pc:sldLayoutChg chg="add mod replId">
          <pc:chgData name="Collins, Isaiah" userId="S::ijcoll01@louisville.edu::370d99be-0402-4ddb-9ba0-f87cfb1a1600" providerId="AD" clId="Web-{ED5E73CF-6237-4EEA-8319-129BB502AF21}" dt="2023-02-08T08:09:21.676" v="1"/>
          <pc:sldLayoutMkLst>
            <pc:docMk/>
            <pc:sldMasterMk cId="3508596535" sldId="2147483684"/>
            <pc:sldLayoutMk cId="3547253338" sldId="2147483685"/>
          </pc:sldLayoutMkLst>
        </pc:sldLayoutChg>
        <pc:sldLayoutChg chg="add mod replId">
          <pc:chgData name="Collins, Isaiah" userId="S::ijcoll01@louisville.edu::370d99be-0402-4ddb-9ba0-f87cfb1a1600" providerId="AD" clId="Web-{ED5E73CF-6237-4EEA-8319-129BB502AF21}" dt="2023-02-08T08:09:21.676" v="1"/>
          <pc:sldLayoutMkLst>
            <pc:docMk/>
            <pc:sldMasterMk cId="3508596535" sldId="2147483684"/>
            <pc:sldLayoutMk cId="680372418" sldId="2147483686"/>
          </pc:sldLayoutMkLst>
        </pc:sldLayoutChg>
        <pc:sldLayoutChg chg="add mod replId">
          <pc:chgData name="Collins, Isaiah" userId="S::ijcoll01@louisville.edu::370d99be-0402-4ddb-9ba0-f87cfb1a1600" providerId="AD" clId="Web-{ED5E73CF-6237-4EEA-8319-129BB502AF21}" dt="2023-02-08T08:09:21.676" v="1"/>
          <pc:sldLayoutMkLst>
            <pc:docMk/>
            <pc:sldMasterMk cId="3508596535" sldId="2147483684"/>
            <pc:sldLayoutMk cId="1121418567" sldId="2147483687"/>
          </pc:sldLayoutMkLst>
        </pc:sldLayoutChg>
        <pc:sldLayoutChg chg="add mod replId">
          <pc:chgData name="Collins, Isaiah" userId="S::ijcoll01@louisville.edu::370d99be-0402-4ddb-9ba0-f87cfb1a1600" providerId="AD" clId="Web-{ED5E73CF-6237-4EEA-8319-129BB502AF21}" dt="2023-02-08T08:09:21.676" v="1"/>
          <pc:sldLayoutMkLst>
            <pc:docMk/>
            <pc:sldMasterMk cId="3508596535" sldId="2147483684"/>
            <pc:sldLayoutMk cId="3654445928" sldId="2147483688"/>
          </pc:sldLayoutMkLst>
        </pc:sldLayoutChg>
        <pc:sldLayoutChg chg="add mod replId">
          <pc:chgData name="Collins, Isaiah" userId="S::ijcoll01@louisville.edu::370d99be-0402-4ddb-9ba0-f87cfb1a1600" providerId="AD" clId="Web-{ED5E73CF-6237-4EEA-8319-129BB502AF21}" dt="2023-02-08T08:09:21.676" v="1"/>
          <pc:sldLayoutMkLst>
            <pc:docMk/>
            <pc:sldMasterMk cId="3508596535" sldId="2147483684"/>
            <pc:sldLayoutMk cId="647145661" sldId="2147483689"/>
          </pc:sldLayoutMkLst>
        </pc:sldLayoutChg>
        <pc:sldLayoutChg chg="add mod replId">
          <pc:chgData name="Collins, Isaiah" userId="S::ijcoll01@louisville.edu::370d99be-0402-4ddb-9ba0-f87cfb1a1600" providerId="AD" clId="Web-{ED5E73CF-6237-4EEA-8319-129BB502AF21}" dt="2023-02-08T08:09:21.676" v="1"/>
          <pc:sldLayoutMkLst>
            <pc:docMk/>
            <pc:sldMasterMk cId="3508596535" sldId="2147483684"/>
            <pc:sldLayoutMk cId="3635070426" sldId="2147483690"/>
          </pc:sldLayoutMkLst>
        </pc:sldLayoutChg>
        <pc:sldLayoutChg chg="add mod replId">
          <pc:chgData name="Collins, Isaiah" userId="S::ijcoll01@louisville.edu::370d99be-0402-4ddb-9ba0-f87cfb1a1600" providerId="AD" clId="Web-{ED5E73CF-6237-4EEA-8319-129BB502AF21}" dt="2023-02-08T08:09:21.676" v="1"/>
          <pc:sldLayoutMkLst>
            <pc:docMk/>
            <pc:sldMasterMk cId="3508596535" sldId="2147483684"/>
            <pc:sldLayoutMk cId="764279855" sldId="2147483691"/>
          </pc:sldLayoutMkLst>
        </pc:sldLayoutChg>
        <pc:sldLayoutChg chg="add mod replId">
          <pc:chgData name="Collins, Isaiah" userId="S::ijcoll01@louisville.edu::370d99be-0402-4ddb-9ba0-f87cfb1a1600" providerId="AD" clId="Web-{ED5E73CF-6237-4EEA-8319-129BB502AF21}" dt="2023-02-08T08:09:21.676" v="1"/>
          <pc:sldLayoutMkLst>
            <pc:docMk/>
            <pc:sldMasterMk cId="3508596535" sldId="2147483684"/>
            <pc:sldLayoutMk cId="1244734597" sldId="2147483692"/>
          </pc:sldLayoutMkLst>
        </pc:sldLayoutChg>
        <pc:sldLayoutChg chg="add mod replId">
          <pc:chgData name="Collins, Isaiah" userId="S::ijcoll01@louisville.edu::370d99be-0402-4ddb-9ba0-f87cfb1a1600" providerId="AD" clId="Web-{ED5E73CF-6237-4EEA-8319-129BB502AF21}" dt="2023-02-08T08:09:21.676" v="1"/>
          <pc:sldLayoutMkLst>
            <pc:docMk/>
            <pc:sldMasterMk cId="3508596535" sldId="2147483684"/>
            <pc:sldLayoutMk cId="2040457580" sldId="2147483693"/>
          </pc:sldLayoutMkLst>
        </pc:sldLayoutChg>
        <pc:sldLayoutChg chg="add mod replId">
          <pc:chgData name="Collins, Isaiah" userId="S::ijcoll01@louisville.edu::370d99be-0402-4ddb-9ba0-f87cfb1a1600" providerId="AD" clId="Web-{ED5E73CF-6237-4EEA-8319-129BB502AF21}" dt="2023-02-08T08:09:21.676" v="1"/>
          <pc:sldLayoutMkLst>
            <pc:docMk/>
            <pc:sldMasterMk cId="3508596535" sldId="2147483684"/>
            <pc:sldLayoutMk cId="1141075024" sldId="2147483694"/>
          </pc:sldLayoutMkLst>
        </pc:sldLayoutChg>
        <pc:sldLayoutChg chg="add mod replId">
          <pc:chgData name="Collins, Isaiah" userId="S::ijcoll01@louisville.edu::370d99be-0402-4ddb-9ba0-f87cfb1a1600" providerId="AD" clId="Web-{ED5E73CF-6237-4EEA-8319-129BB502AF21}" dt="2023-02-08T08:09:21.676" v="1"/>
          <pc:sldLayoutMkLst>
            <pc:docMk/>
            <pc:sldMasterMk cId="3508596535" sldId="2147483684"/>
            <pc:sldLayoutMk cId="3429437833" sldId="2147483695"/>
          </pc:sldLayoutMkLst>
        </pc:sldLayoutChg>
      </pc:sldMasterChg>
    </pc:docChg>
  </pc:docChgLst>
  <pc:docChgLst>
    <pc:chgData name="Touray, Mambuna" userId="S::p0tour01@louisville.edu::2a03a4db-30fb-4255-8ed5-10379070a6f8" providerId="AD" clId="Web-{60570F83-1E39-471C-A13D-61F407CAA580}"/>
    <pc:docChg chg="modSld">
      <pc:chgData name="Touray, Mambuna" userId="S::p0tour01@louisville.edu::2a03a4db-30fb-4255-8ed5-10379070a6f8" providerId="AD" clId="Web-{60570F83-1E39-471C-A13D-61F407CAA580}" dt="2023-02-09T06:23:48.756" v="12" actId="20577"/>
      <pc:docMkLst>
        <pc:docMk/>
      </pc:docMkLst>
      <pc:sldChg chg="modSp">
        <pc:chgData name="Touray, Mambuna" userId="S::p0tour01@louisville.edu::2a03a4db-30fb-4255-8ed5-10379070a6f8" providerId="AD" clId="Web-{60570F83-1E39-471C-A13D-61F407CAA580}" dt="2023-02-09T06:23:48.756" v="12" actId="20577"/>
        <pc:sldMkLst>
          <pc:docMk/>
          <pc:sldMk cId="4209536833" sldId="260"/>
        </pc:sldMkLst>
        <pc:spChg chg="mod">
          <ac:chgData name="Touray, Mambuna" userId="S::p0tour01@louisville.edu::2a03a4db-30fb-4255-8ed5-10379070a6f8" providerId="AD" clId="Web-{60570F83-1E39-471C-A13D-61F407CAA580}" dt="2023-02-09T06:23:48.756" v="12" actId="20577"/>
          <ac:spMkLst>
            <pc:docMk/>
            <pc:sldMk cId="4209536833" sldId="260"/>
            <ac:spMk id="5" creationId="{92572A75-249D-17E5-9EFD-E84BCB640DBC}"/>
          </ac:spMkLst>
        </pc:spChg>
      </pc:sldChg>
    </pc:docChg>
  </pc:docChgLst>
  <pc:docChgLst>
    <pc:chgData name="Collins, Isaiah" userId="370d99be-0402-4ddb-9ba0-f87cfb1a1600" providerId="ADAL" clId="{63C3F585-E535-704C-BFB0-E30AF8306D23}"/>
    <pc:docChg chg="modSld">
      <pc:chgData name="Collins, Isaiah" userId="370d99be-0402-4ddb-9ba0-f87cfb1a1600" providerId="ADAL" clId="{63C3F585-E535-704C-BFB0-E30AF8306D23}" dt="2023-02-07T15:22:12.060" v="0" actId="20577"/>
      <pc:docMkLst>
        <pc:docMk/>
      </pc:docMkLst>
      <pc:sldChg chg="modSp">
        <pc:chgData name="Collins, Isaiah" userId="370d99be-0402-4ddb-9ba0-f87cfb1a1600" providerId="ADAL" clId="{63C3F585-E535-704C-BFB0-E30AF8306D23}" dt="2023-02-07T15:22:12.060" v="0" actId="20577"/>
        <pc:sldMkLst>
          <pc:docMk/>
          <pc:sldMk cId="109857222" sldId="256"/>
        </pc:sldMkLst>
        <pc:spChg chg="mod">
          <ac:chgData name="Collins, Isaiah" userId="370d99be-0402-4ddb-9ba0-f87cfb1a1600" providerId="ADAL" clId="{63C3F585-E535-704C-BFB0-E30AF8306D23}" dt="2023-02-07T15:22:12.060" v="0" actId="20577"/>
          <ac:spMkLst>
            <pc:docMk/>
            <pc:sldMk cId="109857222" sldId="256"/>
            <ac:spMk id="3" creationId="{00000000-0000-0000-0000-000000000000}"/>
          </ac:spMkLst>
        </pc:spChg>
      </pc:sldChg>
    </pc:docChg>
  </pc:docChgLst>
  <pc:docChgLst>
    <pc:chgData name="Haynes,Emmanuel Jordan" userId="S::ejhayn03@louisville.edu::de94d74d-1935-4ab8-adf8-ee99bdff8c68" providerId="AD" clId="Web-{A1A7F801-DF07-446E-966C-0512CA802703}"/>
    <pc:docChg chg="sldOrd">
      <pc:chgData name="Haynes,Emmanuel Jordan" userId="S::ejhayn03@louisville.edu::de94d74d-1935-4ab8-adf8-ee99bdff8c68" providerId="AD" clId="Web-{A1A7F801-DF07-446E-966C-0512CA802703}" dt="2023-02-09T05:19:48.764" v="0"/>
      <pc:docMkLst>
        <pc:docMk/>
      </pc:docMkLst>
      <pc:sldChg chg="ord">
        <pc:chgData name="Haynes,Emmanuel Jordan" userId="S::ejhayn03@louisville.edu::de94d74d-1935-4ab8-adf8-ee99bdff8c68" providerId="AD" clId="Web-{A1A7F801-DF07-446E-966C-0512CA802703}" dt="2023-02-09T05:19:48.764" v="0"/>
        <pc:sldMkLst>
          <pc:docMk/>
          <pc:sldMk cId="623394308" sldId="267"/>
        </pc:sldMkLst>
      </pc:sldChg>
    </pc:docChg>
  </pc:docChgLst>
  <pc:docChgLst>
    <pc:chgData name="Aguilar Fuentes,Daniel Elias" userId="S::deagui01@louisville.edu::fc345ad5-f4e9-4d62-b44c-75721e2fa855" providerId="AD" clId="Web-{12693AB1-C510-42A3-B8DC-E10618807B9B}"/>
    <pc:docChg chg="modSld">
      <pc:chgData name="Aguilar Fuentes,Daniel Elias" userId="S::deagui01@louisville.edu::fc345ad5-f4e9-4d62-b44c-75721e2fa855" providerId="AD" clId="Web-{12693AB1-C510-42A3-B8DC-E10618807B9B}" dt="2023-02-08T17:51:33.048" v="67" actId="20577"/>
      <pc:docMkLst>
        <pc:docMk/>
      </pc:docMkLst>
      <pc:sldChg chg="modSp">
        <pc:chgData name="Aguilar Fuentes,Daniel Elias" userId="S::deagui01@louisville.edu::fc345ad5-f4e9-4d62-b44c-75721e2fa855" providerId="AD" clId="Web-{12693AB1-C510-42A3-B8DC-E10618807B9B}" dt="2023-02-08T17:51:33.048" v="67" actId="20577"/>
        <pc:sldMkLst>
          <pc:docMk/>
          <pc:sldMk cId="253687777" sldId="258"/>
        </pc:sldMkLst>
        <pc:spChg chg="mod">
          <ac:chgData name="Aguilar Fuentes,Daniel Elias" userId="S::deagui01@louisville.edu::fc345ad5-f4e9-4d62-b44c-75721e2fa855" providerId="AD" clId="Web-{12693AB1-C510-42A3-B8DC-E10618807B9B}" dt="2023-02-08T17:51:33.048" v="67" actId="20577"/>
          <ac:spMkLst>
            <pc:docMk/>
            <pc:sldMk cId="253687777" sldId="258"/>
            <ac:spMk id="44" creationId="{D25EF494-5502-2AC6-0402-B9F17F8B0F7F}"/>
          </ac:spMkLst>
        </pc:spChg>
      </pc:sldChg>
      <pc:sldChg chg="modSp">
        <pc:chgData name="Aguilar Fuentes,Daniel Elias" userId="S::deagui01@louisville.edu::fc345ad5-f4e9-4d62-b44c-75721e2fa855" providerId="AD" clId="Web-{12693AB1-C510-42A3-B8DC-E10618807B9B}" dt="2023-02-08T17:51:01.031" v="54" actId="20577"/>
        <pc:sldMkLst>
          <pc:docMk/>
          <pc:sldMk cId="3779814453" sldId="264"/>
        </pc:sldMkLst>
        <pc:spChg chg="mod">
          <ac:chgData name="Aguilar Fuentes,Daniel Elias" userId="S::deagui01@louisville.edu::fc345ad5-f4e9-4d62-b44c-75721e2fa855" providerId="AD" clId="Web-{12693AB1-C510-42A3-B8DC-E10618807B9B}" dt="2023-02-08T17:51:01.031" v="54" actId="20577"/>
          <ac:spMkLst>
            <pc:docMk/>
            <pc:sldMk cId="3779814453" sldId="264"/>
            <ac:spMk id="3" creationId="{8B9B26D5-7971-01A2-7C21-E8324E8B6A1B}"/>
          </ac:spMkLst>
        </pc:spChg>
      </pc:sldChg>
    </pc:docChg>
  </pc:docChgLst>
  <pc:docChgLst>
    <pc:chgData name="Touray, Mambuna" userId="S::p0tour01@louisville.edu::2a03a4db-30fb-4255-8ed5-10379070a6f8" providerId="AD" clId="Web-{713B131A-23C9-4180-B76F-381ED2AE56E8}"/>
    <pc:docChg chg="modSld">
      <pc:chgData name="Touray, Mambuna" userId="S::p0tour01@louisville.edu::2a03a4db-30fb-4255-8ed5-10379070a6f8" providerId="AD" clId="Web-{713B131A-23C9-4180-B76F-381ED2AE56E8}" dt="2023-02-08T15:32:48.558" v="167" actId="20577"/>
      <pc:docMkLst>
        <pc:docMk/>
      </pc:docMkLst>
      <pc:sldChg chg="modSp">
        <pc:chgData name="Touray, Mambuna" userId="S::p0tour01@louisville.edu::2a03a4db-30fb-4255-8ed5-10379070a6f8" providerId="AD" clId="Web-{713B131A-23C9-4180-B76F-381ED2AE56E8}" dt="2023-02-08T15:32:48.558" v="167" actId="20577"/>
        <pc:sldMkLst>
          <pc:docMk/>
          <pc:sldMk cId="4209536833" sldId="260"/>
        </pc:sldMkLst>
        <pc:spChg chg="mod">
          <ac:chgData name="Touray, Mambuna" userId="S::p0tour01@louisville.edu::2a03a4db-30fb-4255-8ed5-10379070a6f8" providerId="AD" clId="Web-{713B131A-23C9-4180-B76F-381ED2AE56E8}" dt="2023-02-08T15:32:48.558" v="167" actId="20577"/>
          <ac:spMkLst>
            <pc:docMk/>
            <pc:sldMk cId="4209536833" sldId="260"/>
            <ac:spMk id="3" creationId="{1321396A-F122-9A94-DC60-E6AC80EA682D}"/>
          </ac:spMkLst>
        </pc:spChg>
      </pc:sldChg>
    </pc:docChg>
  </pc:docChgLst>
  <pc:docChgLst>
    <pc:chgData name="Haynes,Emmanuel Jordan" userId="S::ejhayn03@louisville.edu::de94d74d-1935-4ab8-adf8-ee99bdff8c68" providerId="AD" clId="Web-{0B88E235-6CDA-4022-B74A-BD0064E8BAFD}"/>
    <pc:docChg chg="modSld">
      <pc:chgData name="Haynes,Emmanuel Jordan" userId="S::ejhayn03@louisville.edu::de94d74d-1935-4ab8-adf8-ee99bdff8c68" providerId="AD" clId="Web-{0B88E235-6CDA-4022-B74A-BD0064E8BAFD}" dt="2023-02-08T22:15:41.196" v="29" actId="20577"/>
      <pc:docMkLst>
        <pc:docMk/>
      </pc:docMkLst>
      <pc:sldChg chg="modSp">
        <pc:chgData name="Haynes,Emmanuel Jordan" userId="S::ejhayn03@louisville.edu::de94d74d-1935-4ab8-adf8-ee99bdff8c68" providerId="AD" clId="Web-{0B88E235-6CDA-4022-B74A-BD0064E8BAFD}" dt="2023-02-08T22:12:33.550" v="8" actId="1076"/>
        <pc:sldMkLst>
          <pc:docMk/>
          <pc:sldMk cId="3086417575" sldId="259"/>
        </pc:sldMkLst>
        <pc:picChg chg="mod">
          <ac:chgData name="Haynes,Emmanuel Jordan" userId="S::ejhayn03@louisville.edu::de94d74d-1935-4ab8-adf8-ee99bdff8c68" providerId="AD" clId="Web-{0B88E235-6CDA-4022-B74A-BD0064E8BAFD}" dt="2023-02-08T22:12:33.550" v="8" actId="1076"/>
          <ac:picMkLst>
            <pc:docMk/>
            <pc:sldMk cId="3086417575" sldId="259"/>
            <ac:picMk id="6" creationId="{9A91E2B3-D8F0-6A05-A0DF-E23505D437A2}"/>
          </ac:picMkLst>
        </pc:picChg>
      </pc:sldChg>
      <pc:sldChg chg="addSp modSp">
        <pc:chgData name="Haynes,Emmanuel Jordan" userId="S::ejhayn03@louisville.edu::de94d74d-1935-4ab8-adf8-ee99bdff8c68" providerId="AD" clId="Web-{0B88E235-6CDA-4022-B74A-BD0064E8BAFD}" dt="2023-02-08T22:12:19.956" v="5" actId="14100"/>
        <pc:sldMkLst>
          <pc:docMk/>
          <pc:sldMk cId="4209536833" sldId="260"/>
        </pc:sldMkLst>
        <pc:picChg chg="add mod">
          <ac:chgData name="Haynes,Emmanuel Jordan" userId="S::ejhayn03@louisville.edu::de94d74d-1935-4ab8-adf8-ee99bdff8c68" providerId="AD" clId="Web-{0B88E235-6CDA-4022-B74A-BD0064E8BAFD}" dt="2023-02-08T22:12:19.956" v="5" actId="14100"/>
          <ac:picMkLst>
            <pc:docMk/>
            <pc:sldMk cId="4209536833" sldId="260"/>
            <ac:picMk id="9" creationId="{1BC52394-88A8-2B1C-1E31-691C22515519}"/>
          </ac:picMkLst>
        </pc:picChg>
      </pc:sldChg>
      <pc:sldChg chg="addSp modSp">
        <pc:chgData name="Haynes,Emmanuel Jordan" userId="S::ejhayn03@louisville.edu::de94d74d-1935-4ab8-adf8-ee99bdff8c68" providerId="AD" clId="Web-{0B88E235-6CDA-4022-B74A-BD0064E8BAFD}" dt="2023-02-08T22:15:26.008" v="24" actId="20577"/>
        <pc:sldMkLst>
          <pc:docMk/>
          <pc:sldMk cId="914883579" sldId="261"/>
        </pc:sldMkLst>
        <pc:spChg chg="mod">
          <ac:chgData name="Haynes,Emmanuel Jordan" userId="S::ejhayn03@louisville.edu::de94d74d-1935-4ab8-adf8-ee99bdff8c68" providerId="AD" clId="Web-{0B88E235-6CDA-4022-B74A-BD0064E8BAFD}" dt="2023-02-08T22:12:54.942" v="9" actId="20577"/>
          <ac:spMkLst>
            <pc:docMk/>
            <pc:sldMk cId="914883579" sldId="261"/>
            <ac:spMk id="2" creationId="{6BD5EEE5-6E25-16C0-5C24-57EED995D6DA}"/>
          </ac:spMkLst>
        </pc:spChg>
        <pc:spChg chg="mod">
          <ac:chgData name="Haynes,Emmanuel Jordan" userId="S::ejhayn03@louisville.edu::de94d74d-1935-4ab8-adf8-ee99bdff8c68" providerId="AD" clId="Web-{0B88E235-6CDA-4022-B74A-BD0064E8BAFD}" dt="2023-02-08T22:15:26.008" v="24" actId="20577"/>
          <ac:spMkLst>
            <pc:docMk/>
            <pc:sldMk cId="914883579" sldId="261"/>
            <ac:spMk id="3" creationId="{400905E4-0C8E-1C74-2F30-BC7D1BFAE61B}"/>
          </ac:spMkLst>
        </pc:spChg>
        <pc:picChg chg="add">
          <ac:chgData name="Haynes,Emmanuel Jordan" userId="S::ejhayn03@louisville.edu::de94d74d-1935-4ab8-adf8-ee99bdff8c68" providerId="AD" clId="Web-{0B88E235-6CDA-4022-B74A-BD0064E8BAFD}" dt="2023-02-08T22:12:56.520" v="10"/>
          <ac:picMkLst>
            <pc:docMk/>
            <pc:sldMk cId="914883579" sldId="261"/>
            <ac:picMk id="5" creationId="{251921B9-A999-5E24-3638-E2F7809492DD}"/>
          </ac:picMkLst>
        </pc:picChg>
      </pc:sldChg>
      <pc:sldChg chg="addSp">
        <pc:chgData name="Haynes,Emmanuel Jordan" userId="S::ejhayn03@louisville.edu::de94d74d-1935-4ab8-adf8-ee99bdff8c68" providerId="AD" clId="Web-{0B88E235-6CDA-4022-B74A-BD0064E8BAFD}" dt="2023-02-08T22:13:44.084" v="11"/>
        <pc:sldMkLst>
          <pc:docMk/>
          <pc:sldMk cId="2557768885" sldId="262"/>
        </pc:sldMkLst>
        <pc:picChg chg="add">
          <ac:chgData name="Haynes,Emmanuel Jordan" userId="S::ejhayn03@louisville.edu::de94d74d-1935-4ab8-adf8-ee99bdff8c68" providerId="AD" clId="Web-{0B88E235-6CDA-4022-B74A-BD0064E8BAFD}" dt="2023-02-08T22:13:44.084" v="11"/>
          <ac:picMkLst>
            <pc:docMk/>
            <pc:sldMk cId="2557768885" sldId="262"/>
            <ac:picMk id="5" creationId="{B0882482-636E-BC6D-953F-9791E49641EF}"/>
          </ac:picMkLst>
        </pc:picChg>
      </pc:sldChg>
      <pc:sldChg chg="addSp modSp">
        <pc:chgData name="Haynes,Emmanuel Jordan" userId="S::ejhayn03@louisville.edu::de94d74d-1935-4ab8-adf8-ee99bdff8c68" providerId="AD" clId="Web-{0B88E235-6CDA-4022-B74A-BD0064E8BAFD}" dt="2023-02-08T22:14:05.334" v="14" actId="1076"/>
        <pc:sldMkLst>
          <pc:docMk/>
          <pc:sldMk cId="2995881248" sldId="263"/>
        </pc:sldMkLst>
        <pc:picChg chg="add mod">
          <ac:chgData name="Haynes,Emmanuel Jordan" userId="S::ejhayn03@louisville.edu::de94d74d-1935-4ab8-adf8-ee99bdff8c68" providerId="AD" clId="Web-{0B88E235-6CDA-4022-B74A-BD0064E8BAFD}" dt="2023-02-08T22:14:05.334" v="14" actId="1076"/>
          <ac:picMkLst>
            <pc:docMk/>
            <pc:sldMk cId="2995881248" sldId="263"/>
            <ac:picMk id="5" creationId="{FFC7C2F4-5AEF-BE05-2182-14B429DD6436}"/>
          </ac:picMkLst>
        </pc:picChg>
      </pc:sldChg>
      <pc:sldChg chg="addSp">
        <pc:chgData name="Haynes,Emmanuel Jordan" userId="S::ejhayn03@louisville.edu::de94d74d-1935-4ab8-adf8-ee99bdff8c68" providerId="AD" clId="Web-{0B88E235-6CDA-4022-B74A-BD0064E8BAFD}" dt="2023-02-08T22:14:10.819" v="15"/>
        <pc:sldMkLst>
          <pc:docMk/>
          <pc:sldMk cId="3779814453" sldId="264"/>
        </pc:sldMkLst>
        <pc:picChg chg="add">
          <ac:chgData name="Haynes,Emmanuel Jordan" userId="S::ejhayn03@louisville.edu::de94d74d-1935-4ab8-adf8-ee99bdff8c68" providerId="AD" clId="Web-{0B88E235-6CDA-4022-B74A-BD0064E8BAFD}" dt="2023-02-08T22:14:10.819" v="15"/>
          <ac:picMkLst>
            <pc:docMk/>
            <pc:sldMk cId="3779814453" sldId="264"/>
            <ac:picMk id="6" creationId="{1FC1103D-E7DD-6044-0A89-37A1B08E05BF}"/>
          </ac:picMkLst>
        </pc:picChg>
      </pc:sldChg>
      <pc:sldChg chg="addSp">
        <pc:chgData name="Haynes,Emmanuel Jordan" userId="S::ejhayn03@louisville.edu::de94d74d-1935-4ab8-adf8-ee99bdff8c68" providerId="AD" clId="Web-{0B88E235-6CDA-4022-B74A-BD0064E8BAFD}" dt="2023-02-08T22:14:15.678" v="16"/>
        <pc:sldMkLst>
          <pc:docMk/>
          <pc:sldMk cId="1821150556" sldId="265"/>
        </pc:sldMkLst>
        <pc:picChg chg="add">
          <ac:chgData name="Haynes,Emmanuel Jordan" userId="S::ejhayn03@louisville.edu::de94d74d-1935-4ab8-adf8-ee99bdff8c68" providerId="AD" clId="Web-{0B88E235-6CDA-4022-B74A-BD0064E8BAFD}" dt="2023-02-08T22:14:15.678" v="16"/>
          <ac:picMkLst>
            <pc:docMk/>
            <pc:sldMk cId="1821150556" sldId="265"/>
            <ac:picMk id="5" creationId="{FC10208B-163D-F7E8-456A-58EFCD878308}"/>
          </ac:picMkLst>
        </pc:picChg>
      </pc:sldChg>
      <pc:sldChg chg="addSp modSp">
        <pc:chgData name="Haynes,Emmanuel Jordan" userId="S::ejhayn03@louisville.edu::de94d74d-1935-4ab8-adf8-ee99bdff8c68" providerId="AD" clId="Web-{0B88E235-6CDA-4022-B74A-BD0064E8BAFD}" dt="2023-02-08T22:15:41.196" v="29" actId="20577"/>
        <pc:sldMkLst>
          <pc:docMk/>
          <pc:sldMk cId="824935678" sldId="266"/>
        </pc:sldMkLst>
        <pc:spChg chg="mod">
          <ac:chgData name="Haynes,Emmanuel Jordan" userId="S::ejhayn03@louisville.edu::de94d74d-1935-4ab8-adf8-ee99bdff8c68" providerId="AD" clId="Web-{0B88E235-6CDA-4022-B74A-BD0064E8BAFD}" dt="2023-02-08T22:15:33.758" v="26" actId="20577"/>
          <ac:spMkLst>
            <pc:docMk/>
            <pc:sldMk cId="824935678" sldId="266"/>
            <ac:spMk id="4" creationId="{1709E70D-0668-0DC3-6BCB-060740656120}"/>
          </ac:spMkLst>
        </pc:spChg>
        <pc:spChg chg="mod">
          <ac:chgData name="Haynes,Emmanuel Jordan" userId="S::ejhayn03@louisville.edu::de94d74d-1935-4ab8-adf8-ee99bdff8c68" providerId="AD" clId="Web-{0B88E235-6CDA-4022-B74A-BD0064E8BAFD}" dt="2023-02-08T22:15:41.196" v="29" actId="20577"/>
          <ac:spMkLst>
            <pc:docMk/>
            <pc:sldMk cId="824935678" sldId="266"/>
            <ac:spMk id="5" creationId="{8E37DF50-9477-3AF8-7B30-470094A0C12E}"/>
          </ac:spMkLst>
        </pc:spChg>
        <pc:picChg chg="add">
          <ac:chgData name="Haynes,Emmanuel Jordan" userId="S::ejhayn03@louisville.edu::de94d74d-1935-4ab8-adf8-ee99bdff8c68" providerId="AD" clId="Web-{0B88E235-6CDA-4022-B74A-BD0064E8BAFD}" dt="2023-02-08T22:14:21.241" v="17"/>
          <ac:picMkLst>
            <pc:docMk/>
            <pc:sldMk cId="824935678" sldId="266"/>
            <ac:picMk id="7" creationId="{CA01CFB9-79AF-C076-C3C7-E9470CA9CD4A}"/>
          </ac:picMkLst>
        </pc:picChg>
      </pc:sldChg>
      <pc:sldChg chg="addSp">
        <pc:chgData name="Haynes,Emmanuel Jordan" userId="S::ejhayn03@louisville.edu::de94d74d-1935-4ab8-adf8-ee99bdff8c68" providerId="AD" clId="Web-{0B88E235-6CDA-4022-B74A-BD0064E8BAFD}" dt="2023-02-08T22:14:25.132" v="18"/>
        <pc:sldMkLst>
          <pc:docMk/>
          <pc:sldMk cId="623394308" sldId="267"/>
        </pc:sldMkLst>
        <pc:picChg chg="add">
          <ac:chgData name="Haynes,Emmanuel Jordan" userId="S::ejhayn03@louisville.edu::de94d74d-1935-4ab8-adf8-ee99bdff8c68" providerId="AD" clId="Web-{0B88E235-6CDA-4022-B74A-BD0064E8BAFD}" dt="2023-02-08T22:14:25.132" v="18"/>
          <ac:picMkLst>
            <pc:docMk/>
            <pc:sldMk cId="623394308" sldId="267"/>
            <ac:picMk id="6" creationId="{5053C41B-EA23-56DB-547E-27D4D9E3D9B9}"/>
          </ac:picMkLst>
        </pc:picChg>
      </pc:sldChg>
    </pc:docChg>
  </pc:docChgLst>
  <pc:docChgLst>
    <pc:chgData name="Haynes,Emmanuel Jordan" userId="S::ejhayn03@louisville.edu::de94d74d-1935-4ab8-adf8-ee99bdff8c68" providerId="AD" clId="Web-{68C1FAA0-9B9C-45A0-9DFA-8FF32472FA2D}"/>
    <pc:docChg chg="addSld modSld">
      <pc:chgData name="Haynes,Emmanuel Jordan" userId="S::ejhayn03@louisville.edu::de94d74d-1935-4ab8-adf8-ee99bdff8c68" providerId="AD" clId="Web-{68C1FAA0-9B9C-45A0-9DFA-8FF32472FA2D}" dt="2023-02-06T04:10:15.024" v="799" actId="20577"/>
      <pc:docMkLst>
        <pc:docMk/>
      </pc:docMkLst>
      <pc:sldChg chg="addSp modSp mod setBg addAnim setClrOvrMap">
        <pc:chgData name="Haynes,Emmanuel Jordan" userId="S::ejhayn03@louisville.edu::de94d74d-1935-4ab8-adf8-ee99bdff8c68" providerId="AD" clId="Web-{68C1FAA0-9B9C-45A0-9DFA-8FF32472FA2D}" dt="2023-02-06T03:45:06.083" v="71" actId="20577"/>
        <pc:sldMkLst>
          <pc:docMk/>
          <pc:sldMk cId="109857222" sldId="256"/>
        </pc:sldMkLst>
        <pc:spChg chg="mod">
          <ac:chgData name="Haynes,Emmanuel Jordan" userId="S::ejhayn03@louisville.edu::de94d74d-1935-4ab8-adf8-ee99bdff8c68" providerId="AD" clId="Web-{68C1FAA0-9B9C-45A0-9DFA-8FF32472FA2D}" dt="2023-02-06T03:41:58.624" v="20"/>
          <ac:spMkLst>
            <pc:docMk/>
            <pc:sldMk cId="109857222" sldId="256"/>
            <ac:spMk id="2" creationId="{00000000-0000-0000-0000-000000000000}"/>
          </ac:spMkLst>
        </pc:spChg>
        <pc:spChg chg="mod">
          <ac:chgData name="Haynes,Emmanuel Jordan" userId="S::ejhayn03@louisville.edu::de94d74d-1935-4ab8-adf8-ee99bdff8c68" providerId="AD" clId="Web-{68C1FAA0-9B9C-45A0-9DFA-8FF32472FA2D}" dt="2023-02-06T03:45:06.083" v="71" actId="20577"/>
          <ac:spMkLst>
            <pc:docMk/>
            <pc:sldMk cId="109857222" sldId="256"/>
            <ac:spMk id="3" creationId="{00000000-0000-0000-0000-000000000000}"/>
          </ac:spMkLst>
        </pc:spChg>
        <pc:spChg chg="add">
          <ac:chgData name="Haynes,Emmanuel Jordan" userId="S::ejhayn03@louisville.edu::de94d74d-1935-4ab8-adf8-ee99bdff8c68" providerId="AD" clId="Web-{68C1FAA0-9B9C-45A0-9DFA-8FF32472FA2D}" dt="2023-02-06T03:41:58.624" v="20"/>
          <ac:spMkLst>
            <pc:docMk/>
            <pc:sldMk cId="109857222" sldId="256"/>
            <ac:spMk id="9" creationId="{E49CC64F-7275-4E33-961B-0C5CDC439875}"/>
          </ac:spMkLst>
        </pc:spChg>
        <pc:picChg chg="add mod">
          <ac:chgData name="Haynes,Emmanuel Jordan" userId="S::ejhayn03@louisville.edu::de94d74d-1935-4ab8-adf8-ee99bdff8c68" providerId="AD" clId="Web-{68C1FAA0-9B9C-45A0-9DFA-8FF32472FA2D}" dt="2023-02-06T03:41:58.624" v="20"/>
          <ac:picMkLst>
            <pc:docMk/>
            <pc:sldMk cId="109857222" sldId="256"/>
            <ac:picMk id="4" creationId="{CD286471-3EC5-69BB-99B8-724DCC9763F8}"/>
          </ac:picMkLst>
        </pc:picChg>
      </pc:sldChg>
      <pc:sldChg chg="modSp new">
        <pc:chgData name="Haynes,Emmanuel Jordan" userId="S::ejhayn03@louisville.edu::de94d74d-1935-4ab8-adf8-ee99bdff8c68" providerId="AD" clId="Web-{68C1FAA0-9B9C-45A0-9DFA-8FF32472FA2D}" dt="2023-02-06T03:47:56.151" v="158" actId="20577"/>
        <pc:sldMkLst>
          <pc:docMk/>
          <pc:sldMk cId="1838252896" sldId="257"/>
        </pc:sldMkLst>
        <pc:spChg chg="mod">
          <ac:chgData name="Haynes,Emmanuel Jordan" userId="S::ejhayn03@louisville.edu::de94d74d-1935-4ab8-adf8-ee99bdff8c68" providerId="AD" clId="Web-{68C1FAA0-9B9C-45A0-9DFA-8FF32472FA2D}" dt="2023-02-06T03:46:05.554" v="77" actId="20577"/>
          <ac:spMkLst>
            <pc:docMk/>
            <pc:sldMk cId="1838252896" sldId="257"/>
            <ac:spMk id="2" creationId="{5A0F9CCB-A40E-C03E-E0FC-29D09674DF84}"/>
          </ac:spMkLst>
        </pc:spChg>
        <pc:spChg chg="mod">
          <ac:chgData name="Haynes,Emmanuel Jordan" userId="S::ejhayn03@louisville.edu::de94d74d-1935-4ab8-adf8-ee99bdff8c68" providerId="AD" clId="Web-{68C1FAA0-9B9C-45A0-9DFA-8FF32472FA2D}" dt="2023-02-06T03:47:56.151" v="158" actId="20577"/>
          <ac:spMkLst>
            <pc:docMk/>
            <pc:sldMk cId="1838252896" sldId="257"/>
            <ac:spMk id="3" creationId="{374046D5-7F49-B519-8F24-5DCB225706EB}"/>
          </ac:spMkLst>
        </pc:spChg>
      </pc:sldChg>
      <pc:sldChg chg="modSp new">
        <pc:chgData name="Haynes,Emmanuel Jordan" userId="S::ejhayn03@louisville.edu::de94d74d-1935-4ab8-adf8-ee99bdff8c68" providerId="AD" clId="Web-{68C1FAA0-9B9C-45A0-9DFA-8FF32472FA2D}" dt="2023-02-06T04:10:15.024" v="799" actId="20577"/>
        <pc:sldMkLst>
          <pc:docMk/>
          <pc:sldMk cId="253687777" sldId="258"/>
        </pc:sldMkLst>
        <pc:spChg chg="mod">
          <ac:chgData name="Haynes,Emmanuel Jordan" userId="S::ejhayn03@louisville.edu::de94d74d-1935-4ab8-adf8-ee99bdff8c68" providerId="AD" clId="Web-{68C1FAA0-9B9C-45A0-9DFA-8FF32472FA2D}" dt="2023-02-06T03:48:05.714" v="164" actId="20577"/>
          <ac:spMkLst>
            <pc:docMk/>
            <pc:sldMk cId="253687777" sldId="258"/>
            <ac:spMk id="2" creationId="{79947622-D60B-011C-B742-2AE8FD3CA4F9}"/>
          </ac:spMkLst>
        </pc:spChg>
        <pc:spChg chg="mod">
          <ac:chgData name="Haynes,Emmanuel Jordan" userId="S::ejhayn03@louisville.edu::de94d74d-1935-4ab8-adf8-ee99bdff8c68" providerId="AD" clId="Web-{68C1FAA0-9B9C-45A0-9DFA-8FF32472FA2D}" dt="2023-02-06T04:10:15.024" v="799" actId="20577"/>
          <ac:spMkLst>
            <pc:docMk/>
            <pc:sldMk cId="253687777" sldId="258"/>
            <ac:spMk id="3" creationId="{D25EF494-5502-2AC6-0402-B9F17F8B0F7F}"/>
          </ac:spMkLst>
        </pc:spChg>
      </pc:sldChg>
      <pc:sldChg chg="modSp new">
        <pc:chgData name="Haynes,Emmanuel Jordan" userId="S::ejhayn03@louisville.edu::de94d74d-1935-4ab8-adf8-ee99bdff8c68" providerId="AD" clId="Web-{68C1FAA0-9B9C-45A0-9DFA-8FF32472FA2D}" dt="2023-02-06T03:49:12.247" v="227" actId="20577"/>
        <pc:sldMkLst>
          <pc:docMk/>
          <pc:sldMk cId="3086417575" sldId="259"/>
        </pc:sldMkLst>
        <pc:spChg chg="mod">
          <ac:chgData name="Haynes,Emmanuel Jordan" userId="S::ejhayn03@louisville.edu::de94d74d-1935-4ab8-adf8-ee99bdff8c68" providerId="AD" clId="Web-{68C1FAA0-9B9C-45A0-9DFA-8FF32472FA2D}" dt="2023-02-06T03:48:35.590" v="191" actId="20577"/>
          <ac:spMkLst>
            <pc:docMk/>
            <pc:sldMk cId="3086417575" sldId="259"/>
            <ac:spMk id="2" creationId="{72DAF58F-36DB-94E6-21DB-FF55209872DF}"/>
          </ac:spMkLst>
        </pc:spChg>
        <pc:spChg chg="mod">
          <ac:chgData name="Haynes,Emmanuel Jordan" userId="S::ejhayn03@louisville.edu::de94d74d-1935-4ab8-adf8-ee99bdff8c68" providerId="AD" clId="Web-{68C1FAA0-9B9C-45A0-9DFA-8FF32472FA2D}" dt="2023-02-06T03:49:12.247" v="227" actId="20577"/>
          <ac:spMkLst>
            <pc:docMk/>
            <pc:sldMk cId="3086417575" sldId="259"/>
            <ac:spMk id="3" creationId="{C6FAE083-242B-E407-00F5-CD8D8ED5E56C}"/>
          </ac:spMkLst>
        </pc:spChg>
      </pc:sldChg>
      <pc:sldChg chg="modSp new">
        <pc:chgData name="Haynes,Emmanuel Jordan" userId="S::ejhayn03@louisville.edu::de94d74d-1935-4ab8-adf8-ee99bdff8c68" providerId="AD" clId="Web-{68C1FAA0-9B9C-45A0-9DFA-8FF32472FA2D}" dt="2023-02-06T03:51:42.674" v="233" actId="20577"/>
        <pc:sldMkLst>
          <pc:docMk/>
          <pc:sldMk cId="4209536833" sldId="260"/>
        </pc:sldMkLst>
        <pc:spChg chg="mod">
          <ac:chgData name="Haynes,Emmanuel Jordan" userId="S::ejhayn03@louisville.edu::de94d74d-1935-4ab8-adf8-ee99bdff8c68" providerId="AD" clId="Web-{68C1FAA0-9B9C-45A0-9DFA-8FF32472FA2D}" dt="2023-02-06T03:51:42.674" v="233" actId="20577"/>
          <ac:spMkLst>
            <pc:docMk/>
            <pc:sldMk cId="4209536833" sldId="260"/>
            <ac:spMk id="2" creationId="{33847FE3-D080-9BB4-39E1-D05638077E89}"/>
          </ac:spMkLst>
        </pc:spChg>
      </pc:sldChg>
      <pc:sldChg chg="modSp new">
        <pc:chgData name="Haynes,Emmanuel Jordan" userId="S::ejhayn03@louisville.edu::de94d74d-1935-4ab8-adf8-ee99bdff8c68" providerId="AD" clId="Web-{68C1FAA0-9B9C-45A0-9DFA-8FF32472FA2D}" dt="2023-02-06T03:51:57.456" v="240" actId="20577"/>
        <pc:sldMkLst>
          <pc:docMk/>
          <pc:sldMk cId="914883579" sldId="261"/>
        </pc:sldMkLst>
        <pc:spChg chg="mod">
          <ac:chgData name="Haynes,Emmanuel Jordan" userId="S::ejhayn03@louisville.edu::de94d74d-1935-4ab8-adf8-ee99bdff8c68" providerId="AD" clId="Web-{68C1FAA0-9B9C-45A0-9DFA-8FF32472FA2D}" dt="2023-02-06T03:51:57.456" v="240" actId="20577"/>
          <ac:spMkLst>
            <pc:docMk/>
            <pc:sldMk cId="914883579" sldId="261"/>
            <ac:spMk id="2" creationId="{6BD5EEE5-6E25-16C0-5C24-57EED995D6DA}"/>
          </ac:spMkLst>
        </pc:spChg>
      </pc:sldChg>
      <pc:sldChg chg="modSp new">
        <pc:chgData name="Haynes,Emmanuel Jordan" userId="S::ejhayn03@louisville.edu::de94d74d-1935-4ab8-adf8-ee99bdff8c68" providerId="AD" clId="Web-{68C1FAA0-9B9C-45A0-9DFA-8FF32472FA2D}" dt="2023-02-06T03:52:24.097" v="253" actId="20577"/>
        <pc:sldMkLst>
          <pc:docMk/>
          <pc:sldMk cId="2557768885" sldId="262"/>
        </pc:sldMkLst>
        <pc:spChg chg="mod">
          <ac:chgData name="Haynes,Emmanuel Jordan" userId="S::ejhayn03@louisville.edu::de94d74d-1935-4ab8-adf8-ee99bdff8c68" providerId="AD" clId="Web-{68C1FAA0-9B9C-45A0-9DFA-8FF32472FA2D}" dt="2023-02-06T03:52:24.097" v="253" actId="20577"/>
          <ac:spMkLst>
            <pc:docMk/>
            <pc:sldMk cId="2557768885" sldId="262"/>
            <ac:spMk id="2" creationId="{4C621C84-96CF-E2F6-F1E7-D2E8EC67DC55}"/>
          </ac:spMkLst>
        </pc:spChg>
      </pc:sldChg>
      <pc:sldChg chg="modSp new">
        <pc:chgData name="Haynes,Emmanuel Jordan" userId="S::ejhayn03@louisville.edu::de94d74d-1935-4ab8-adf8-ee99bdff8c68" providerId="AD" clId="Web-{68C1FAA0-9B9C-45A0-9DFA-8FF32472FA2D}" dt="2023-02-06T03:52:35.051" v="262" actId="20577"/>
        <pc:sldMkLst>
          <pc:docMk/>
          <pc:sldMk cId="2995881248" sldId="263"/>
        </pc:sldMkLst>
        <pc:spChg chg="mod">
          <ac:chgData name="Haynes,Emmanuel Jordan" userId="S::ejhayn03@louisville.edu::de94d74d-1935-4ab8-adf8-ee99bdff8c68" providerId="AD" clId="Web-{68C1FAA0-9B9C-45A0-9DFA-8FF32472FA2D}" dt="2023-02-06T03:52:35.051" v="262" actId="20577"/>
          <ac:spMkLst>
            <pc:docMk/>
            <pc:sldMk cId="2995881248" sldId="263"/>
            <ac:spMk id="2" creationId="{EEC8444E-5E82-AE0F-6CAC-21EA70A654AF}"/>
          </ac:spMkLst>
        </pc:spChg>
      </pc:sldChg>
      <pc:sldChg chg="modSp new">
        <pc:chgData name="Haynes,Emmanuel Jordan" userId="S::ejhayn03@louisville.edu::de94d74d-1935-4ab8-adf8-ee99bdff8c68" providerId="AD" clId="Web-{68C1FAA0-9B9C-45A0-9DFA-8FF32472FA2D}" dt="2023-02-06T03:52:46.458" v="273" actId="20577"/>
        <pc:sldMkLst>
          <pc:docMk/>
          <pc:sldMk cId="3779814453" sldId="264"/>
        </pc:sldMkLst>
        <pc:spChg chg="mod">
          <ac:chgData name="Haynes,Emmanuel Jordan" userId="S::ejhayn03@louisville.edu::de94d74d-1935-4ab8-adf8-ee99bdff8c68" providerId="AD" clId="Web-{68C1FAA0-9B9C-45A0-9DFA-8FF32472FA2D}" dt="2023-02-06T03:52:46.458" v="273" actId="20577"/>
          <ac:spMkLst>
            <pc:docMk/>
            <pc:sldMk cId="3779814453" sldId="264"/>
            <ac:spMk id="2" creationId="{98E14224-4632-38A7-A9DB-D0916BE63AEF}"/>
          </ac:spMkLst>
        </pc:spChg>
      </pc:sldChg>
      <pc:sldChg chg="modSp new">
        <pc:chgData name="Haynes,Emmanuel Jordan" userId="S::ejhayn03@louisville.edu::de94d74d-1935-4ab8-adf8-ee99bdff8c68" providerId="AD" clId="Web-{68C1FAA0-9B9C-45A0-9DFA-8FF32472FA2D}" dt="2023-02-06T03:52:55.567" v="278" actId="20577"/>
        <pc:sldMkLst>
          <pc:docMk/>
          <pc:sldMk cId="1821150556" sldId="265"/>
        </pc:sldMkLst>
        <pc:spChg chg="mod">
          <ac:chgData name="Haynes,Emmanuel Jordan" userId="S::ejhayn03@louisville.edu::de94d74d-1935-4ab8-adf8-ee99bdff8c68" providerId="AD" clId="Web-{68C1FAA0-9B9C-45A0-9DFA-8FF32472FA2D}" dt="2023-02-06T03:52:55.567" v="278" actId="20577"/>
          <ac:spMkLst>
            <pc:docMk/>
            <pc:sldMk cId="1821150556" sldId="265"/>
            <ac:spMk id="2" creationId="{72D96B88-5882-018E-5B5A-CFE80022DF94}"/>
          </ac:spMkLst>
        </pc:spChg>
      </pc:sldChg>
      <pc:sldChg chg="modSp new">
        <pc:chgData name="Haynes,Emmanuel Jordan" userId="S::ejhayn03@louisville.edu::de94d74d-1935-4ab8-adf8-ee99bdff8c68" providerId="AD" clId="Web-{68C1FAA0-9B9C-45A0-9DFA-8FF32472FA2D}" dt="2023-02-06T03:53:07.646" v="287" actId="20577"/>
        <pc:sldMkLst>
          <pc:docMk/>
          <pc:sldMk cId="824935678" sldId="266"/>
        </pc:sldMkLst>
        <pc:spChg chg="mod">
          <ac:chgData name="Haynes,Emmanuel Jordan" userId="S::ejhayn03@louisville.edu::de94d74d-1935-4ab8-adf8-ee99bdff8c68" providerId="AD" clId="Web-{68C1FAA0-9B9C-45A0-9DFA-8FF32472FA2D}" dt="2023-02-06T03:53:07.646" v="287" actId="20577"/>
          <ac:spMkLst>
            <pc:docMk/>
            <pc:sldMk cId="824935678" sldId="266"/>
            <ac:spMk id="2" creationId="{DD23D6B3-A9FD-11CE-89EC-8A5BCF8774CA}"/>
          </ac:spMkLst>
        </pc:spChg>
      </pc:sldChg>
      <pc:sldChg chg="modSp new">
        <pc:chgData name="Haynes,Emmanuel Jordan" userId="S::ejhayn03@louisville.edu::de94d74d-1935-4ab8-adf8-ee99bdff8c68" providerId="AD" clId="Web-{68C1FAA0-9B9C-45A0-9DFA-8FF32472FA2D}" dt="2023-02-06T03:53:13.208" v="297" actId="20577"/>
        <pc:sldMkLst>
          <pc:docMk/>
          <pc:sldMk cId="623394308" sldId="267"/>
        </pc:sldMkLst>
        <pc:spChg chg="mod">
          <ac:chgData name="Haynes,Emmanuel Jordan" userId="S::ejhayn03@louisville.edu::de94d74d-1935-4ab8-adf8-ee99bdff8c68" providerId="AD" clId="Web-{68C1FAA0-9B9C-45A0-9DFA-8FF32472FA2D}" dt="2023-02-06T03:53:13.208" v="297" actId="20577"/>
          <ac:spMkLst>
            <pc:docMk/>
            <pc:sldMk cId="623394308" sldId="267"/>
            <ac:spMk id="2" creationId="{4FB10334-B8B4-2ACE-D579-E6C7CB038E28}"/>
          </ac:spMkLst>
        </pc:spChg>
      </pc:sldChg>
    </pc:docChg>
  </pc:docChgLst>
  <pc:docChgLst>
    <pc:chgData name="Haynes,Emmanuel Jordan" userId="S::ejhayn03@louisville.edu::de94d74d-1935-4ab8-adf8-ee99bdff8c68" providerId="AD" clId="Web-{F197D413-5DEE-46BC-81D4-DCBBBF694AA4}"/>
    <pc:docChg chg="modSld">
      <pc:chgData name="Haynes,Emmanuel Jordan" userId="S::ejhayn03@louisville.edu::de94d74d-1935-4ab8-adf8-ee99bdff8c68" providerId="AD" clId="Web-{F197D413-5DEE-46BC-81D4-DCBBBF694AA4}" dt="2023-02-08T22:26:11.594" v="9"/>
      <pc:docMkLst>
        <pc:docMk/>
      </pc:docMkLst>
      <pc:sldChg chg="addSp delSp modSp mod modClrScheme chgLayout">
        <pc:chgData name="Haynes,Emmanuel Jordan" userId="S::ejhayn03@louisville.edu::de94d74d-1935-4ab8-adf8-ee99bdff8c68" providerId="AD" clId="Web-{F197D413-5DEE-46BC-81D4-DCBBBF694AA4}" dt="2023-02-08T22:26:11.594" v="9"/>
        <pc:sldMkLst>
          <pc:docMk/>
          <pc:sldMk cId="253687777" sldId="258"/>
        </pc:sldMkLst>
        <pc:spChg chg="mod ord">
          <ac:chgData name="Haynes,Emmanuel Jordan" userId="S::ejhayn03@louisville.edu::de94d74d-1935-4ab8-adf8-ee99bdff8c68" providerId="AD" clId="Web-{F197D413-5DEE-46BC-81D4-DCBBBF694AA4}" dt="2023-02-08T22:26:11.594" v="9"/>
          <ac:spMkLst>
            <pc:docMk/>
            <pc:sldMk cId="253687777" sldId="258"/>
            <ac:spMk id="2" creationId="{79947622-D60B-011C-B742-2AE8FD3CA4F9}"/>
          </ac:spMkLst>
        </pc:spChg>
        <pc:spChg chg="add del mod ord">
          <ac:chgData name="Haynes,Emmanuel Jordan" userId="S::ejhayn03@louisville.edu::de94d74d-1935-4ab8-adf8-ee99bdff8c68" providerId="AD" clId="Web-{F197D413-5DEE-46BC-81D4-DCBBBF694AA4}" dt="2023-02-08T22:25:26.656" v="3"/>
          <ac:spMkLst>
            <pc:docMk/>
            <pc:sldMk cId="253687777" sldId="258"/>
            <ac:spMk id="3" creationId="{89603F8E-52CE-7EFE-A0CF-6C8FBB1715D6}"/>
          </ac:spMkLst>
        </pc:spChg>
        <pc:spChg chg="mod ord">
          <ac:chgData name="Haynes,Emmanuel Jordan" userId="S::ejhayn03@louisville.edu::de94d74d-1935-4ab8-adf8-ee99bdff8c68" providerId="AD" clId="Web-{F197D413-5DEE-46BC-81D4-DCBBBF694AA4}" dt="2023-02-08T22:26:11.594" v="9"/>
          <ac:spMkLst>
            <pc:docMk/>
            <pc:sldMk cId="253687777" sldId="258"/>
            <ac:spMk id="44" creationId="{D25EF494-5502-2AC6-0402-B9F17F8B0F7F}"/>
          </ac:spMkLst>
        </pc:spChg>
        <pc:spChg chg="add">
          <ac:chgData name="Haynes,Emmanuel Jordan" userId="S::ejhayn03@louisville.edu::de94d74d-1935-4ab8-adf8-ee99bdff8c68" providerId="AD" clId="Web-{F197D413-5DEE-46BC-81D4-DCBBBF694AA4}" dt="2023-02-08T22:26:11.594" v="9"/>
          <ac:spMkLst>
            <pc:docMk/>
            <pc:sldMk cId="253687777" sldId="258"/>
            <ac:spMk id="49" creationId="{1C4A7C96-9E71-4CE8-ADCD-504C0D522B89}"/>
          </ac:spMkLst>
        </pc:spChg>
        <pc:picChg chg="add del mod">
          <ac:chgData name="Haynes,Emmanuel Jordan" userId="S::ejhayn03@louisville.edu::de94d74d-1935-4ab8-adf8-ee99bdff8c68" providerId="AD" clId="Web-{F197D413-5DEE-46BC-81D4-DCBBBF694AA4}" dt="2023-02-08T22:25:45.860" v="7"/>
          <ac:picMkLst>
            <pc:docMk/>
            <pc:sldMk cId="253687777" sldId="258"/>
            <ac:picMk id="4" creationId="{1C1E49D7-1110-7FBF-2EA8-26FFF762971D}"/>
          </ac:picMkLst>
        </pc:picChg>
        <pc:picChg chg="add">
          <ac:chgData name="Haynes,Emmanuel Jordan" userId="S::ejhayn03@louisville.edu::de94d74d-1935-4ab8-adf8-ee99bdff8c68" providerId="AD" clId="Web-{F197D413-5DEE-46BC-81D4-DCBBBF694AA4}" dt="2023-02-08T22:25:56.985" v="8"/>
          <ac:picMkLst>
            <pc:docMk/>
            <pc:sldMk cId="253687777" sldId="258"/>
            <ac:picMk id="6" creationId="{34A511A1-EDD0-78A3-FA28-80040E9727AF}"/>
          </ac:picMkLst>
        </pc:picChg>
      </pc:sldChg>
    </pc:docChg>
  </pc:docChgLst>
  <pc:docChgLst>
    <pc:chgData name="Haynes,Emmanuel Jordan" userId="S::ejhayn03@louisville.edu::de94d74d-1935-4ab8-adf8-ee99bdff8c68" providerId="AD" clId="Web-{7617030F-ED57-4028-A5E6-83DFC0EDF18F}"/>
    <pc:docChg chg="modSld">
      <pc:chgData name="Haynes,Emmanuel Jordan" userId="S::ejhayn03@louisville.edu::de94d74d-1935-4ab8-adf8-ee99bdff8c68" providerId="AD" clId="Web-{7617030F-ED57-4028-A5E6-83DFC0EDF18F}" dt="2023-02-07T15:42:18.132" v="4" actId="20577"/>
      <pc:docMkLst>
        <pc:docMk/>
      </pc:docMkLst>
      <pc:sldChg chg="modSp">
        <pc:chgData name="Haynes,Emmanuel Jordan" userId="S::ejhayn03@louisville.edu::de94d74d-1935-4ab8-adf8-ee99bdff8c68" providerId="AD" clId="Web-{7617030F-ED57-4028-A5E6-83DFC0EDF18F}" dt="2023-02-07T15:42:18.132" v="4" actId="20577"/>
        <pc:sldMkLst>
          <pc:docMk/>
          <pc:sldMk cId="3086417575" sldId="259"/>
        </pc:sldMkLst>
        <pc:spChg chg="mod">
          <ac:chgData name="Haynes,Emmanuel Jordan" userId="S::ejhayn03@louisville.edu::de94d74d-1935-4ab8-adf8-ee99bdff8c68" providerId="AD" clId="Web-{7617030F-ED57-4028-A5E6-83DFC0EDF18F}" dt="2023-02-07T15:42:18.132" v="4" actId="20577"/>
          <ac:spMkLst>
            <pc:docMk/>
            <pc:sldMk cId="3086417575" sldId="259"/>
            <ac:spMk id="3" creationId="{C6FAE083-242B-E407-00F5-CD8D8ED5E56C}"/>
          </ac:spMkLst>
        </pc:spChg>
      </pc:sldChg>
    </pc:docChg>
  </pc:docChgLst>
  <pc:docChgLst>
    <pc:chgData name="Touray, Mambuna" userId="S::p0tour01@louisville.edu::2a03a4db-30fb-4255-8ed5-10379070a6f8" providerId="AD" clId="Web-{00C0B9A9-0005-49E7-9EFC-61F2205F2B6C}"/>
    <pc:docChg chg="modSld">
      <pc:chgData name="Touray, Mambuna" userId="S::p0tour01@louisville.edu::2a03a4db-30fb-4255-8ed5-10379070a6f8" providerId="AD" clId="Web-{00C0B9A9-0005-49E7-9EFC-61F2205F2B6C}" dt="2023-02-09T05:57:40.318" v="19" actId="1076"/>
      <pc:docMkLst>
        <pc:docMk/>
      </pc:docMkLst>
      <pc:sldChg chg="modSp">
        <pc:chgData name="Touray, Mambuna" userId="S::p0tour01@louisville.edu::2a03a4db-30fb-4255-8ed5-10379070a6f8" providerId="AD" clId="Web-{00C0B9A9-0005-49E7-9EFC-61F2205F2B6C}" dt="2023-02-09T05:57:40.318" v="19" actId="1076"/>
        <pc:sldMkLst>
          <pc:docMk/>
          <pc:sldMk cId="4209536833" sldId="260"/>
        </pc:sldMkLst>
        <pc:spChg chg="mod">
          <ac:chgData name="Touray, Mambuna" userId="S::p0tour01@louisville.edu::2a03a4db-30fb-4255-8ed5-10379070a6f8" providerId="AD" clId="Web-{00C0B9A9-0005-49E7-9EFC-61F2205F2B6C}" dt="2023-02-09T05:57:40.318" v="19" actId="1076"/>
          <ac:spMkLst>
            <pc:docMk/>
            <pc:sldMk cId="4209536833" sldId="260"/>
            <ac:spMk id="4" creationId="{A9C0DA51-6139-B857-28F0-FC16856AACC1}"/>
          </ac:spMkLst>
        </pc:spChg>
        <pc:spChg chg="mod">
          <ac:chgData name="Touray, Mambuna" userId="S::p0tour01@louisville.edu::2a03a4db-30fb-4255-8ed5-10379070a6f8" providerId="AD" clId="Web-{00C0B9A9-0005-49E7-9EFC-61F2205F2B6C}" dt="2023-02-09T05:57:32.864" v="18" actId="1076"/>
          <ac:spMkLst>
            <pc:docMk/>
            <pc:sldMk cId="4209536833" sldId="260"/>
            <ac:spMk id="5" creationId="{92572A75-249D-17E5-9EFD-E84BCB640DBC}"/>
          </ac:spMkLst>
        </pc:spChg>
        <pc:spChg chg="mod">
          <ac:chgData name="Touray, Mambuna" userId="S::p0tour01@louisville.edu::2a03a4db-30fb-4255-8ed5-10379070a6f8" providerId="AD" clId="Web-{00C0B9A9-0005-49E7-9EFC-61F2205F2B6C}" dt="2023-02-09T05:56:22.675" v="13" actId="20577"/>
          <ac:spMkLst>
            <pc:docMk/>
            <pc:sldMk cId="4209536833" sldId="260"/>
            <ac:spMk id="6" creationId="{CC6BE55E-00FB-19C2-3065-15C0F8A3147B}"/>
          </ac:spMkLst>
        </pc:spChg>
      </pc:sldChg>
    </pc:docChg>
  </pc:docChgLst>
  <pc:docChgLst>
    <pc:chgData name="Haynes,Emmanuel Jordan" userId="S::ejhayn03@louisville.edu::de94d74d-1935-4ab8-adf8-ee99bdff8c68" providerId="AD" clId="Web-{75FBAA07-0C46-4CB9-BB80-34C9FDF3C1A5}"/>
    <pc:docChg chg="modSld">
      <pc:chgData name="Haynes,Emmanuel Jordan" userId="S::ejhayn03@louisville.edu::de94d74d-1935-4ab8-adf8-ee99bdff8c68" providerId="AD" clId="Web-{75FBAA07-0C46-4CB9-BB80-34C9FDF3C1A5}" dt="2023-02-07T15:44:06.204" v="22" actId="20577"/>
      <pc:docMkLst>
        <pc:docMk/>
      </pc:docMkLst>
      <pc:sldChg chg="modSp">
        <pc:chgData name="Haynes,Emmanuel Jordan" userId="S::ejhayn03@louisville.edu::de94d74d-1935-4ab8-adf8-ee99bdff8c68" providerId="AD" clId="Web-{75FBAA07-0C46-4CB9-BB80-34C9FDF3C1A5}" dt="2023-02-07T15:44:06.204" v="22" actId="20577"/>
        <pc:sldMkLst>
          <pc:docMk/>
          <pc:sldMk cId="3086417575" sldId="259"/>
        </pc:sldMkLst>
        <pc:spChg chg="mod">
          <ac:chgData name="Haynes,Emmanuel Jordan" userId="S::ejhayn03@louisville.edu::de94d74d-1935-4ab8-adf8-ee99bdff8c68" providerId="AD" clId="Web-{75FBAA07-0C46-4CB9-BB80-34C9FDF3C1A5}" dt="2023-02-07T15:44:06.204" v="22" actId="20577"/>
          <ac:spMkLst>
            <pc:docMk/>
            <pc:sldMk cId="3086417575" sldId="259"/>
            <ac:spMk id="3" creationId="{C6FAE083-242B-E407-00F5-CD8D8ED5E56C}"/>
          </ac:spMkLst>
        </pc:spChg>
      </pc:sldChg>
    </pc:docChg>
  </pc:docChgLst>
  <pc:docChgLst>
    <pc:chgData name="Haynes,Emmanuel Jordan" userId="S::ejhayn03@louisville.edu::de94d74d-1935-4ab8-adf8-ee99bdff8c68" providerId="AD" clId="Web-{25B50B49-B898-4EE7-A83D-D6E2A5B1785C}"/>
    <pc:docChg chg="modSld">
      <pc:chgData name="Haynes,Emmanuel Jordan" userId="S::ejhayn03@louisville.edu::de94d74d-1935-4ab8-adf8-ee99bdff8c68" providerId="AD" clId="Web-{25B50B49-B898-4EE7-A83D-D6E2A5B1785C}" dt="2023-02-08T22:19:41.849" v="0"/>
      <pc:docMkLst>
        <pc:docMk/>
      </pc:docMkLst>
      <pc:sldChg chg="addSp modSp mod setBg setClrOvrMap">
        <pc:chgData name="Haynes,Emmanuel Jordan" userId="S::ejhayn03@louisville.edu::de94d74d-1935-4ab8-adf8-ee99bdff8c68" providerId="AD" clId="Web-{25B50B49-B898-4EE7-A83D-D6E2A5B1785C}" dt="2023-02-08T22:19:41.849" v="0"/>
        <pc:sldMkLst>
          <pc:docMk/>
          <pc:sldMk cId="109857222" sldId="256"/>
        </pc:sldMkLst>
        <pc:spChg chg="mod">
          <ac:chgData name="Haynes,Emmanuel Jordan" userId="S::ejhayn03@louisville.edu::de94d74d-1935-4ab8-adf8-ee99bdff8c68" providerId="AD" clId="Web-{25B50B49-B898-4EE7-A83D-D6E2A5B1785C}" dt="2023-02-08T22:19:41.849" v="0"/>
          <ac:spMkLst>
            <pc:docMk/>
            <pc:sldMk cId="109857222" sldId="256"/>
            <ac:spMk id="2" creationId="{00000000-0000-0000-0000-000000000000}"/>
          </ac:spMkLst>
        </pc:spChg>
        <pc:spChg chg="mod">
          <ac:chgData name="Haynes,Emmanuel Jordan" userId="S::ejhayn03@louisville.edu::de94d74d-1935-4ab8-adf8-ee99bdff8c68" providerId="AD" clId="Web-{25B50B49-B898-4EE7-A83D-D6E2A5B1785C}" dt="2023-02-08T22:19:41.849" v="0"/>
          <ac:spMkLst>
            <pc:docMk/>
            <pc:sldMk cId="109857222" sldId="256"/>
            <ac:spMk id="3" creationId="{00000000-0000-0000-0000-000000000000}"/>
          </ac:spMkLst>
        </pc:spChg>
        <pc:spChg chg="add">
          <ac:chgData name="Haynes,Emmanuel Jordan" userId="S::ejhayn03@louisville.edu::de94d74d-1935-4ab8-adf8-ee99bdff8c68" providerId="AD" clId="Web-{25B50B49-B898-4EE7-A83D-D6E2A5B1785C}" dt="2023-02-08T22:19:41.849" v="0"/>
          <ac:spMkLst>
            <pc:docMk/>
            <pc:sldMk cId="109857222" sldId="256"/>
            <ac:spMk id="6" creationId="{06DA9DF9-31F7-4056-B42E-878CC92417B8}"/>
          </ac:spMkLst>
        </pc:spChg>
        <pc:picChg chg="mod">
          <ac:chgData name="Haynes,Emmanuel Jordan" userId="S::ejhayn03@louisville.edu::de94d74d-1935-4ab8-adf8-ee99bdff8c68" providerId="AD" clId="Web-{25B50B49-B898-4EE7-A83D-D6E2A5B1785C}" dt="2023-02-08T22:19:41.849" v="0"/>
          <ac:picMkLst>
            <pc:docMk/>
            <pc:sldMk cId="109857222" sldId="256"/>
            <ac:picMk id="4" creationId="{CD286471-3EC5-69BB-99B8-724DCC9763F8}"/>
          </ac:picMkLst>
        </pc:picChg>
      </pc:sldChg>
    </pc:docChg>
  </pc:docChgLst>
  <pc:docChgLst>
    <pc:chgData name="Aguilar Fuentes,Daniel Elias" userId="S::deagui01@louisville.edu::fc345ad5-f4e9-4d62-b44c-75721e2fa855" providerId="AD" clId="Web-{7F13DBA0-DCCA-481C-8124-4D50B3F3C09B}"/>
    <pc:docChg chg="modSld">
      <pc:chgData name="Aguilar Fuentes,Daniel Elias" userId="S::deagui01@louisville.edu::fc345ad5-f4e9-4d62-b44c-75721e2fa855" providerId="AD" clId="Web-{7F13DBA0-DCCA-481C-8124-4D50B3F3C09B}" dt="2023-02-08T22:59:22.547" v="19" actId="1076"/>
      <pc:docMkLst>
        <pc:docMk/>
      </pc:docMkLst>
      <pc:sldChg chg="addSp modSp mod setBg">
        <pc:chgData name="Aguilar Fuentes,Daniel Elias" userId="S::deagui01@louisville.edu::fc345ad5-f4e9-4d62-b44c-75721e2fa855" providerId="AD" clId="Web-{7F13DBA0-DCCA-481C-8124-4D50B3F3C09B}" dt="2023-02-08T22:59:22.547" v="19" actId="1076"/>
        <pc:sldMkLst>
          <pc:docMk/>
          <pc:sldMk cId="2557768885" sldId="262"/>
        </pc:sldMkLst>
        <pc:spChg chg="mod">
          <ac:chgData name="Aguilar Fuentes,Daniel Elias" userId="S::deagui01@louisville.edu::fc345ad5-f4e9-4d62-b44c-75721e2fa855" providerId="AD" clId="Web-{7F13DBA0-DCCA-481C-8124-4D50B3F3C09B}" dt="2023-02-08T22:59:04.828" v="15"/>
          <ac:spMkLst>
            <pc:docMk/>
            <pc:sldMk cId="2557768885" sldId="262"/>
            <ac:spMk id="2" creationId="{4C621C84-96CF-E2F6-F1E7-D2E8EC67DC55}"/>
          </ac:spMkLst>
        </pc:spChg>
        <pc:spChg chg="mod">
          <ac:chgData name="Aguilar Fuentes,Daniel Elias" userId="S::deagui01@louisville.edu::fc345ad5-f4e9-4d62-b44c-75721e2fa855" providerId="AD" clId="Web-{7F13DBA0-DCCA-481C-8124-4D50B3F3C09B}" dt="2023-02-08T22:59:04.828" v="15"/>
          <ac:spMkLst>
            <pc:docMk/>
            <pc:sldMk cId="2557768885" sldId="262"/>
            <ac:spMk id="3" creationId="{C49DCDE3-E71F-B7F7-4314-8E331B00097F}"/>
          </ac:spMkLst>
        </pc:spChg>
        <pc:spChg chg="add">
          <ac:chgData name="Aguilar Fuentes,Daniel Elias" userId="S::deagui01@louisville.edu::fc345ad5-f4e9-4d62-b44c-75721e2fa855" providerId="AD" clId="Web-{7F13DBA0-DCCA-481C-8124-4D50B3F3C09B}" dt="2023-02-08T22:59:04.828" v="15"/>
          <ac:spMkLst>
            <pc:docMk/>
            <pc:sldMk cId="2557768885" sldId="262"/>
            <ac:spMk id="10" creationId="{12609869-9E80-471B-A487-A53288E0E791}"/>
          </ac:spMkLst>
        </pc:spChg>
        <pc:spChg chg="add">
          <ac:chgData name="Aguilar Fuentes,Daniel Elias" userId="S::deagui01@louisville.edu::fc345ad5-f4e9-4d62-b44c-75721e2fa855" providerId="AD" clId="Web-{7F13DBA0-DCCA-481C-8124-4D50B3F3C09B}" dt="2023-02-08T22:59:04.828" v="15"/>
          <ac:spMkLst>
            <pc:docMk/>
            <pc:sldMk cId="2557768885" sldId="262"/>
            <ac:spMk id="12" creationId="{7004738A-9D34-43E8-97D2-CA0EED4F8BE0}"/>
          </ac:spMkLst>
        </pc:spChg>
        <pc:spChg chg="add">
          <ac:chgData name="Aguilar Fuentes,Daniel Elias" userId="S::deagui01@louisville.edu::fc345ad5-f4e9-4d62-b44c-75721e2fa855" providerId="AD" clId="Web-{7F13DBA0-DCCA-481C-8124-4D50B3F3C09B}" dt="2023-02-08T22:59:04.828" v="15"/>
          <ac:spMkLst>
            <pc:docMk/>
            <pc:sldMk cId="2557768885" sldId="262"/>
            <ac:spMk id="14" creationId="{B8B8D07F-F13E-443E-BA68-2D26672D76B9}"/>
          </ac:spMkLst>
        </pc:spChg>
        <pc:spChg chg="add">
          <ac:chgData name="Aguilar Fuentes,Daniel Elias" userId="S::deagui01@louisville.edu::fc345ad5-f4e9-4d62-b44c-75721e2fa855" providerId="AD" clId="Web-{7F13DBA0-DCCA-481C-8124-4D50B3F3C09B}" dt="2023-02-08T22:59:04.828" v="15"/>
          <ac:spMkLst>
            <pc:docMk/>
            <pc:sldMk cId="2557768885" sldId="262"/>
            <ac:spMk id="16" creationId="{2813A4FA-24A5-41ED-A534-3807D1B2F344}"/>
          </ac:spMkLst>
        </pc:spChg>
        <pc:spChg chg="add">
          <ac:chgData name="Aguilar Fuentes,Daniel Elias" userId="S::deagui01@louisville.edu::fc345ad5-f4e9-4d62-b44c-75721e2fa855" providerId="AD" clId="Web-{7F13DBA0-DCCA-481C-8124-4D50B3F3C09B}" dt="2023-02-08T22:59:04.828" v="15"/>
          <ac:spMkLst>
            <pc:docMk/>
            <pc:sldMk cId="2557768885" sldId="262"/>
            <ac:spMk id="18" creationId="{C3944F27-CA70-4E84-A51A-E6BF89558979}"/>
          </ac:spMkLst>
        </pc:spChg>
        <pc:picChg chg="add mod">
          <ac:chgData name="Aguilar Fuentes,Daniel Elias" userId="S::deagui01@louisville.edu::fc345ad5-f4e9-4d62-b44c-75721e2fa855" providerId="AD" clId="Web-{7F13DBA0-DCCA-481C-8124-4D50B3F3C09B}" dt="2023-02-08T22:59:22.547" v="19" actId="1076"/>
          <ac:picMkLst>
            <pc:docMk/>
            <pc:sldMk cId="2557768885" sldId="262"/>
            <ac:picMk id="4" creationId="{E814576F-665A-19D4-E696-DFFE07603D35}"/>
          </ac:picMkLst>
        </pc:picChg>
        <pc:picChg chg="ord">
          <ac:chgData name="Aguilar Fuentes,Daniel Elias" userId="S::deagui01@louisville.edu::fc345ad5-f4e9-4d62-b44c-75721e2fa855" providerId="AD" clId="Web-{7F13DBA0-DCCA-481C-8124-4D50B3F3C09B}" dt="2023-02-08T22:59:04.828" v="15"/>
          <ac:picMkLst>
            <pc:docMk/>
            <pc:sldMk cId="2557768885" sldId="262"/>
            <ac:picMk id="5" creationId="{B0882482-636E-BC6D-953F-9791E49641EF}"/>
          </ac:picMkLst>
        </pc:picChg>
      </pc:sldChg>
    </pc:docChg>
  </pc:docChgLst>
  <pc:docChgLst>
    <pc:chgData name="Aguilar Fuentes,Daniel Elias" userId="S::deagui01@louisville.edu::fc345ad5-f4e9-4d62-b44c-75721e2fa855" providerId="AD" clId="Web-{56DD4772-A61E-4844-8C5C-E8A1E279553E}"/>
    <pc:docChg chg="modSld">
      <pc:chgData name="Aguilar Fuentes,Daniel Elias" userId="S::deagui01@louisville.edu::fc345ad5-f4e9-4d62-b44c-75721e2fa855" providerId="AD" clId="Web-{56DD4772-A61E-4844-8C5C-E8A1E279553E}" dt="2023-02-08T02:18:17.922" v="529" actId="20577"/>
      <pc:docMkLst>
        <pc:docMk/>
      </pc:docMkLst>
      <pc:sldChg chg="modSp">
        <pc:chgData name="Aguilar Fuentes,Daniel Elias" userId="S::deagui01@louisville.edu::fc345ad5-f4e9-4d62-b44c-75721e2fa855" providerId="AD" clId="Web-{56DD4772-A61E-4844-8C5C-E8A1E279553E}" dt="2023-02-08T02:18:17.922" v="529" actId="20577"/>
        <pc:sldMkLst>
          <pc:docMk/>
          <pc:sldMk cId="3086417575" sldId="259"/>
        </pc:sldMkLst>
        <pc:spChg chg="mod">
          <ac:chgData name="Aguilar Fuentes,Daniel Elias" userId="S::deagui01@louisville.edu::fc345ad5-f4e9-4d62-b44c-75721e2fa855" providerId="AD" clId="Web-{56DD4772-A61E-4844-8C5C-E8A1E279553E}" dt="2023-02-08T02:18:17.922" v="529" actId="20577"/>
          <ac:spMkLst>
            <pc:docMk/>
            <pc:sldMk cId="3086417575" sldId="259"/>
            <ac:spMk id="3" creationId="{C6FAE083-242B-E407-00F5-CD8D8ED5E56C}"/>
          </ac:spMkLst>
        </pc:spChg>
      </pc:sldChg>
      <pc:sldChg chg="modSp">
        <pc:chgData name="Aguilar Fuentes,Daniel Elias" userId="S::deagui01@louisville.edu::fc345ad5-f4e9-4d62-b44c-75721e2fa855" providerId="AD" clId="Web-{56DD4772-A61E-4844-8C5C-E8A1E279553E}" dt="2023-02-08T01:38:28.702" v="414" actId="20577"/>
        <pc:sldMkLst>
          <pc:docMk/>
          <pc:sldMk cId="4209536833" sldId="260"/>
        </pc:sldMkLst>
        <pc:spChg chg="mod">
          <ac:chgData name="Aguilar Fuentes,Daniel Elias" userId="S::deagui01@louisville.edu::fc345ad5-f4e9-4d62-b44c-75721e2fa855" providerId="AD" clId="Web-{56DD4772-A61E-4844-8C5C-E8A1E279553E}" dt="2023-02-08T01:38:28.702" v="414" actId="20577"/>
          <ac:spMkLst>
            <pc:docMk/>
            <pc:sldMk cId="4209536833" sldId="260"/>
            <ac:spMk id="3" creationId="{1321396A-F122-9A94-DC60-E6AC80EA682D}"/>
          </ac:spMkLst>
        </pc:spChg>
      </pc:sldChg>
      <pc:sldChg chg="modSp">
        <pc:chgData name="Aguilar Fuentes,Daniel Elias" userId="S::deagui01@louisville.edu::fc345ad5-f4e9-4d62-b44c-75721e2fa855" providerId="AD" clId="Web-{56DD4772-A61E-4844-8C5C-E8A1E279553E}" dt="2023-02-07T19:36:55.814" v="351" actId="20577"/>
        <pc:sldMkLst>
          <pc:docMk/>
          <pc:sldMk cId="3779814453" sldId="264"/>
        </pc:sldMkLst>
        <pc:spChg chg="mod">
          <ac:chgData name="Aguilar Fuentes,Daniel Elias" userId="S::deagui01@louisville.edu::fc345ad5-f4e9-4d62-b44c-75721e2fa855" providerId="AD" clId="Web-{56DD4772-A61E-4844-8C5C-E8A1E279553E}" dt="2023-02-07T19:36:55.814" v="351" actId="20577"/>
          <ac:spMkLst>
            <pc:docMk/>
            <pc:sldMk cId="3779814453" sldId="264"/>
            <ac:spMk id="3" creationId="{8B9B26D5-7971-01A2-7C21-E8324E8B6A1B}"/>
          </ac:spMkLst>
        </pc:spChg>
      </pc:sldChg>
      <pc:sldChg chg="modSp">
        <pc:chgData name="Aguilar Fuentes,Daniel Elias" userId="S::deagui01@louisville.edu::fc345ad5-f4e9-4d62-b44c-75721e2fa855" providerId="AD" clId="Web-{56DD4772-A61E-4844-8C5C-E8A1E279553E}" dt="2023-02-08T01:31:53.800" v="372" actId="20577"/>
        <pc:sldMkLst>
          <pc:docMk/>
          <pc:sldMk cId="1821150556" sldId="265"/>
        </pc:sldMkLst>
        <pc:spChg chg="mod">
          <ac:chgData name="Aguilar Fuentes,Daniel Elias" userId="S::deagui01@louisville.edu::fc345ad5-f4e9-4d62-b44c-75721e2fa855" providerId="AD" clId="Web-{56DD4772-A61E-4844-8C5C-E8A1E279553E}" dt="2023-02-08T01:31:53.800" v="372" actId="20577"/>
          <ac:spMkLst>
            <pc:docMk/>
            <pc:sldMk cId="1821150556" sldId="265"/>
            <ac:spMk id="3" creationId="{025092E5-F8E9-3B3B-2FD2-728BC0FCB2E0}"/>
          </ac:spMkLst>
        </pc:spChg>
      </pc:sldChg>
      <pc:sldChg chg="modSp">
        <pc:chgData name="Aguilar Fuentes,Daniel Elias" userId="S::deagui01@louisville.edu::fc345ad5-f4e9-4d62-b44c-75721e2fa855" providerId="AD" clId="Web-{56DD4772-A61E-4844-8C5C-E8A1E279553E}" dt="2023-02-07T15:36:20.802" v="104" actId="20577"/>
        <pc:sldMkLst>
          <pc:docMk/>
          <pc:sldMk cId="824935678" sldId="266"/>
        </pc:sldMkLst>
        <pc:spChg chg="mod">
          <ac:chgData name="Aguilar Fuentes,Daniel Elias" userId="S::deagui01@louisville.edu::fc345ad5-f4e9-4d62-b44c-75721e2fa855" providerId="AD" clId="Web-{56DD4772-A61E-4844-8C5C-E8A1E279553E}" dt="2023-02-07T15:36:20.802" v="104" actId="20577"/>
          <ac:spMkLst>
            <pc:docMk/>
            <pc:sldMk cId="824935678" sldId="266"/>
            <ac:spMk id="3" creationId="{2AA64513-B41A-0CF3-D5A5-A024AA92C874}"/>
          </ac:spMkLst>
        </pc:spChg>
      </pc:sldChg>
    </pc:docChg>
  </pc:docChgLst>
  <pc:docChgLst>
    <pc:chgData name="Touray, Mambuna" userId="S::p0tour01@louisville.edu::2a03a4db-30fb-4255-8ed5-10379070a6f8" providerId="AD" clId="Web-{62A94F14-05C1-4B04-B0B2-9AF0417E8A6C}"/>
    <pc:docChg chg="modSld">
      <pc:chgData name="Touray, Mambuna" userId="S::p0tour01@louisville.edu::2a03a4db-30fb-4255-8ed5-10379070a6f8" providerId="AD" clId="Web-{62A94F14-05C1-4B04-B0B2-9AF0417E8A6C}" dt="2023-02-08T05:02:24.341" v="641" actId="20577"/>
      <pc:docMkLst>
        <pc:docMk/>
      </pc:docMkLst>
      <pc:sldChg chg="modSp">
        <pc:chgData name="Touray, Mambuna" userId="S::p0tour01@louisville.edu::2a03a4db-30fb-4255-8ed5-10379070a6f8" providerId="AD" clId="Web-{62A94F14-05C1-4B04-B0B2-9AF0417E8A6C}" dt="2023-02-08T05:02:24.341" v="641" actId="20577"/>
        <pc:sldMkLst>
          <pc:docMk/>
          <pc:sldMk cId="4209536833" sldId="260"/>
        </pc:sldMkLst>
        <pc:spChg chg="mod">
          <ac:chgData name="Touray, Mambuna" userId="S::p0tour01@louisville.edu::2a03a4db-30fb-4255-8ed5-10379070a6f8" providerId="AD" clId="Web-{62A94F14-05C1-4B04-B0B2-9AF0417E8A6C}" dt="2023-02-08T05:02:24.341" v="641" actId="20577"/>
          <ac:spMkLst>
            <pc:docMk/>
            <pc:sldMk cId="4209536833" sldId="260"/>
            <ac:spMk id="3" creationId="{1321396A-F122-9A94-DC60-E6AC80EA682D}"/>
          </ac:spMkLst>
        </pc:spChg>
      </pc:sldChg>
    </pc:docChg>
  </pc:docChgLst>
  <pc:docChgLst>
    <pc:chgData name="Aguilar Fuentes,Daniel Elias" userId="S::deagui01@louisville.edu::fc345ad5-f4e9-4d62-b44c-75721e2fa855" providerId="AD" clId="Web-{F1395C33-C34D-40AC-B00C-55102A0E4DBE}"/>
    <pc:docChg chg="modSld">
      <pc:chgData name="Aguilar Fuentes,Daniel Elias" userId="S::deagui01@louisville.edu::fc345ad5-f4e9-4d62-b44c-75721e2fa855" providerId="AD" clId="Web-{F1395C33-C34D-40AC-B00C-55102A0E4DBE}" dt="2023-02-08T17:48:44.360" v="131" actId="20577"/>
      <pc:docMkLst>
        <pc:docMk/>
      </pc:docMkLst>
      <pc:sldChg chg="modSp">
        <pc:chgData name="Aguilar Fuentes,Daniel Elias" userId="S::deagui01@louisville.edu::fc345ad5-f4e9-4d62-b44c-75721e2fa855" providerId="AD" clId="Web-{F1395C33-C34D-40AC-B00C-55102A0E4DBE}" dt="2023-02-08T15:43:11.599" v="3" actId="20577"/>
        <pc:sldMkLst>
          <pc:docMk/>
          <pc:sldMk cId="3086417575" sldId="259"/>
        </pc:sldMkLst>
        <pc:spChg chg="mod">
          <ac:chgData name="Aguilar Fuentes,Daniel Elias" userId="S::deagui01@louisville.edu::fc345ad5-f4e9-4d62-b44c-75721e2fa855" providerId="AD" clId="Web-{F1395C33-C34D-40AC-B00C-55102A0E4DBE}" dt="2023-02-08T15:43:11.599" v="3" actId="20577"/>
          <ac:spMkLst>
            <pc:docMk/>
            <pc:sldMk cId="3086417575" sldId="259"/>
            <ac:spMk id="3" creationId="{C6FAE083-242B-E407-00F5-CD8D8ED5E56C}"/>
          </ac:spMkLst>
        </pc:spChg>
      </pc:sldChg>
      <pc:sldChg chg="modSp">
        <pc:chgData name="Aguilar Fuentes,Daniel Elias" userId="S::deagui01@louisville.edu::fc345ad5-f4e9-4d62-b44c-75721e2fa855" providerId="AD" clId="Web-{F1395C33-C34D-40AC-B00C-55102A0E4DBE}" dt="2023-02-08T15:43:46.849" v="5" actId="20577"/>
        <pc:sldMkLst>
          <pc:docMk/>
          <pc:sldMk cId="4209536833" sldId="260"/>
        </pc:sldMkLst>
        <pc:spChg chg="mod">
          <ac:chgData name="Aguilar Fuentes,Daniel Elias" userId="S::deagui01@louisville.edu::fc345ad5-f4e9-4d62-b44c-75721e2fa855" providerId="AD" clId="Web-{F1395C33-C34D-40AC-B00C-55102A0E4DBE}" dt="2023-02-08T15:43:46.849" v="5" actId="20577"/>
          <ac:spMkLst>
            <pc:docMk/>
            <pc:sldMk cId="4209536833" sldId="260"/>
            <ac:spMk id="3" creationId="{1321396A-F122-9A94-DC60-E6AC80EA682D}"/>
          </ac:spMkLst>
        </pc:spChg>
      </pc:sldChg>
      <pc:sldChg chg="modSp">
        <pc:chgData name="Aguilar Fuentes,Daniel Elias" userId="S::deagui01@louisville.edu::fc345ad5-f4e9-4d62-b44c-75721e2fa855" providerId="AD" clId="Web-{F1395C33-C34D-40AC-B00C-55102A0E4DBE}" dt="2023-02-08T17:48:44.360" v="131" actId="20577"/>
        <pc:sldMkLst>
          <pc:docMk/>
          <pc:sldMk cId="2557768885" sldId="262"/>
        </pc:sldMkLst>
        <pc:spChg chg="mod">
          <ac:chgData name="Aguilar Fuentes,Daniel Elias" userId="S::deagui01@louisville.edu::fc345ad5-f4e9-4d62-b44c-75721e2fa855" providerId="AD" clId="Web-{F1395C33-C34D-40AC-B00C-55102A0E4DBE}" dt="2023-02-08T17:48:44.360" v="131" actId="20577"/>
          <ac:spMkLst>
            <pc:docMk/>
            <pc:sldMk cId="2557768885" sldId="262"/>
            <ac:spMk id="3" creationId="{C49DCDE3-E71F-B7F7-4314-8E331B00097F}"/>
          </ac:spMkLst>
        </pc:spChg>
      </pc:sldChg>
      <pc:sldChg chg="modSp">
        <pc:chgData name="Aguilar Fuentes,Daniel Elias" userId="S::deagui01@louisville.edu::fc345ad5-f4e9-4d62-b44c-75721e2fa855" providerId="AD" clId="Web-{F1395C33-C34D-40AC-B00C-55102A0E4DBE}" dt="2023-02-08T17:48:20.953" v="73" actId="20577"/>
        <pc:sldMkLst>
          <pc:docMk/>
          <pc:sldMk cId="2995881248" sldId="263"/>
        </pc:sldMkLst>
        <pc:spChg chg="mod">
          <ac:chgData name="Aguilar Fuentes,Daniel Elias" userId="S::deagui01@louisville.edu::fc345ad5-f4e9-4d62-b44c-75721e2fa855" providerId="AD" clId="Web-{F1395C33-C34D-40AC-B00C-55102A0E4DBE}" dt="2023-02-08T17:48:20.953" v="73" actId="20577"/>
          <ac:spMkLst>
            <pc:docMk/>
            <pc:sldMk cId="2995881248" sldId="263"/>
            <ac:spMk id="3" creationId="{278B9D45-AAF8-DD6A-7813-A84887F7AD4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04F78F-B7F0-4D4B-8771-EBAAF59A61B6}"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8EA80AEC-D0A6-448B-9828-44DB4156A580}">
      <dgm:prSet/>
      <dgm:spPr/>
      <dgm:t>
        <a:bodyPr/>
        <a:lstStyle/>
        <a:p>
          <a:r>
            <a:rPr lang="en-US"/>
            <a:t>Business Needs:</a:t>
          </a:r>
        </a:p>
      </dgm:t>
    </dgm:pt>
    <dgm:pt modelId="{8BF28E0B-CF63-4047-9D0C-4CB1ADA069C3}" type="parTrans" cxnId="{C3D53122-E086-40F7-898B-9A709CA68720}">
      <dgm:prSet/>
      <dgm:spPr/>
      <dgm:t>
        <a:bodyPr/>
        <a:lstStyle/>
        <a:p>
          <a:endParaRPr lang="en-US"/>
        </a:p>
      </dgm:t>
    </dgm:pt>
    <dgm:pt modelId="{5A2DFF50-A962-4CD1-8DB3-9E0E811443D5}" type="sibTrans" cxnId="{C3D53122-E086-40F7-898B-9A709CA68720}">
      <dgm:prSet/>
      <dgm:spPr/>
      <dgm:t>
        <a:bodyPr/>
        <a:lstStyle/>
        <a:p>
          <a:endParaRPr lang="en-US"/>
        </a:p>
      </dgm:t>
    </dgm:pt>
    <dgm:pt modelId="{91D1EC49-2FB7-4A2C-91EA-DBFE2FFF0BD7}">
      <dgm:prSet/>
      <dgm:spPr/>
      <dgm:t>
        <a:bodyPr/>
        <a:lstStyle/>
        <a:p>
          <a:r>
            <a:rPr lang="en-US"/>
            <a:t>Exclusive database/website for basketball team</a:t>
          </a:r>
        </a:p>
      </dgm:t>
    </dgm:pt>
    <dgm:pt modelId="{3880389C-AB90-4AEC-8481-171C379D6228}" type="parTrans" cxnId="{E335DEE5-68E5-4864-8211-3C1CFAD29DCD}">
      <dgm:prSet/>
      <dgm:spPr/>
      <dgm:t>
        <a:bodyPr/>
        <a:lstStyle/>
        <a:p>
          <a:endParaRPr lang="en-US"/>
        </a:p>
      </dgm:t>
    </dgm:pt>
    <dgm:pt modelId="{BACD2CB4-E5B5-42C6-BA1C-1FD562549CE0}" type="sibTrans" cxnId="{E335DEE5-68E5-4864-8211-3C1CFAD29DCD}">
      <dgm:prSet/>
      <dgm:spPr/>
      <dgm:t>
        <a:bodyPr/>
        <a:lstStyle/>
        <a:p>
          <a:endParaRPr lang="en-US"/>
        </a:p>
      </dgm:t>
    </dgm:pt>
    <dgm:pt modelId="{76C25384-B68C-41F8-983F-C25ED91AC4AE}">
      <dgm:prSet/>
      <dgm:spPr/>
      <dgm:t>
        <a:bodyPr/>
        <a:lstStyle/>
        <a:p>
          <a:r>
            <a:rPr lang="en-US"/>
            <a:t>Increase efficiency of tracking all data regarding the team and players</a:t>
          </a:r>
        </a:p>
      </dgm:t>
    </dgm:pt>
    <dgm:pt modelId="{A64597D5-A619-468A-BC4A-A70115AC38B4}" type="parTrans" cxnId="{C96EFC3C-8F3B-436E-86FC-92BF539805EB}">
      <dgm:prSet/>
      <dgm:spPr/>
      <dgm:t>
        <a:bodyPr/>
        <a:lstStyle/>
        <a:p>
          <a:endParaRPr lang="en-US"/>
        </a:p>
      </dgm:t>
    </dgm:pt>
    <dgm:pt modelId="{9B4517C8-B338-4EE6-93EC-9CA5D11AB3EF}" type="sibTrans" cxnId="{C96EFC3C-8F3B-436E-86FC-92BF539805EB}">
      <dgm:prSet/>
      <dgm:spPr/>
      <dgm:t>
        <a:bodyPr/>
        <a:lstStyle/>
        <a:p>
          <a:endParaRPr lang="en-US"/>
        </a:p>
      </dgm:t>
    </dgm:pt>
    <dgm:pt modelId="{B52505D3-0789-4232-A89F-1F15685901F0}">
      <dgm:prSet/>
      <dgm:spPr/>
      <dgm:t>
        <a:bodyPr/>
        <a:lstStyle/>
        <a:p>
          <a:r>
            <a:rPr lang="en-US"/>
            <a:t>Increase Security of important data</a:t>
          </a:r>
        </a:p>
      </dgm:t>
    </dgm:pt>
    <dgm:pt modelId="{884B8CD2-E1FA-4F5D-B7DF-34410D9A133D}" type="parTrans" cxnId="{26AE89F4-A512-4BE5-A538-17FD18A92043}">
      <dgm:prSet/>
      <dgm:spPr/>
      <dgm:t>
        <a:bodyPr/>
        <a:lstStyle/>
        <a:p>
          <a:endParaRPr lang="en-US"/>
        </a:p>
      </dgm:t>
    </dgm:pt>
    <dgm:pt modelId="{1991A13F-8CE4-4FAF-A779-A7045ED75106}" type="sibTrans" cxnId="{26AE89F4-A512-4BE5-A538-17FD18A92043}">
      <dgm:prSet/>
      <dgm:spPr/>
      <dgm:t>
        <a:bodyPr/>
        <a:lstStyle/>
        <a:p>
          <a:endParaRPr lang="en-US"/>
        </a:p>
      </dgm:t>
    </dgm:pt>
    <dgm:pt modelId="{FA06EC64-4C62-47BC-B115-12B06F10C503}">
      <dgm:prSet/>
      <dgm:spPr/>
      <dgm:t>
        <a:bodyPr/>
        <a:lstStyle/>
        <a:p>
          <a:r>
            <a:rPr lang="en-US"/>
            <a:t>Data Visualization: Make hard data easy to understand for coaches/faculty</a:t>
          </a:r>
        </a:p>
      </dgm:t>
    </dgm:pt>
    <dgm:pt modelId="{968EA144-80E5-47FD-8405-ACED68667D08}" type="parTrans" cxnId="{AFD40F3A-1AE1-4D36-B062-B46015937EFC}">
      <dgm:prSet/>
      <dgm:spPr/>
      <dgm:t>
        <a:bodyPr/>
        <a:lstStyle/>
        <a:p>
          <a:endParaRPr lang="en-US"/>
        </a:p>
      </dgm:t>
    </dgm:pt>
    <dgm:pt modelId="{705E3571-076B-4224-A1C5-5A131580924B}" type="sibTrans" cxnId="{AFD40F3A-1AE1-4D36-B062-B46015937EFC}">
      <dgm:prSet/>
      <dgm:spPr/>
      <dgm:t>
        <a:bodyPr/>
        <a:lstStyle/>
        <a:p>
          <a:endParaRPr lang="en-US"/>
        </a:p>
      </dgm:t>
    </dgm:pt>
    <dgm:pt modelId="{BF4FA089-3449-48A6-9D52-9006764C617F}">
      <dgm:prSet/>
      <dgm:spPr/>
      <dgm:t>
        <a:bodyPr/>
        <a:lstStyle/>
        <a:p>
          <a:r>
            <a:rPr lang="en-US"/>
            <a:t>Business Requirement:</a:t>
          </a:r>
        </a:p>
      </dgm:t>
    </dgm:pt>
    <dgm:pt modelId="{3AE513B5-28F8-4E9D-BFDA-128D5D4C43EE}" type="parTrans" cxnId="{DC4350F8-1BFD-4413-9446-E180A5E4E824}">
      <dgm:prSet/>
      <dgm:spPr/>
      <dgm:t>
        <a:bodyPr/>
        <a:lstStyle/>
        <a:p>
          <a:endParaRPr lang="en-US"/>
        </a:p>
      </dgm:t>
    </dgm:pt>
    <dgm:pt modelId="{6C14C8CC-4900-4162-85B3-C6FB54BE6221}" type="sibTrans" cxnId="{DC4350F8-1BFD-4413-9446-E180A5E4E824}">
      <dgm:prSet/>
      <dgm:spPr/>
      <dgm:t>
        <a:bodyPr/>
        <a:lstStyle/>
        <a:p>
          <a:endParaRPr lang="en-US"/>
        </a:p>
      </dgm:t>
    </dgm:pt>
    <dgm:pt modelId="{05B0B365-759C-42CC-9A35-3B3D992F5306}">
      <dgm:prSet/>
      <dgm:spPr/>
      <dgm:t>
        <a:bodyPr/>
        <a:lstStyle/>
        <a:p>
          <a:r>
            <a:rPr lang="en-US"/>
            <a:t>Online Website: Act as a home for all staff. Will help lead members of staff to their desired points of interest. </a:t>
          </a:r>
        </a:p>
      </dgm:t>
    </dgm:pt>
    <dgm:pt modelId="{6F16AC75-D238-49D8-8E38-01A792742733}" type="parTrans" cxnId="{18598CED-66B2-47E1-9083-F87E9BF26785}">
      <dgm:prSet/>
      <dgm:spPr/>
      <dgm:t>
        <a:bodyPr/>
        <a:lstStyle/>
        <a:p>
          <a:endParaRPr lang="en-US"/>
        </a:p>
      </dgm:t>
    </dgm:pt>
    <dgm:pt modelId="{7E3C1504-19A2-4B6D-8A68-B94CA4AB7EE6}" type="sibTrans" cxnId="{18598CED-66B2-47E1-9083-F87E9BF26785}">
      <dgm:prSet/>
      <dgm:spPr/>
      <dgm:t>
        <a:bodyPr/>
        <a:lstStyle/>
        <a:p>
          <a:endParaRPr lang="en-US"/>
        </a:p>
      </dgm:t>
    </dgm:pt>
    <dgm:pt modelId="{D46ECF6A-8060-4B81-874B-F1A8EF4D31BA}">
      <dgm:prSet/>
      <dgm:spPr/>
      <dgm:t>
        <a:bodyPr/>
        <a:lstStyle/>
        <a:p>
          <a:r>
            <a:rPr lang="en-US"/>
            <a:t>Database: Managers and other Staff can input data for the team. Will store all the team data.</a:t>
          </a:r>
        </a:p>
      </dgm:t>
    </dgm:pt>
    <dgm:pt modelId="{B09C3BA9-A16A-4CA0-B94A-DED5D41FA24F}" type="parTrans" cxnId="{CDAD7E9A-4E31-464A-AE53-371482BF4F2F}">
      <dgm:prSet/>
      <dgm:spPr/>
      <dgm:t>
        <a:bodyPr/>
        <a:lstStyle/>
        <a:p>
          <a:endParaRPr lang="en-US"/>
        </a:p>
      </dgm:t>
    </dgm:pt>
    <dgm:pt modelId="{5870C2BE-3948-4192-872E-5B3DDD794A80}" type="sibTrans" cxnId="{CDAD7E9A-4E31-464A-AE53-371482BF4F2F}">
      <dgm:prSet/>
      <dgm:spPr/>
      <dgm:t>
        <a:bodyPr/>
        <a:lstStyle/>
        <a:p>
          <a:endParaRPr lang="en-US"/>
        </a:p>
      </dgm:t>
    </dgm:pt>
    <dgm:pt modelId="{2FD3B90C-E821-4B62-9842-E92C3122923E}">
      <dgm:prSet/>
      <dgm:spPr/>
      <dgm:t>
        <a:bodyPr/>
        <a:lstStyle/>
        <a:p>
          <a:r>
            <a:rPr lang="en-US"/>
            <a:t>Firewalls/Multi Authentication: Allow for more security of Player info and Team Data.</a:t>
          </a:r>
        </a:p>
      </dgm:t>
    </dgm:pt>
    <dgm:pt modelId="{1B1C0AC0-6E35-4A0D-A5D4-E35E6FFE6F7B}" type="parTrans" cxnId="{F5979CFC-1462-4393-A8BD-604E7A6AF5FD}">
      <dgm:prSet/>
      <dgm:spPr/>
      <dgm:t>
        <a:bodyPr/>
        <a:lstStyle/>
        <a:p>
          <a:endParaRPr lang="en-US"/>
        </a:p>
      </dgm:t>
    </dgm:pt>
    <dgm:pt modelId="{3507D0D5-2388-47D9-80D3-8FAF7B95A750}" type="sibTrans" cxnId="{F5979CFC-1462-4393-A8BD-604E7A6AF5FD}">
      <dgm:prSet/>
      <dgm:spPr/>
      <dgm:t>
        <a:bodyPr/>
        <a:lstStyle/>
        <a:p>
          <a:endParaRPr lang="en-US"/>
        </a:p>
      </dgm:t>
    </dgm:pt>
    <dgm:pt modelId="{7997BF97-3D93-409B-80AB-E44B095FE228}">
      <dgm:prSet/>
      <dgm:spPr/>
      <dgm:t>
        <a:bodyPr/>
        <a:lstStyle/>
        <a:p>
          <a:r>
            <a:rPr lang="en-US"/>
            <a:t>Payment system</a:t>
          </a:r>
        </a:p>
      </dgm:t>
    </dgm:pt>
    <dgm:pt modelId="{58120B01-15B6-44BE-9218-CE36B313D413}" type="parTrans" cxnId="{96F9AB7F-445E-4586-B1E3-E09EDD6F95A2}">
      <dgm:prSet/>
      <dgm:spPr/>
      <dgm:t>
        <a:bodyPr/>
        <a:lstStyle/>
        <a:p>
          <a:endParaRPr lang="en-US"/>
        </a:p>
      </dgm:t>
    </dgm:pt>
    <dgm:pt modelId="{CC43028B-04EA-4A8F-9911-7AF880F5FD73}" type="sibTrans" cxnId="{96F9AB7F-445E-4586-B1E3-E09EDD6F95A2}">
      <dgm:prSet/>
      <dgm:spPr/>
      <dgm:t>
        <a:bodyPr/>
        <a:lstStyle/>
        <a:p>
          <a:endParaRPr lang="en-US"/>
        </a:p>
      </dgm:t>
    </dgm:pt>
    <dgm:pt modelId="{E2998383-6F50-48B7-815C-258D1EE98CDE}" type="pres">
      <dgm:prSet presAssocID="{8404F78F-B7F0-4D4B-8771-EBAAF59A61B6}" presName="diagram" presStyleCnt="0">
        <dgm:presLayoutVars>
          <dgm:dir/>
          <dgm:resizeHandles val="exact"/>
        </dgm:presLayoutVars>
      </dgm:prSet>
      <dgm:spPr/>
    </dgm:pt>
    <dgm:pt modelId="{F01BC013-A9D5-49D0-BDC4-DA4E7D6D7B51}" type="pres">
      <dgm:prSet presAssocID="{8EA80AEC-D0A6-448B-9828-44DB4156A580}" presName="node" presStyleLbl="node1" presStyleIdx="0" presStyleCnt="10">
        <dgm:presLayoutVars>
          <dgm:bulletEnabled val="1"/>
        </dgm:presLayoutVars>
      </dgm:prSet>
      <dgm:spPr/>
    </dgm:pt>
    <dgm:pt modelId="{6298AD46-4435-4FB1-B947-C43A8CBCFD15}" type="pres">
      <dgm:prSet presAssocID="{5A2DFF50-A962-4CD1-8DB3-9E0E811443D5}" presName="sibTrans" presStyleCnt="0"/>
      <dgm:spPr/>
    </dgm:pt>
    <dgm:pt modelId="{8A1E6308-7081-4E53-9B5E-B07F1C96CDDD}" type="pres">
      <dgm:prSet presAssocID="{91D1EC49-2FB7-4A2C-91EA-DBFE2FFF0BD7}" presName="node" presStyleLbl="node1" presStyleIdx="1" presStyleCnt="10">
        <dgm:presLayoutVars>
          <dgm:bulletEnabled val="1"/>
        </dgm:presLayoutVars>
      </dgm:prSet>
      <dgm:spPr/>
    </dgm:pt>
    <dgm:pt modelId="{F1BD1F15-8BDF-4F97-BBE8-625828589AF2}" type="pres">
      <dgm:prSet presAssocID="{BACD2CB4-E5B5-42C6-BA1C-1FD562549CE0}" presName="sibTrans" presStyleCnt="0"/>
      <dgm:spPr/>
    </dgm:pt>
    <dgm:pt modelId="{EEF135A1-77E3-46FC-87BC-8ECE5243011B}" type="pres">
      <dgm:prSet presAssocID="{76C25384-B68C-41F8-983F-C25ED91AC4AE}" presName="node" presStyleLbl="node1" presStyleIdx="2" presStyleCnt="10">
        <dgm:presLayoutVars>
          <dgm:bulletEnabled val="1"/>
        </dgm:presLayoutVars>
      </dgm:prSet>
      <dgm:spPr/>
    </dgm:pt>
    <dgm:pt modelId="{4E7020E2-1BD4-4722-84D4-B471B4B109BB}" type="pres">
      <dgm:prSet presAssocID="{9B4517C8-B338-4EE6-93EC-9CA5D11AB3EF}" presName="sibTrans" presStyleCnt="0"/>
      <dgm:spPr/>
    </dgm:pt>
    <dgm:pt modelId="{D869A92B-6633-4502-B92A-5FB909356218}" type="pres">
      <dgm:prSet presAssocID="{B52505D3-0789-4232-A89F-1F15685901F0}" presName="node" presStyleLbl="node1" presStyleIdx="3" presStyleCnt="10">
        <dgm:presLayoutVars>
          <dgm:bulletEnabled val="1"/>
        </dgm:presLayoutVars>
      </dgm:prSet>
      <dgm:spPr/>
    </dgm:pt>
    <dgm:pt modelId="{DBC6EB3F-2DAB-4B9C-AF26-7F98EE5E1179}" type="pres">
      <dgm:prSet presAssocID="{1991A13F-8CE4-4FAF-A779-A7045ED75106}" presName="sibTrans" presStyleCnt="0"/>
      <dgm:spPr/>
    </dgm:pt>
    <dgm:pt modelId="{B025A1E0-8DB5-4A7B-ABA1-C3934E64BA58}" type="pres">
      <dgm:prSet presAssocID="{FA06EC64-4C62-47BC-B115-12B06F10C503}" presName="node" presStyleLbl="node1" presStyleIdx="4" presStyleCnt="10">
        <dgm:presLayoutVars>
          <dgm:bulletEnabled val="1"/>
        </dgm:presLayoutVars>
      </dgm:prSet>
      <dgm:spPr/>
    </dgm:pt>
    <dgm:pt modelId="{8CFCD275-6F35-43F7-9916-898EB59634D3}" type="pres">
      <dgm:prSet presAssocID="{705E3571-076B-4224-A1C5-5A131580924B}" presName="sibTrans" presStyleCnt="0"/>
      <dgm:spPr/>
    </dgm:pt>
    <dgm:pt modelId="{970E5151-C525-44FB-B340-BAE8E1820D39}" type="pres">
      <dgm:prSet presAssocID="{BF4FA089-3449-48A6-9D52-9006764C617F}" presName="node" presStyleLbl="node1" presStyleIdx="5" presStyleCnt="10">
        <dgm:presLayoutVars>
          <dgm:bulletEnabled val="1"/>
        </dgm:presLayoutVars>
      </dgm:prSet>
      <dgm:spPr/>
    </dgm:pt>
    <dgm:pt modelId="{152525E9-D228-48FF-8F81-EDEFFEAAAE97}" type="pres">
      <dgm:prSet presAssocID="{6C14C8CC-4900-4162-85B3-C6FB54BE6221}" presName="sibTrans" presStyleCnt="0"/>
      <dgm:spPr/>
    </dgm:pt>
    <dgm:pt modelId="{4FBBFD30-9162-43DA-BF30-09ACAB865A19}" type="pres">
      <dgm:prSet presAssocID="{05B0B365-759C-42CC-9A35-3B3D992F5306}" presName="node" presStyleLbl="node1" presStyleIdx="6" presStyleCnt="10">
        <dgm:presLayoutVars>
          <dgm:bulletEnabled val="1"/>
        </dgm:presLayoutVars>
      </dgm:prSet>
      <dgm:spPr/>
    </dgm:pt>
    <dgm:pt modelId="{7689BC1B-E626-41BD-B18B-96E65266EC32}" type="pres">
      <dgm:prSet presAssocID="{7E3C1504-19A2-4B6D-8A68-B94CA4AB7EE6}" presName="sibTrans" presStyleCnt="0"/>
      <dgm:spPr/>
    </dgm:pt>
    <dgm:pt modelId="{1C53EEDA-E6BC-41AD-A0AE-F8A59FCF411D}" type="pres">
      <dgm:prSet presAssocID="{D46ECF6A-8060-4B81-874B-F1A8EF4D31BA}" presName="node" presStyleLbl="node1" presStyleIdx="7" presStyleCnt="10">
        <dgm:presLayoutVars>
          <dgm:bulletEnabled val="1"/>
        </dgm:presLayoutVars>
      </dgm:prSet>
      <dgm:spPr/>
    </dgm:pt>
    <dgm:pt modelId="{B735179B-34D4-42C4-9C35-D01DE6A50BA4}" type="pres">
      <dgm:prSet presAssocID="{5870C2BE-3948-4192-872E-5B3DDD794A80}" presName="sibTrans" presStyleCnt="0"/>
      <dgm:spPr/>
    </dgm:pt>
    <dgm:pt modelId="{627C792F-BA04-4B40-81C8-B6317132534C}" type="pres">
      <dgm:prSet presAssocID="{2FD3B90C-E821-4B62-9842-E92C3122923E}" presName="node" presStyleLbl="node1" presStyleIdx="8" presStyleCnt="10">
        <dgm:presLayoutVars>
          <dgm:bulletEnabled val="1"/>
        </dgm:presLayoutVars>
      </dgm:prSet>
      <dgm:spPr/>
    </dgm:pt>
    <dgm:pt modelId="{C65A6DED-7568-4642-9A30-ED0FDE81E7AA}" type="pres">
      <dgm:prSet presAssocID="{3507D0D5-2388-47D9-80D3-8FAF7B95A750}" presName="sibTrans" presStyleCnt="0"/>
      <dgm:spPr/>
    </dgm:pt>
    <dgm:pt modelId="{45D87D11-5E9B-4A4A-814B-FBEC447BD42B}" type="pres">
      <dgm:prSet presAssocID="{7997BF97-3D93-409B-80AB-E44B095FE228}" presName="node" presStyleLbl="node1" presStyleIdx="9" presStyleCnt="10">
        <dgm:presLayoutVars>
          <dgm:bulletEnabled val="1"/>
        </dgm:presLayoutVars>
      </dgm:prSet>
      <dgm:spPr/>
    </dgm:pt>
  </dgm:ptLst>
  <dgm:cxnLst>
    <dgm:cxn modelId="{F2E5AB16-0758-4089-9A1A-153107767545}" type="presOf" srcId="{7997BF97-3D93-409B-80AB-E44B095FE228}" destId="{45D87D11-5E9B-4A4A-814B-FBEC447BD42B}" srcOrd="0" destOrd="0" presId="urn:microsoft.com/office/officeart/2005/8/layout/default"/>
    <dgm:cxn modelId="{C3D53122-E086-40F7-898B-9A709CA68720}" srcId="{8404F78F-B7F0-4D4B-8771-EBAAF59A61B6}" destId="{8EA80AEC-D0A6-448B-9828-44DB4156A580}" srcOrd="0" destOrd="0" parTransId="{8BF28E0B-CF63-4047-9D0C-4CB1ADA069C3}" sibTransId="{5A2DFF50-A962-4CD1-8DB3-9E0E811443D5}"/>
    <dgm:cxn modelId="{AFD40F3A-1AE1-4D36-B062-B46015937EFC}" srcId="{8404F78F-B7F0-4D4B-8771-EBAAF59A61B6}" destId="{FA06EC64-4C62-47BC-B115-12B06F10C503}" srcOrd="4" destOrd="0" parTransId="{968EA144-80E5-47FD-8405-ACED68667D08}" sibTransId="{705E3571-076B-4224-A1C5-5A131580924B}"/>
    <dgm:cxn modelId="{211FD23A-4CD8-48AC-AB32-E409586BA34D}" type="presOf" srcId="{05B0B365-759C-42CC-9A35-3B3D992F5306}" destId="{4FBBFD30-9162-43DA-BF30-09ACAB865A19}" srcOrd="0" destOrd="0" presId="urn:microsoft.com/office/officeart/2005/8/layout/default"/>
    <dgm:cxn modelId="{C96EFC3C-8F3B-436E-86FC-92BF539805EB}" srcId="{8404F78F-B7F0-4D4B-8771-EBAAF59A61B6}" destId="{76C25384-B68C-41F8-983F-C25ED91AC4AE}" srcOrd="2" destOrd="0" parTransId="{A64597D5-A619-468A-BC4A-A70115AC38B4}" sibTransId="{9B4517C8-B338-4EE6-93EC-9CA5D11AB3EF}"/>
    <dgm:cxn modelId="{B3C1616B-70AB-4C95-B767-49A0C8DF5051}" type="presOf" srcId="{76C25384-B68C-41F8-983F-C25ED91AC4AE}" destId="{EEF135A1-77E3-46FC-87BC-8ECE5243011B}" srcOrd="0" destOrd="0" presId="urn:microsoft.com/office/officeart/2005/8/layout/default"/>
    <dgm:cxn modelId="{16728875-5F17-4137-AADE-26AB2BAEF7F5}" type="presOf" srcId="{BF4FA089-3449-48A6-9D52-9006764C617F}" destId="{970E5151-C525-44FB-B340-BAE8E1820D39}" srcOrd="0" destOrd="0" presId="urn:microsoft.com/office/officeart/2005/8/layout/default"/>
    <dgm:cxn modelId="{50C03977-8DEB-40D5-82B0-B887132118BB}" type="presOf" srcId="{FA06EC64-4C62-47BC-B115-12B06F10C503}" destId="{B025A1E0-8DB5-4A7B-ABA1-C3934E64BA58}" srcOrd="0" destOrd="0" presId="urn:microsoft.com/office/officeart/2005/8/layout/default"/>
    <dgm:cxn modelId="{15C0A758-74AA-4BFB-A69C-E1DE51C7B3C2}" type="presOf" srcId="{8EA80AEC-D0A6-448B-9828-44DB4156A580}" destId="{F01BC013-A9D5-49D0-BDC4-DA4E7D6D7B51}" srcOrd="0" destOrd="0" presId="urn:microsoft.com/office/officeart/2005/8/layout/default"/>
    <dgm:cxn modelId="{6B0E497E-834C-409F-9204-3CC1118C1543}" type="presOf" srcId="{8404F78F-B7F0-4D4B-8771-EBAAF59A61B6}" destId="{E2998383-6F50-48B7-815C-258D1EE98CDE}" srcOrd="0" destOrd="0" presId="urn:microsoft.com/office/officeart/2005/8/layout/default"/>
    <dgm:cxn modelId="{96F9AB7F-445E-4586-B1E3-E09EDD6F95A2}" srcId="{8404F78F-B7F0-4D4B-8771-EBAAF59A61B6}" destId="{7997BF97-3D93-409B-80AB-E44B095FE228}" srcOrd="9" destOrd="0" parTransId="{58120B01-15B6-44BE-9218-CE36B313D413}" sibTransId="{CC43028B-04EA-4A8F-9911-7AF880F5FD73}"/>
    <dgm:cxn modelId="{CDAD7E9A-4E31-464A-AE53-371482BF4F2F}" srcId="{8404F78F-B7F0-4D4B-8771-EBAAF59A61B6}" destId="{D46ECF6A-8060-4B81-874B-F1A8EF4D31BA}" srcOrd="7" destOrd="0" parTransId="{B09C3BA9-A16A-4CA0-B94A-DED5D41FA24F}" sibTransId="{5870C2BE-3948-4192-872E-5B3DDD794A80}"/>
    <dgm:cxn modelId="{660194D1-D2D1-4153-9090-B08C1DF4EEC1}" type="presOf" srcId="{B52505D3-0789-4232-A89F-1F15685901F0}" destId="{D869A92B-6633-4502-B92A-5FB909356218}" srcOrd="0" destOrd="0" presId="urn:microsoft.com/office/officeart/2005/8/layout/default"/>
    <dgm:cxn modelId="{C2245CD6-3312-48C2-A9D2-22F30EF855D5}" type="presOf" srcId="{D46ECF6A-8060-4B81-874B-F1A8EF4D31BA}" destId="{1C53EEDA-E6BC-41AD-A0AE-F8A59FCF411D}" srcOrd="0" destOrd="0" presId="urn:microsoft.com/office/officeart/2005/8/layout/default"/>
    <dgm:cxn modelId="{E335DEE5-68E5-4864-8211-3C1CFAD29DCD}" srcId="{8404F78F-B7F0-4D4B-8771-EBAAF59A61B6}" destId="{91D1EC49-2FB7-4A2C-91EA-DBFE2FFF0BD7}" srcOrd="1" destOrd="0" parTransId="{3880389C-AB90-4AEC-8481-171C379D6228}" sibTransId="{BACD2CB4-E5B5-42C6-BA1C-1FD562549CE0}"/>
    <dgm:cxn modelId="{1FDE04EA-0EF4-4CE0-A97C-F26470BF35B3}" type="presOf" srcId="{91D1EC49-2FB7-4A2C-91EA-DBFE2FFF0BD7}" destId="{8A1E6308-7081-4E53-9B5E-B07F1C96CDDD}" srcOrd="0" destOrd="0" presId="urn:microsoft.com/office/officeart/2005/8/layout/default"/>
    <dgm:cxn modelId="{18598CED-66B2-47E1-9083-F87E9BF26785}" srcId="{8404F78F-B7F0-4D4B-8771-EBAAF59A61B6}" destId="{05B0B365-759C-42CC-9A35-3B3D992F5306}" srcOrd="6" destOrd="0" parTransId="{6F16AC75-D238-49D8-8E38-01A792742733}" sibTransId="{7E3C1504-19A2-4B6D-8A68-B94CA4AB7EE6}"/>
    <dgm:cxn modelId="{279190F3-7E1F-443D-92D7-F235869E576F}" type="presOf" srcId="{2FD3B90C-E821-4B62-9842-E92C3122923E}" destId="{627C792F-BA04-4B40-81C8-B6317132534C}" srcOrd="0" destOrd="0" presId="urn:microsoft.com/office/officeart/2005/8/layout/default"/>
    <dgm:cxn modelId="{26AE89F4-A512-4BE5-A538-17FD18A92043}" srcId="{8404F78F-B7F0-4D4B-8771-EBAAF59A61B6}" destId="{B52505D3-0789-4232-A89F-1F15685901F0}" srcOrd="3" destOrd="0" parTransId="{884B8CD2-E1FA-4F5D-B7DF-34410D9A133D}" sibTransId="{1991A13F-8CE4-4FAF-A779-A7045ED75106}"/>
    <dgm:cxn modelId="{DC4350F8-1BFD-4413-9446-E180A5E4E824}" srcId="{8404F78F-B7F0-4D4B-8771-EBAAF59A61B6}" destId="{BF4FA089-3449-48A6-9D52-9006764C617F}" srcOrd="5" destOrd="0" parTransId="{3AE513B5-28F8-4E9D-BFDA-128D5D4C43EE}" sibTransId="{6C14C8CC-4900-4162-85B3-C6FB54BE6221}"/>
    <dgm:cxn modelId="{F5979CFC-1462-4393-A8BD-604E7A6AF5FD}" srcId="{8404F78F-B7F0-4D4B-8771-EBAAF59A61B6}" destId="{2FD3B90C-E821-4B62-9842-E92C3122923E}" srcOrd="8" destOrd="0" parTransId="{1B1C0AC0-6E35-4A0D-A5D4-E35E6FFE6F7B}" sibTransId="{3507D0D5-2388-47D9-80D3-8FAF7B95A750}"/>
    <dgm:cxn modelId="{71D5DC68-22B8-4F59-8EC9-AE8CEC7502CF}" type="presParOf" srcId="{E2998383-6F50-48B7-815C-258D1EE98CDE}" destId="{F01BC013-A9D5-49D0-BDC4-DA4E7D6D7B51}" srcOrd="0" destOrd="0" presId="urn:microsoft.com/office/officeart/2005/8/layout/default"/>
    <dgm:cxn modelId="{863AEE74-71D0-438B-99EE-A43231FDC973}" type="presParOf" srcId="{E2998383-6F50-48B7-815C-258D1EE98CDE}" destId="{6298AD46-4435-4FB1-B947-C43A8CBCFD15}" srcOrd="1" destOrd="0" presId="urn:microsoft.com/office/officeart/2005/8/layout/default"/>
    <dgm:cxn modelId="{A6D9BCE1-7EB7-4A44-88F5-591883702CCA}" type="presParOf" srcId="{E2998383-6F50-48B7-815C-258D1EE98CDE}" destId="{8A1E6308-7081-4E53-9B5E-B07F1C96CDDD}" srcOrd="2" destOrd="0" presId="urn:microsoft.com/office/officeart/2005/8/layout/default"/>
    <dgm:cxn modelId="{1E73D4E2-DD83-4EB0-BB06-ADBC4213C717}" type="presParOf" srcId="{E2998383-6F50-48B7-815C-258D1EE98CDE}" destId="{F1BD1F15-8BDF-4F97-BBE8-625828589AF2}" srcOrd="3" destOrd="0" presId="urn:microsoft.com/office/officeart/2005/8/layout/default"/>
    <dgm:cxn modelId="{4D0C2449-B4A5-421E-8B5F-76A8213654C8}" type="presParOf" srcId="{E2998383-6F50-48B7-815C-258D1EE98CDE}" destId="{EEF135A1-77E3-46FC-87BC-8ECE5243011B}" srcOrd="4" destOrd="0" presId="urn:microsoft.com/office/officeart/2005/8/layout/default"/>
    <dgm:cxn modelId="{D29F6050-A96A-4D29-BEAC-4404E4BA6AF5}" type="presParOf" srcId="{E2998383-6F50-48B7-815C-258D1EE98CDE}" destId="{4E7020E2-1BD4-4722-84D4-B471B4B109BB}" srcOrd="5" destOrd="0" presId="urn:microsoft.com/office/officeart/2005/8/layout/default"/>
    <dgm:cxn modelId="{14511362-7DEF-4080-A82C-CFEA401DF158}" type="presParOf" srcId="{E2998383-6F50-48B7-815C-258D1EE98CDE}" destId="{D869A92B-6633-4502-B92A-5FB909356218}" srcOrd="6" destOrd="0" presId="urn:microsoft.com/office/officeart/2005/8/layout/default"/>
    <dgm:cxn modelId="{7AAD972B-2026-47D5-971E-8C2DD9BAB96E}" type="presParOf" srcId="{E2998383-6F50-48B7-815C-258D1EE98CDE}" destId="{DBC6EB3F-2DAB-4B9C-AF26-7F98EE5E1179}" srcOrd="7" destOrd="0" presId="urn:microsoft.com/office/officeart/2005/8/layout/default"/>
    <dgm:cxn modelId="{6984CB99-7D45-4297-AD4F-693BE731DFCD}" type="presParOf" srcId="{E2998383-6F50-48B7-815C-258D1EE98CDE}" destId="{B025A1E0-8DB5-4A7B-ABA1-C3934E64BA58}" srcOrd="8" destOrd="0" presId="urn:microsoft.com/office/officeart/2005/8/layout/default"/>
    <dgm:cxn modelId="{62D65506-6BE1-4303-A838-C169EA71C7F1}" type="presParOf" srcId="{E2998383-6F50-48B7-815C-258D1EE98CDE}" destId="{8CFCD275-6F35-43F7-9916-898EB59634D3}" srcOrd="9" destOrd="0" presId="urn:microsoft.com/office/officeart/2005/8/layout/default"/>
    <dgm:cxn modelId="{1AA980DB-D4B7-4E23-BB66-FC6DBE99F06F}" type="presParOf" srcId="{E2998383-6F50-48B7-815C-258D1EE98CDE}" destId="{970E5151-C525-44FB-B340-BAE8E1820D39}" srcOrd="10" destOrd="0" presId="urn:microsoft.com/office/officeart/2005/8/layout/default"/>
    <dgm:cxn modelId="{5509C525-B79D-48A2-9365-8174C18861D4}" type="presParOf" srcId="{E2998383-6F50-48B7-815C-258D1EE98CDE}" destId="{152525E9-D228-48FF-8F81-EDEFFEAAAE97}" srcOrd="11" destOrd="0" presId="urn:microsoft.com/office/officeart/2005/8/layout/default"/>
    <dgm:cxn modelId="{E1FEAD36-56A7-4D3E-BFEE-D8F1DEBE31AB}" type="presParOf" srcId="{E2998383-6F50-48B7-815C-258D1EE98CDE}" destId="{4FBBFD30-9162-43DA-BF30-09ACAB865A19}" srcOrd="12" destOrd="0" presId="urn:microsoft.com/office/officeart/2005/8/layout/default"/>
    <dgm:cxn modelId="{83ACF6CF-0E92-4E60-ABC7-79A9012044E7}" type="presParOf" srcId="{E2998383-6F50-48B7-815C-258D1EE98CDE}" destId="{7689BC1B-E626-41BD-B18B-96E65266EC32}" srcOrd="13" destOrd="0" presId="urn:microsoft.com/office/officeart/2005/8/layout/default"/>
    <dgm:cxn modelId="{5FA6D4A6-CBC8-4752-8389-25DD033DFD9D}" type="presParOf" srcId="{E2998383-6F50-48B7-815C-258D1EE98CDE}" destId="{1C53EEDA-E6BC-41AD-A0AE-F8A59FCF411D}" srcOrd="14" destOrd="0" presId="urn:microsoft.com/office/officeart/2005/8/layout/default"/>
    <dgm:cxn modelId="{A06ACEA1-569C-448E-B352-13230336579E}" type="presParOf" srcId="{E2998383-6F50-48B7-815C-258D1EE98CDE}" destId="{B735179B-34D4-42C4-9C35-D01DE6A50BA4}" srcOrd="15" destOrd="0" presId="urn:microsoft.com/office/officeart/2005/8/layout/default"/>
    <dgm:cxn modelId="{C7588115-AE29-49AA-82B7-B67887064AA7}" type="presParOf" srcId="{E2998383-6F50-48B7-815C-258D1EE98CDE}" destId="{627C792F-BA04-4B40-81C8-B6317132534C}" srcOrd="16" destOrd="0" presId="urn:microsoft.com/office/officeart/2005/8/layout/default"/>
    <dgm:cxn modelId="{B79296CA-97E2-4013-AD2A-7D5DA972A555}" type="presParOf" srcId="{E2998383-6F50-48B7-815C-258D1EE98CDE}" destId="{C65A6DED-7568-4642-9A30-ED0FDE81E7AA}" srcOrd="17" destOrd="0" presId="urn:microsoft.com/office/officeart/2005/8/layout/default"/>
    <dgm:cxn modelId="{29E1133A-C72F-46E6-A7DC-54E34B39D99E}" type="presParOf" srcId="{E2998383-6F50-48B7-815C-258D1EE98CDE}" destId="{45D87D11-5E9B-4A4A-814B-FBEC447BD42B}" srcOrd="1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1BC013-A9D5-49D0-BDC4-DA4E7D6D7B51}">
      <dsp:nvSpPr>
        <dsp:cNvPr id="0" name=""/>
        <dsp:cNvSpPr/>
      </dsp:nvSpPr>
      <dsp:spPr>
        <a:xfrm>
          <a:off x="3385" y="502144"/>
          <a:ext cx="1833190" cy="1099914"/>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Business Needs:</a:t>
          </a:r>
        </a:p>
      </dsp:txBody>
      <dsp:txXfrm>
        <a:off x="3385" y="502144"/>
        <a:ext cx="1833190" cy="1099914"/>
      </dsp:txXfrm>
    </dsp:sp>
    <dsp:sp modelId="{8A1E6308-7081-4E53-9B5E-B07F1C96CDDD}">
      <dsp:nvSpPr>
        <dsp:cNvPr id="0" name=""/>
        <dsp:cNvSpPr/>
      </dsp:nvSpPr>
      <dsp:spPr>
        <a:xfrm>
          <a:off x="2019895" y="502144"/>
          <a:ext cx="1833190" cy="1099914"/>
        </a:xfrm>
        <a:prstGeom prst="rect">
          <a:avLst/>
        </a:prstGeom>
        <a:solidFill>
          <a:schemeClr val="accent5">
            <a:hueOff val="-75107"/>
            <a:satOff val="-2011"/>
            <a:lumOff val="-69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Exclusive database/website for basketball team</a:t>
          </a:r>
        </a:p>
      </dsp:txBody>
      <dsp:txXfrm>
        <a:off x="2019895" y="502144"/>
        <a:ext cx="1833190" cy="1099914"/>
      </dsp:txXfrm>
    </dsp:sp>
    <dsp:sp modelId="{EEF135A1-77E3-46FC-87BC-8ECE5243011B}">
      <dsp:nvSpPr>
        <dsp:cNvPr id="0" name=""/>
        <dsp:cNvSpPr/>
      </dsp:nvSpPr>
      <dsp:spPr>
        <a:xfrm>
          <a:off x="4036404" y="502144"/>
          <a:ext cx="1833190" cy="1099914"/>
        </a:xfrm>
        <a:prstGeom prst="rect">
          <a:avLst/>
        </a:prstGeom>
        <a:solidFill>
          <a:schemeClr val="accent5">
            <a:hueOff val="-150214"/>
            <a:satOff val="-4021"/>
            <a:lumOff val="-139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Increase efficiency of tracking all data regarding the team and players</a:t>
          </a:r>
        </a:p>
      </dsp:txBody>
      <dsp:txXfrm>
        <a:off x="4036404" y="502144"/>
        <a:ext cx="1833190" cy="1099914"/>
      </dsp:txXfrm>
    </dsp:sp>
    <dsp:sp modelId="{D869A92B-6633-4502-B92A-5FB909356218}">
      <dsp:nvSpPr>
        <dsp:cNvPr id="0" name=""/>
        <dsp:cNvSpPr/>
      </dsp:nvSpPr>
      <dsp:spPr>
        <a:xfrm>
          <a:off x="6052914" y="502144"/>
          <a:ext cx="1833190" cy="1099914"/>
        </a:xfrm>
        <a:prstGeom prst="rect">
          <a:avLst/>
        </a:prstGeom>
        <a:solidFill>
          <a:schemeClr val="accent5">
            <a:hueOff val="-225322"/>
            <a:satOff val="-6032"/>
            <a:lumOff val="-209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Increase Security of important data</a:t>
          </a:r>
        </a:p>
      </dsp:txBody>
      <dsp:txXfrm>
        <a:off x="6052914" y="502144"/>
        <a:ext cx="1833190" cy="1099914"/>
      </dsp:txXfrm>
    </dsp:sp>
    <dsp:sp modelId="{B025A1E0-8DB5-4A7B-ABA1-C3934E64BA58}">
      <dsp:nvSpPr>
        <dsp:cNvPr id="0" name=""/>
        <dsp:cNvSpPr/>
      </dsp:nvSpPr>
      <dsp:spPr>
        <a:xfrm>
          <a:off x="8069423" y="502144"/>
          <a:ext cx="1833190" cy="1099914"/>
        </a:xfrm>
        <a:prstGeom prst="rect">
          <a:avLst/>
        </a:prstGeom>
        <a:solidFill>
          <a:schemeClr val="accent5">
            <a:hueOff val="-300429"/>
            <a:satOff val="-8042"/>
            <a:lumOff val="-279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Data Visualization: Make hard data easy to understand for coaches/faculty</a:t>
          </a:r>
        </a:p>
      </dsp:txBody>
      <dsp:txXfrm>
        <a:off x="8069423" y="502144"/>
        <a:ext cx="1833190" cy="1099914"/>
      </dsp:txXfrm>
    </dsp:sp>
    <dsp:sp modelId="{970E5151-C525-44FB-B340-BAE8E1820D39}">
      <dsp:nvSpPr>
        <dsp:cNvPr id="0" name=""/>
        <dsp:cNvSpPr/>
      </dsp:nvSpPr>
      <dsp:spPr>
        <a:xfrm>
          <a:off x="3385" y="1785377"/>
          <a:ext cx="1833190" cy="1099914"/>
        </a:xfrm>
        <a:prstGeom prst="rect">
          <a:avLst/>
        </a:prstGeom>
        <a:solidFill>
          <a:schemeClr val="accent5">
            <a:hueOff val="-375536"/>
            <a:satOff val="-10053"/>
            <a:lumOff val="-348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Business Requirement:</a:t>
          </a:r>
        </a:p>
      </dsp:txBody>
      <dsp:txXfrm>
        <a:off x="3385" y="1785377"/>
        <a:ext cx="1833190" cy="1099914"/>
      </dsp:txXfrm>
    </dsp:sp>
    <dsp:sp modelId="{4FBBFD30-9162-43DA-BF30-09ACAB865A19}">
      <dsp:nvSpPr>
        <dsp:cNvPr id="0" name=""/>
        <dsp:cNvSpPr/>
      </dsp:nvSpPr>
      <dsp:spPr>
        <a:xfrm>
          <a:off x="2019895" y="1785377"/>
          <a:ext cx="1833190" cy="1099914"/>
        </a:xfrm>
        <a:prstGeom prst="rect">
          <a:avLst/>
        </a:prstGeom>
        <a:solidFill>
          <a:schemeClr val="accent5">
            <a:hueOff val="-450643"/>
            <a:satOff val="-12063"/>
            <a:lumOff val="-418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Online Website: Act as a home for all staff. Will help lead members of staff to their desired points of interest. </a:t>
          </a:r>
        </a:p>
      </dsp:txBody>
      <dsp:txXfrm>
        <a:off x="2019895" y="1785377"/>
        <a:ext cx="1833190" cy="1099914"/>
      </dsp:txXfrm>
    </dsp:sp>
    <dsp:sp modelId="{1C53EEDA-E6BC-41AD-A0AE-F8A59FCF411D}">
      <dsp:nvSpPr>
        <dsp:cNvPr id="0" name=""/>
        <dsp:cNvSpPr/>
      </dsp:nvSpPr>
      <dsp:spPr>
        <a:xfrm>
          <a:off x="4036404" y="1785377"/>
          <a:ext cx="1833190" cy="1099914"/>
        </a:xfrm>
        <a:prstGeom prst="rect">
          <a:avLst/>
        </a:prstGeom>
        <a:solidFill>
          <a:schemeClr val="accent5">
            <a:hueOff val="-525751"/>
            <a:satOff val="-14074"/>
            <a:lumOff val="-488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Database: Managers and other Staff can input data for the team. Will store all the team data.</a:t>
          </a:r>
        </a:p>
      </dsp:txBody>
      <dsp:txXfrm>
        <a:off x="4036404" y="1785377"/>
        <a:ext cx="1833190" cy="1099914"/>
      </dsp:txXfrm>
    </dsp:sp>
    <dsp:sp modelId="{627C792F-BA04-4B40-81C8-B6317132534C}">
      <dsp:nvSpPr>
        <dsp:cNvPr id="0" name=""/>
        <dsp:cNvSpPr/>
      </dsp:nvSpPr>
      <dsp:spPr>
        <a:xfrm>
          <a:off x="6052914" y="1785377"/>
          <a:ext cx="1833190" cy="1099914"/>
        </a:xfrm>
        <a:prstGeom prst="rect">
          <a:avLst/>
        </a:prstGeom>
        <a:solidFill>
          <a:schemeClr val="accent5">
            <a:hueOff val="-600858"/>
            <a:satOff val="-16084"/>
            <a:lumOff val="-558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Firewalls/Multi Authentication: Allow for more security of Player info and Team Data.</a:t>
          </a:r>
        </a:p>
      </dsp:txBody>
      <dsp:txXfrm>
        <a:off x="6052914" y="1785377"/>
        <a:ext cx="1833190" cy="1099914"/>
      </dsp:txXfrm>
    </dsp:sp>
    <dsp:sp modelId="{45D87D11-5E9B-4A4A-814B-FBEC447BD42B}">
      <dsp:nvSpPr>
        <dsp:cNvPr id="0" name=""/>
        <dsp:cNvSpPr/>
      </dsp:nvSpPr>
      <dsp:spPr>
        <a:xfrm>
          <a:off x="8069423" y="1785377"/>
          <a:ext cx="1833190" cy="1099914"/>
        </a:xfrm>
        <a:prstGeom prst="rect">
          <a:avLst/>
        </a:prstGeom>
        <a:solidFill>
          <a:schemeClr val="accent5">
            <a:hueOff val="-675965"/>
            <a:satOff val="-18095"/>
            <a:lumOff val="-627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Payment system</a:t>
          </a:r>
        </a:p>
      </dsp:txBody>
      <dsp:txXfrm>
        <a:off x="8069423" y="1785377"/>
        <a:ext cx="1833190" cy="10999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86712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37479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54622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9274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77773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59513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835911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49828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01817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8111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8012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50728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97400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91830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24974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32197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2/9/2023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85042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2/9/2023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25295744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3468" y="643467"/>
            <a:ext cx="4620584" cy="4567137"/>
          </a:xfrm>
        </p:spPr>
        <p:txBody>
          <a:bodyPr>
            <a:normAutofit/>
          </a:bodyPr>
          <a:lstStyle/>
          <a:p>
            <a:pPr algn="l"/>
            <a:r>
              <a:rPr lang="en-US" sz="4400">
                <a:cs typeface="Calibri Light"/>
              </a:rPr>
              <a:t>Iteration One</a:t>
            </a:r>
            <a:br>
              <a:rPr lang="en-US" sz="4400">
                <a:cs typeface="Calibri Light"/>
              </a:rPr>
            </a:br>
            <a:r>
              <a:rPr lang="en-US" sz="4400">
                <a:cs typeface="Calibri Light"/>
              </a:rPr>
              <a:t>UofL Basketball Team Project </a:t>
            </a:r>
            <a:endParaRPr lang="en-US" sz="4400"/>
          </a:p>
        </p:txBody>
      </p:sp>
      <p:sp>
        <p:nvSpPr>
          <p:cNvPr id="3" name="Subtitle 2"/>
          <p:cNvSpPr>
            <a:spLocks noGrp="1"/>
          </p:cNvSpPr>
          <p:nvPr>
            <p:ph type="subTitle" idx="1"/>
          </p:nvPr>
        </p:nvSpPr>
        <p:spPr>
          <a:xfrm>
            <a:off x="643467" y="5277684"/>
            <a:ext cx="4620584" cy="775494"/>
          </a:xfrm>
        </p:spPr>
        <p:txBody>
          <a:bodyPr>
            <a:normAutofit/>
          </a:bodyPr>
          <a:lstStyle/>
          <a:p>
            <a:pPr algn="l"/>
            <a:r>
              <a:rPr lang="en-US" sz="1300">
                <a:cs typeface="Calibri"/>
              </a:rPr>
              <a:t>Team ACE</a:t>
            </a:r>
          </a:p>
          <a:p>
            <a:pPr algn="l"/>
            <a:r>
              <a:rPr lang="en-US" sz="1300">
                <a:cs typeface="Calibri"/>
              </a:rPr>
              <a:t>Daniel Aguilar, Isaiah Collins, Alex Graf, Emmanuel Haynes, Shane Peterson, Mambuna </a:t>
            </a:r>
            <a:r>
              <a:rPr lang="en-US" sz="1300" err="1">
                <a:cs typeface="Calibri"/>
              </a:rPr>
              <a:t>Touray</a:t>
            </a:r>
            <a:r>
              <a:rPr lang="en-US" sz="1300">
                <a:cs typeface="Calibri"/>
              </a:rPr>
              <a:t> </a:t>
            </a:r>
          </a:p>
        </p:txBody>
      </p:sp>
      <p:pic>
        <p:nvPicPr>
          <p:cNvPr id="4" name="Picture 4" descr="Logo&#10;&#10;Description automatically generated">
            <a:extLst>
              <a:ext uri="{FF2B5EF4-FFF2-40B4-BE49-F238E27FC236}">
                <a16:creationId xmlns:a16="http://schemas.microsoft.com/office/drawing/2014/main" id="{CD286471-3EC5-69BB-99B8-724DCC9763F8}"/>
              </a:ext>
            </a:extLst>
          </p:cNvPr>
          <p:cNvPicPr>
            <a:picLocks noChangeAspect="1"/>
          </p:cNvPicPr>
          <p:nvPr/>
        </p:nvPicPr>
        <p:blipFill rotWithShape="1">
          <a:blip r:embed="rId2"/>
          <a:srcRect l="6220" r="683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96B88-5882-018E-5B5A-CFE80022DF94}"/>
              </a:ext>
            </a:extLst>
          </p:cNvPr>
          <p:cNvSpPr>
            <a:spLocks noGrp="1"/>
          </p:cNvSpPr>
          <p:nvPr>
            <p:ph type="title"/>
          </p:nvPr>
        </p:nvSpPr>
        <p:spPr/>
        <p:txBody>
          <a:bodyPr/>
          <a:lstStyle/>
          <a:p>
            <a:r>
              <a:rPr lang="en-US">
                <a:cs typeface="Calibri Light"/>
              </a:rPr>
              <a:t>Vision Document</a:t>
            </a:r>
            <a:endParaRPr lang="en-US"/>
          </a:p>
        </p:txBody>
      </p:sp>
      <p:sp>
        <p:nvSpPr>
          <p:cNvPr id="3" name="Content Placeholder 2">
            <a:extLst>
              <a:ext uri="{FF2B5EF4-FFF2-40B4-BE49-F238E27FC236}">
                <a16:creationId xmlns:a16="http://schemas.microsoft.com/office/drawing/2014/main" id="{025092E5-F8E9-3B3B-2FD2-728BC0FCB2E0}"/>
              </a:ext>
            </a:extLst>
          </p:cNvPr>
          <p:cNvSpPr>
            <a:spLocks noGrp="1"/>
          </p:cNvSpPr>
          <p:nvPr>
            <p:ph idx="1"/>
          </p:nvPr>
        </p:nvSpPr>
        <p:spPr/>
        <p:txBody>
          <a:bodyPr vert="horz" lIns="91440" tIns="45720" rIns="91440" bIns="45720" rtlCol="0" anchor="t">
            <a:normAutofit fontScale="85000" lnSpcReduction="20000"/>
          </a:bodyPr>
          <a:lstStyle/>
          <a:p>
            <a:r>
              <a:rPr lang="en-US" b="1"/>
              <a:t>Our Product</a:t>
            </a:r>
            <a:r>
              <a:rPr lang="en-US"/>
              <a:t>:</a:t>
            </a:r>
          </a:p>
          <a:p>
            <a:pPr>
              <a:buFont typeface="Calibri"/>
              <a:buChar char="-"/>
            </a:pPr>
            <a:r>
              <a:rPr lang="en-US">
                <a:ea typeface="Calibri"/>
                <a:cs typeface="Calibri"/>
              </a:rPr>
              <a:t>Website</a:t>
            </a:r>
          </a:p>
          <a:p>
            <a:pPr>
              <a:buFont typeface="Calibri"/>
              <a:buChar char="-"/>
            </a:pPr>
            <a:r>
              <a:rPr lang="en-US">
                <a:ea typeface="Calibri"/>
                <a:cs typeface="Calibri"/>
              </a:rPr>
              <a:t>WordPress</a:t>
            </a:r>
          </a:p>
          <a:p>
            <a:pPr>
              <a:buFont typeface="Calibri"/>
              <a:buChar char="-"/>
            </a:pPr>
            <a:r>
              <a:rPr lang="en-US">
                <a:ea typeface="Calibri"/>
                <a:cs typeface="Calibri"/>
              </a:rPr>
              <a:t>MySQL</a:t>
            </a:r>
          </a:p>
          <a:p>
            <a:endParaRPr lang="en-US"/>
          </a:p>
          <a:p>
            <a:endParaRPr lang="en-US"/>
          </a:p>
          <a:p>
            <a:endParaRPr lang="en-US"/>
          </a:p>
          <a:p>
            <a:r>
              <a:rPr lang="en-US" b="1"/>
              <a:t>Assumptions &amp; Requirements</a:t>
            </a:r>
            <a:r>
              <a:rPr lang="en-US"/>
              <a:t> :</a:t>
            </a:r>
          </a:p>
          <a:p>
            <a:pPr marL="0" indent="0">
              <a:buNone/>
            </a:pPr>
            <a:r>
              <a:rPr lang="en-US">
                <a:ea typeface="Calibri"/>
                <a:cs typeface="Calibri"/>
              </a:rPr>
              <a:t>- Upkeep and general maintenance of website</a:t>
            </a:r>
          </a:p>
          <a:p>
            <a:pPr marL="0" indent="0">
              <a:buNone/>
            </a:pPr>
            <a:r>
              <a:rPr lang="en-US">
                <a:ea typeface="Calibri"/>
                <a:cs typeface="Calibri"/>
              </a:rPr>
              <a:t>- Requirement to constantly update data</a:t>
            </a:r>
          </a:p>
          <a:p>
            <a:pPr marL="0" indent="0">
              <a:buNone/>
            </a:pPr>
            <a:r>
              <a:rPr lang="en-US">
                <a:ea typeface="Calibri"/>
                <a:cs typeface="Calibri"/>
              </a:rPr>
              <a:t>- Knowledge of WordPress and MySQL</a:t>
            </a:r>
          </a:p>
          <a:p>
            <a:pPr marL="0" indent="0">
              <a:buNone/>
            </a:pPr>
            <a:endParaRPr lang="en-US">
              <a:ea typeface="Calibri"/>
              <a:cs typeface="Calibri"/>
            </a:endParaRPr>
          </a:p>
        </p:txBody>
      </p:sp>
      <p:pic>
        <p:nvPicPr>
          <p:cNvPr id="5" name="Picture 4" descr="Logo&#10;&#10;Description automatically generated">
            <a:extLst>
              <a:ext uri="{FF2B5EF4-FFF2-40B4-BE49-F238E27FC236}">
                <a16:creationId xmlns:a16="http://schemas.microsoft.com/office/drawing/2014/main" id="{FC10208B-163D-F7E8-456A-58EFCD878308}"/>
              </a:ext>
            </a:extLst>
          </p:cNvPr>
          <p:cNvPicPr>
            <a:picLocks noChangeAspect="1"/>
          </p:cNvPicPr>
          <p:nvPr/>
        </p:nvPicPr>
        <p:blipFill rotWithShape="1">
          <a:blip r:embed="rId2"/>
          <a:srcRect l="23326" r="27766"/>
          <a:stretch/>
        </p:blipFill>
        <p:spPr>
          <a:xfrm>
            <a:off x="11411643" y="117097"/>
            <a:ext cx="619907" cy="732399"/>
          </a:xfrm>
          <a:prstGeom prst="rect">
            <a:avLst/>
          </a:prstGeom>
        </p:spPr>
      </p:pic>
    </p:spTree>
    <p:extLst>
      <p:ext uri="{BB962C8B-B14F-4D97-AF65-F5344CB8AC3E}">
        <p14:creationId xmlns:p14="http://schemas.microsoft.com/office/powerpoint/2010/main" val="18211505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10334-B8B4-2ACE-D579-E6C7CB038E28}"/>
              </a:ext>
            </a:extLst>
          </p:cNvPr>
          <p:cNvSpPr>
            <a:spLocks noGrp="1"/>
          </p:cNvSpPr>
          <p:nvPr>
            <p:ph type="title"/>
          </p:nvPr>
        </p:nvSpPr>
        <p:spPr>
          <a:xfrm>
            <a:off x="838200" y="291383"/>
            <a:ext cx="10515600" cy="1061321"/>
          </a:xfrm>
        </p:spPr>
        <p:txBody>
          <a:bodyPr/>
          <a:lstStyle/>
          <a:p>
            <a:r>
              <a:rPr lang="en-US">
                <a:cs typeface="Calibri Light"/>
              </a:rPr>
              <a:t>Agile Stories</a:t>
            </a:r>
            <a:endParaRPr lang="en-US"/>
          </a:p>
        </p:txBody>
      </p:sp>
      <p:sp>
        <p:nvSpPr>
          <p:cNvPr id="3" name="Content Placeholder 2">
            <a:extLst>
              <a:ext uri="{FF2B5EF4-FFF2-40B4-BE49-F238E27FC236}">
                <a16:creationId xmlns:a16="http://schemas.microsoft.com/office/drawing/2014/main" id="{90C78F13-F3C5-8F2B-9031-642F5B9C357F}"/>
              </a:ext>
            </a:extLst>
          </p:cNvPr>
          <p:cNvSpPr>
            <a:spLocks noGrp="1"/>
          </p:cNvSpPr>
          <p:nvPr>
            <p:ph idx="1"/>
          </p:nvPr>
        </p:nvSpPr>
        <p:spPr>
          <a:xfrm>
            <a:off x="432097" y="1634994"/>
            <a:ext cx="5341374" cy="5223950"/>
          </a:xfrm>
        </p:spPr>
        <p:txBody>
          <a:bodyPr vert="horz" lIns="91440" tIns="45720" rIns="91440" bIns="45720" rtlCol="0" anchor="t">
            <a:normAutofit/>
          </a:bodyPr>
          <a:lstStyle/>
          <a:p>
            <a:pPr>
              <a:lnSpc>
                <a:spcPct val="200000"/>
              </a:lnSpc>
              <a:spcBef>
                <a:spcPts val="0"/>
              </a:spcBef>
              <a:spcAft>
                <a:spcPts val="0"/>
              </a:spcAft>
              <a:buFont typeface="Arial,Sans-Serif"/>
            </a:pPr>
            <a:r>
              <a:rPr lang="en-US" sz="18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ID: 2208</a:t>
            </a:r>
          </a:p>
          <a:p>
            <a:pPr>
              <a:spcBef>
                <a:spcPts val="0"/>
              </a:spcBef>
              <a:spcAft>
                <a:spcPts val="0"/>
              </a:spcAft>
              <a:buClr>
                <a:srgbClr val="FFFFFF"/>
              </a:buClr>
              <a:buFont typeface="Arial,Sans-Serif"/>
            </a:pPr>
            <a:r>
              <a:rPr lang="en-US" sz="18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Title: Player</a:t>
            </a:r>
          </a:p>
          <a:p>
            <a:pPr>
              <a:spcBef>
                <a:spcPts val="0"/>
              </a:spcBef>
              <a:spcAft>
                <a:spcPts val="0"/>
              </a:spcAft>
              <a:buClr>
                <a:srgbClr val="FFFFFF"/>
              </a:buClr>
              <a:buFont typeface="Arial,Sans-Serif"/>
            </a:pPr>
            <a:r>
              <a:rPr lang="en-US" sz="18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As: The main subject of the research and the person looking for ways to improve. </a:t>
            </a:r>
          </a:p>
          <a:p>
            <a:pPr>
              <a:spcBef>
                <a:spcPts val="0"/>
              </a:spcBef>
              <a:spcAft>
                <a:spcPts val="0"/>
              </a:spcAft>
              <a:buClr>
                <a:srgbClr val="FFFFFF"/>
              </a:buClr>
              <a:buFont typeface="Arial,Sans-Serif"/>
            </a:pPr>
            <a:r>
              <a:rPr lang="en-US" sz="18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Workflow(I want to): Reflect on my performance and have data to correlate to my best route of success.</a:t>
            </a:r>
          </a:p>
          <a:p>
            <a:pPr>
              <a:spcBef>
                <a:spcPts val="0"/>
              </a:spcBef>
              <a:spcAft>
                <a:spcPts val="0"/>
              </a:spcAft>
              <a:buClr>
                <a:srgbClr val="FFFFFF"/>
              </a:buClr>
              <a:buFont typeface="Arial,Sans-Serif"/>
            </a:pPr>
            <a:r>
              <a:rPr lang="en-US" sz="18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Benefited(So that): I can find subtle improvements I can make to benefit the team.</a:t>
            </a:r>
          </a:p>
          <a:p>
            <a:pPr>
              <a:spcBef>
                <a:spcPts val="0"/>
              </a:spcBef>
              <a:spcAft>
                <a:spcPts val="0"/>
              </a:spcAft>
              <a:buClr>
                <a:srgbClr val="FFFFFF"/>
              </a:buClr>
              <a:buFont typeface="Arial,Sans-Serif"/>
            </a:pPr>
            <a:r>
              <a:rPr lang="en-US" sz="18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When I use this database, I can analyze the best lifestyle decisions for me to maximize my performance on the court.</a:t>
            </a:r>
            <a:endParaRPr lang="en" sz="180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endParaRPr>
          </a:p>
          <a:p>
            <a:pPr>
              <a:lnSpc>
                <a:spcPct val="114999"/>
              </a:lnSpc>
              <a:spcBef>
                <a:spcPts val="0"/>
              </a:spcBef>
              <a:spcAft>
                <a:spcPts val="1200"/>
              </a:spcAft>
            </a:pPr>
            <a:endParaRPr lang="en-US" sz="18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endParaRPr>
          </a:p>
          <a:p>
            <a:endParaRPr lang="en-US" sz="160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endParaRPr>
          </a:p>
        </p:txBody>
      </p:sp>
      <p:sp>
        <p:nvSpPr>
          <p:cNvPr id="4" name="TextBox 3">
            <a:extLst>
              <a:ext uri="{FF2B5EF4-FFF2-40B4-BE49-F238E27FC236}">
                <a16:creationId xmlns:a16="http://schemas.microsoft.com/office/drawing/2014/main" id="{93229C1D-4874-3A53-BCD0-6C7516B5FDF7}"/>
              </a:ext>
            </a:extLst>
          </p:cNvPr>
          <p:cNvSpPr txBox="1"/>
          <p:nvPr/>
        </p:nvSpPr>
        <p:spPr>
          <a:xfrm>
            <a:off x="6093646" y="1708353"/>
            <a:ext cx="5935440" cy="51260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cap="small"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ID: 2209</a:t>
            </a:r>
          </a:p>
          <a:p>
            <a:pPr marL="285750" indent="-285750">
              <a:buFont typeface="Arial,Sans-Serif"/>
              <a:buChar char="•"/>
            </a:pPr>
            <a:r>
              <a:rPr lang="en-US" cap="small"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Title: Strength &amp; Conditioning Coach</a:t>
            </a:r>
          </a:p>
          <a:p>
            <a:pPr marL="285750" indent="-285750">
              <a:buFont typeface="Arial,Sans-Serif"/>
              <a:buChar char="•"/>
            </a:pPr>
            <a:r>
              <a:rPr lang="en-US" cap="small"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As: The person in charge of building athletes' bodies to peak for performance.</a:t>
            </a:r>
          </a:p>
          <a:p>
            <a:pPr marL="285750" indent="-285750">
              <a:buFont typeface="Arial,Sans-Serif"/>
              <a:buChar char="•"/>
            </a:pPr>
            <a:r>
              <a:rPr lang="en-US" cap="small"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Workflow(I want to): Use the data collected to guide each player in the right direction.</a:t>
            </a:r>
          </a:p>
          <a:p>
            <a:pPr marL="285750" indent="-285750">
              <a:buFont typeface="Arial,Sans-Serif"/>
              <a:buChar char="•"/>
            </a:pPr>
            <a:r>
              <a:rPr lang="en-US" cap="small"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Benefited(So That): Specialized workout and nutrition plans can be optimized for every athlete. </a:t>
            </a:r>
          </a:p>
          <a:p>
            <a:pPr marL="285750" indent="-285750">
              <a:buFont typeface="Arial,Sans-Serif"/>
              <a:buChar char="•"/>
            </a:pPr>
            <a:r>
              <a:rPr lang="en-US" cap="small"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When I use this database, I will have access to how every athlete is progressing and be able to properly adjust on a day to day basic to maximize player output.</a:t>
            </a:r>
          </a:p>
          <a:p>
            <a:pPr>
              <a:lnSpc>
                <a:spcPct val="200000"/>
              </a:lnSpc>
            </a:pPr>
            <a:endParaRPr lang="en" cap="small"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endParaRPr>
          </a:p>
          <a:p>
            <a:pPr>
              <a:lnSpc>
                <a:spcPct val="114999"/>
              </a:lnSpc>
              <a:spcAft>
                <a:spcPts val="1200"/>
              </a:spcAft>
            </a:pPr>
            <a:endParaRPr lang="en-US" sz="1400">
              <a:latin typeface="Times New Roman"/>
              <a:ea typeface="+mn-lt"/>
              <a:cs typeface="+mn-lt"/>
            </a:endParaRPr>
          </a:p>
          <a:p>
            <a:pPr algn="l"/>
            <a:endParaRPr lang="en-US" sz="1300">
              <a:latin typeface="Times New Roman"/>
              <a:cs typeface="Calibri"/>
            </a:endParaRPr>
          </a:p>
        </p:txBody>
      </p:sp>
      <p:pic>
        <p:nvPicPr>
          <p:cNvPr id="6" name="Picture 5" descr="Logo&#10;&#10;Description automatically generated">
            <a:extLst>
              <a:ext uri="{FF2B5EF4-FFF2-40B4-BE49-F238E27FC236}">
                <a16:creationId xmlns:a16="http://schemas.microsoft.com/office/drawing/2014/main" id="{5053C41B-EA23-56DB-547E-27D4D9E3D9B9}"/>
              </a:ext>
            </a:extLst>
          </p:cNvPr>
          <p:cNvPicPr>
            <a:picLocks noChangeAspect="1"/>
          </p:cNvPicPr>
          <p:nvPr/>
        </p:nvPicPr>
        <p:blipFill rotWithShape="1">
          <a:blip r:embed="rId2"/>
          <a:srcRect l="23326" r="27766"/>
          <a:stretch/>
        </p:blipFill>
        <p:spPr>
          <a:xfrm>
            <a:off x="11411643" y="117097"/>
            <a:ext cx="619907" cy="732399"/>
          </a:xfrm>
          <a:prstGeom prst="rect">
            <a:avLst/>
          </a:prstGeom>
        </p:spPr>
      </p:pic>
    </p:spTree>
    <p:extLst>
      <p:ext uri="{BB962C8B-B14F-4D97-AF65-F5344CB8AC3E}">
        <p14:creationId xmlns:p14="http://schemas.microsoft.com/office/powerpoint/2010/main" val="1271396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10334-B8B4-2ACE-D579-E6C7CB038E28}"/>
              </a:ext>
            </a:extLst>
          </p:cNvPr>
          <p:cNvSpPr>
            <a:spLocks noGrp="1"/>
          </p:cNvSpPr>
          <p:nvPr>
            <p:ph type="title"/>
          </p:nvPr>
        </p:nvSpPr>
        <p:spPr>
          <a:xfrm>
            <a:off x="676072" y="121149"/>
            <a:ext cx="10515600" cy="1061321"/>
          </a:xfrm>
        </p:spPr>
        <p:txBody>
          <a:bodyPr/>
          <a:lstStyle/>
          <a:p>
            <a:r>
              <a:rPr lang="en-US">
                <a:cs typeface="Calibri Light"/>
              </a:rPr>
              <a:t>Agile Stories</a:t>
            </a:r>
            <a:endParaRPr lang="en-US"/>
          </a:p>
        </p:txBody>
      </p:sp>
      <p:sp>
        <p:nvSpPr>
          <p:cNvPr id="3" name="Content Placeholder 2">
            <a:extLst>
              <a:ext uri="{FF2B5EF4-FFF2-40B4-BE49-F238E27FC236}">
                <a16:creationId xmlns:a16="http://schemas.microsoft.com/office/drawing/2014/main" id="{90C78F13-F3C5-8F2B-9031-642F5B9C357F}"/>
              </a:ext>
            </a:extLst>
          </p:cNvPr>
          <p:cNvSpPr>
            <a:spLocks noGrp="1"/>
          </p:cNvSpPr>
          <p:nvPr>
            <p:ph idx="1"/>
          </p:nvPr>
        </p:nvSpPr>
        <p:spPr>
          <a:xfrm>
            <a:off x="375353" y="1108080"/>
            <a:ext cx="5341374" cy="5223950"/>
          </a:xfrm>
        </p:spPr>
        <p:txBody>
          <a:bodyPr vert="horz" lIns="91440" tIns="45720" rIns="91440" bIns="45720" rtlCol="0" anchor="t">
            <a:noAutofit/>
          </a:bodyPr>
          <a:lstStyle/>
          <a:p>
            <a:pPr>
              <a:lnSpc>
                <a:spcPct val="120000"/>
              </a:lnSpc>
              <a:spcBef>
                <a:spcPts val="0"/>
              </a:spcBef>
            </a:pPr>
            <a:r>
              <a:rPr lang="en" b="1" dirty="0">
                <a:latin typeface="Times New Roman"/>
                <a:cs typeface="Times New Roman"/>
              </a:rPr>
              <a:t>ID: 2210</a:t>
            </a:r>
            <a:endParaRPr lang="en-US" b="1">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endParaRPr>
          </a:p>
          <a:p>
            <a:pPr>
              <a:lnSpc>
                <a:spcPct val="120000"/>
              </a:lnSpc>
              <a:spcBef>
                <a:spcPts val="0"/>
              </a:spcBef>
            </a:pPr>
            <a:r>
              <a:rPr lang="en" b="1" dirty="0">
                <a:latin typeface="Times New Roman"/>
                <a:cs typeface="Times New Roman"/>
              </a:rPr>
              <a:t>Title: Administrator</a:t>
            </a:r>
            <a:endParaRPr lang="en-US" b="1">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endParaRPr>
          </a:p>
          <a:p>
            <a:pPr>
              <a:lnSpc>
                <a:spcPct val="120000"/>
              </a:lnSpc>
              <a:spcBef>
                <a:spcPts val="0"/>
              </a:spcBef>
            </a:pPr>
            <a:r>
              <a:rPr lang="en" b="1" dirty="0">
                <a:latin typeface="Times New Roman"/>
                <a:cs typeface="Times New Roman"/>
              </a:rPr>
              <a:t>As: The main person </a:t>
            </a:r>
            <a:r>
              <a:rPr lang="en" b="1" dirty="0">
                <a:latin typeface="Times New Roman"/>
                <a:ea typeface="+mn-lt"/>
                <a:cs typeface="+mn-lt"/>
              </a:rPr>
              <a:t>scheduling of games and facilities.</a:t>
            </a:r>
            <a:endParaRPr lang="en-US" b="1">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endParaRPr>
          </a:p>
          <a:p>
            <a:pPr>
              <a:lnSpc>
                <a:spcPct val="120000"/>
              </a:lnSpc>
              <a:spcBef>
                <a:spcPts val="0"/>
              </a:spcBef>
            </a:pPr>
            <a:r>
              <a:rPr lang="en" b="1" dirty="0">
                <a:latin typeface="Times New Roman"/>
                <a:cs typeface="Times New Roman"/>
              </a:rPr>
              <a:t>Workflow (I want to): Analyze player stats to better understand how prepared we are to face each team in our schedule.</a:t>
            </a:r>
            <a:endParaRPr lang="en" b="1"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Times New Roman"/>
            </a:endParaRPr>
          </a:p>
          <a:p>
            <a:pPr>
              <a:spcBef>
                <a:spcPts val="0"/>
              </a:spcBef>
              <a:buClr>
                <a:srgbClr val="FFFFFF"/>
              </a:buClr>
            </a:pPr>
            <a:r>
              <a:rPr lang="en" b="1" dirty="0">
                <a:latin typeface="Times New Roman"/>
                <a:cs typeface="Times New Roman"/>
              </a:rPr>
              <a:t>Benefitted (so that) : Practices can be tailored towards player weaknesses and against opposing teams' strengths.</a:t>
            </a:r>
            <a:endParaRPr lang="en-US" b="1">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Times New Roman"/>
            </a:endParaRPr>
          </a:p>
          <a:p>
            <a:pPr>
              <a:spcBef>
                <a:spcPts val="0"/>
              </a:spcBef>
              <a:buClr>
                <a:srgbClr val="FFFFFF"/>
              </a:buClr>
            </a:pPr>
            <a:r>
              <a:rPr lang="en" b="1" dirty="0">
                <a:latin typeface="Times New Roman"/>
                <a:cs typeface="Times New Roman"/>
              </a:rPr>
              <a:t>When I use this database, I can compare our player's current stats against previous stats to track improvement.</a:t>
            </a:r>
            <a:endParaRPr lang="en" b="1">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Times New Roman"/>
            </a:endParaRPr>
          </a:p>
          <a:p>
            <a:endParaRPr lang="en-US">
              <a:cs typeface="Calibri"/>
            </a:endParaRPr>
          </a:p>
        </p:txBody>
      </p:sp>
      <p:sp>
        <p:nvSpPr>
          <p:cNvPr id="4" name="TextBox 3">
            <a:extLst>
              <a:ext uri="{FF2B5EF4-FFF2-40B4-BE49-F238E27FC236}">
                <a16:creationId xmlns:a16="http://schemas.microsoft.com/office/drawing/2014/main" id="{93229C1D-4874-3A53-BCD0-6C7516B5FDF7}"/>
              </a:ext>
            </a:extLst>
          </p:cNvPr>
          <p:cNvSpPr txBox="1"/>
          <p:nvPr/>
        </p:nvSpPr>
        <p:spPr>
          <a:xfrm>
            <a:off x="6095582" y="1108119"/>
            <a:ext cx="5862483" cy="56477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a:ea typeface="+mn-lt"/>
                <a:cs typeface="+mn-lt"/>
              </a:rPr>
              <a:t>ID: 2210</a:t>
            </a:r>
            <a:endParaRPr lang="en-US" b="1" cap="small"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endParaRPr>
          </a:p>
          <a:p>
            <a:pPr marL="285750">
              <a:buFont typeface="Arial"/>
              <a:buChar char="•"/>
            </a:pPr>
            <a:r>
              <a:rPr lang="en" sz="20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a:ea typeface="+mn-lt"/>
                <a:cs typeface="+mn-lt"/>
              </a:rPr>
              <a:t>Title: Head Coach</a:t>
            </a:r>
            <a:endParaRPr lang="en-US" sz="2000" b="1" cap="small"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endParaRPr>
          </a:p>
          <a:p>
            <a:pPr marL="285750">
              <a:buFont typeface="Arial"/>
              <a:buChar char="•"/>
            </a:pPr>
            <a:r>
              <a:rPr lang="en" sz="20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a:ea typeface="+mn-lt"/>
                <a:cs typeface="+mn-lt"/>
              </a:rPr>
              <a:t>As: the main person coaching, developing character, and providing direction to student athletes.</a:t>
            </a:r>
            <a:endParaRPr lang="en-US" sz="2000" b="1" cap="small">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endParaRPr>
          </a:p>
          <a:p>
            <a:pPr marL="285750">
              <a:buFont typeface="Arial"/>
              <a:buChar char="•"/>
            </a:pPr>
            <a:r>
              <a:rPr lang="en" sz="20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a:ea typeface="+mn-lt"/>
                <a:cs typeface="+mn-lt"/>
              </a:rPr>
              <a:t>Workflow (I </a:t>
            </a:r>
            <a:r>
              <a:rPr lang="en" sz="20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a:cs typeface="Times New Roman"/>
              </a:rPr>
              <a:t>want to): Us</a:t>
            </a:r>
            <a:r>
              <a:rPr lang="en-US" sz="20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a:cs typeface="Times New Roman"/>
              </a:rPr>
              <a:t>e the data collected to guide each player in the right direction.</a:t>
            </a:r>
            <a:endParaRPr lang="en-US" sz="2000" b="1" cap="small"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Times New Roman"/>
            </a:endParaRPr>
          </a:p>
          <a:p>
            <a:pPr marL="285750">
              <a:buFont typeface="Arial"/>
              <a:buChar char="•"/>
            </a:pPr>
            <a:r>
              <a:rPr lang="en" sz="20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a:cs typeface="Times New Roman"/>
              </a:rPr>
              <a:t>Benefitted (so that) : Specialized practices and coaching plans can be created to help players reach their full potential.</a:t>
            </a:r>
            <a:endParaRPr lang="en-US" sz="2000" b="1" cap="small">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endParaRPr>
          </a:p>
          <a:p>
            <a:pPr marL="285750">
              <a:buFont typeface="Arial"/>
              <a:buChar char="•"/>
            </a:pPr>
            <a:r>
              <a:rPr lang="en" sz="20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a:ea typeface="+mn-lt"/>
                <a:cs typeface="+mn-lt"/>
              </a:rPr>
              <a:t>When I use this database, I can see what areas my team is exceling in and falling behind in so that I can make the proper practice adjustments.</a:t>
            </a:r>
            <a:endParaRPr lang="en" sz="2000" b="1" cap="small"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endParaRPr>
          </a:p>
          <a:p>
            <a:pPr marL="285750">
              <a:spcAft>
                <a:spcPts val="1200"/>
              </a:spcAft>
              <a:buFont typeface="Arial"/>
              <a:buChar char="•"/>
            </a:pPr>
            <a:endParaRPr lang="en-US" sz="2000" b="1" dirty="0">
              <a:latin typeface="Times New Roman"/>
              <a:ea typeface="+mn-lt"/>
              <a:cs typeface="+mn-lt"/>
            </a:endParaRPr>
          </a:p>
          <a:p>
            <a:pPr algn="l"/>
            <a:endParaRPr lang="en-US" sz="1300">
              <a:latin typeface="Times New Roman"/>
              <a:cs typeface="Calibri"/>
            </a:endParaRPr>
          </a:p>
        </p:txBody>
      </p:sp>
      <p:pic>
        <p:nvPicPr>
          <p:cNvPr id="6" name="Picture 5" descr="Logo&#10;&#10;Description automatically generated">
            <a:extLst>
              <a:ext uri="{FF2B5EF4-FFF2-40B4-BE49-F238E27FC236}">
                <a16:creationId xmlns:a16="http://schemas.microsoft.com/office/drawing/2014/main" id="{5053C41B-EA23-56DB-547E-27D4D9E3D9B9}"/>
              </a:ext>
            </a:extLst>
          </p:cNvPr>
          <p:cNvPicPr>
            <a:picLocks noChangeAspect="1"/>
          </p:cNvPicPr>
          <p:nvPr/>
        </p:nvPicPr>
        <p:blipFill rotWithShape="1">
          <a:blip r:embed="rId2"/>
          <a:srcRect l="23326" r="27766"/>
          <a:stretch/>
        </p:blipFill>
        <p:spPr>
          <a:xfrm>
            <a:off x="11411643" y="117097"/>
            <a:ext cx="619907" cy="732399"/>
          </a:xfrm>
          <a:prstGeom prst="rect">
            <a:avLst/>
          </a:prstGeom>
        </p:spPr>
      </p:pic>
    </p:spTree>
    <p:extLst>
      <p:ext uri="{BB962C8B-B14F-4D97-AF65-F5344CB8AC3E}">
        <p14:creationId xmlns:p14="http://schemas.microsoft.com/office/powerpoint/2010/main" val="623394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3E12E7AF-550B-57EE-285B-BBA17207E42B}"/>
              </a:ext>
            </a:extLst>
          </p:cNvPr>
          <p:cNvPicPr>
            <a:picLocks noChangeAspect="1"/>
          </p:cNvPicPr>
          <p:nvPr/>
        </p:nvPicPr>
        <p:blipFill rotWithShape="1">
          <a:blip r:embed="rId3">
            <a:alphaModFix amt="15000"/>
          </a:blip>
          <a:srcRect l="3188" r="3479"/>
          <a:stretch/>
        </p:blipFill>
        <p:spPr>
          <a:xfrm>
            <a:off x="20" y="10"/>
            <a:ext cx="12191980" cy="6857990"/>
          </a:xfrm>
          <a:prstGeom prst="rect">
            <a:avLst/>
          </a:prstGeom>
        </p:spPr>
      </p:pic>
      <p:sp>
        <p:nvSpPr>
          <p:cNvPr id="2" name="Title 1">
            <a:extLst>
              <a:ext uri="{FF2B5EF4-FFF2-40B4-BE49-F238E27FC236}">
                <a16:creationId xmlns:a16="http://schemas.microsoft.com/office/drawing/2014/main" id="{5A0F9CCB-A40E-C03E-E0FC-29D09674DF84}"/>
              </a:ext>
            </a:extLst>
          </p:cNvPr>
          <p:cNvSpPr>
            <a:spLocks noGrp="1"/>
          </p:cNvSpPr>
          <p:nvPr>
            <p:ph type="title"/>
          </p:nvPr>
        </p:nvSpPr>
        <p:spPr>
          <a:xfrm>
            <a:off x="1141413" y="609600"/>
            <a:ext cx="9905998" cy="1905000"/>
          </a:xfrm>
        </p:spPr>
        <p:txBody>
          <a:bodyPr>
            <a:normAutofit/>
          </a:bodyPr>
          <a:lstStyle/>
          <a:p>
            <a:r>
              <a:rPr lang="en-US">
                <a:cs typeface="Calibri Light"/>
              </a:rPr>
              <a:t>Overview</a:t>
            </a:r>
            <a:endParaRPr lang="en-US"/>
          </a:p>
        </p:txBody>
      </p:sp>
      <p:sp>
        <p:nvSpPr>
          <p:cNvPr id="3" name="Content Placeholder 2">
            <a:extLst>
              <a:ext uri="{FF2B5EF4-FFF2-40B4-BE49-F238E27FC236}">
                <a16:creationId xmlns:a16="http://schemas.microsoft.com/office/drawing/2014/main" id="{374046D5-7F49-B519-8F24-5DCB225706EB}"/>
              </a:ext>
            </a:extLst>
          </p:cNvPr>
          <p:cNvSpPr>
            <a:spLocks noGrp="1"/>
          </p:cNvSpPr>
          <p:nvPr>
            <p:ph idx="1"/>
          </p:nvPr>
        </p:nvSpPr>
        <p:spPr>
          <a:xfrm>
            <a:off x="1141413" y="2666999"/>
            <a:ext cx="9905998" cy="3124201"/>
          </a:xfrm>
        </p:spPr>
        <p:txBody>
          <a:bodyPr vert="horz" lIns="91440" tIns="45720" rIns="91440" bIns="45720" rtlCol="0">
            <a:normAutofit/>
          </a:bodyPr>
          <a:lstStyle/>
          <a:p>
            <a:pPr marL="0" indent="0">
              <a:buNone/>
            </a:pPr>
            <a:r>
              <a:rPr lang="en-US">
                <a:cs typeface="Calibri"/>
              </a:rPr>
              <a:t>Iteration 1 Deliverables:</a:t>
            </a:r>
          </a:p>
          <a:p>
            <a:pPr>
              <a:buFont typeface="Calibri" panose="020B0604020202020204" pitchFamily="34" charset="0"/>
              <a:buChar char="-"/>
            </a:pPr>
            <a:r>
              <a:rPr lang="en-US">
                <a:cs typeface="Calibri"/>
              </a:rPr>
              <a:t>System Request</a:t>
            </a:r>
          </a:p>
          <a:p>
            <a:pPr>
              <a:buFont typeface="Calibri" panose="020B0604020202020204" pitchFamily="34" charset="0"/>
              <a:buChar char="-"/>
            </a:pPr>
            <a:r>
              <a:rPr lang="en-US">
                <a:cs typeface="Calibri"/>
              </a:rPr>
              <a:t>Narrative: Problem Statement, Business Care, Feasibility Considerations</a:t>
            </a:r>
          </a:p>
          <a:p>
            <a:pPr>
              <a:buFont typeface="Calibri" panose="020B0604020202020204" pitchFamily="34" charset="0"/>
              <a:buChar char="-"/>
            </a:pPr>
            <a:r>
              <a:rPr lang="en-US">
                <a:cs typeface="Calibri"/>
              </a:rPr>
              <a:t>Process Models: As-Is and To-Be</a:t>
            </a:r>
          </a:p>
          <a:p>
            <a:pPr>
              <a:buFont typeface="Calibri" panose="020B0604020202020204" pitchFamily="34" charset="0"/>
              <a:buChar char="-"/>
            </a:pPr>
            <a:r>
              <a:rPr lang="en-US">
                <a:cs typeface="Calibri"/>
              </a:rPr>
              <a:t>Vision Document</a:t>
            </a:r>
          </a:p>
          <a:p>
            <a:pPr>
              <a:buFont typeface="Calibri" panose="020B0604020202020204" pitchFamily="34" charset="0"/>
              <a:buChar char="-"/>
            </a:pPr>
            <a:r>
              <a:rPr lang="en-US">
                <a:cs typeface="Calibri"/>
              </a:rPr>
              <a:t>Agile Stories</a:t>
            </a:r>
          </a:p>
        </p:txBody>
      </p:sp>
    </p:spTree>
    <p:extLst>
      <p:ext uri="{BB962C8B-B14F-4D97-AF65-F5344CB8AC3E}">
        <p14:creationId xmlns:p14="http://schemas.microsoft.com/office/powerpoint/2010/main" val="1838252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47622-D60B-011C-B742-2AE8FD3CA4F9}"/>
              </a:ext>
            </a:extLst>
          </p:cNvPr>
          <p:cNvSpPr>
            <a:spLocks noGrp="1"/>
          </p:cNvSpPr>
          <p:nvPr>
            <p:ph type="title"/>
          </p:nvPr>
        </p:nvSpPr>
        <p:spPr>
          <a:xfrm>
            <a:off x="1141413" y="609600"/>
            <a:ext cx="9905998" cy="1468582"/>
          </a:xfrm>
        </p:spPr>
        <p:txBody>
          <a:bodyPr>
            <a:normAutofit/>
          </a:bodyPr>
          <a:lstStyle/>
          <a:p>
            <a:r>
              <a:rPr lang="en-US">
                <a:cs typeface="Calibri Light"/>
              </a:rPr>
              <a:t>System Request</a:t>
            </a:r>
            <a:endParaRPr lang="en-US"/>
          </a:p>
        </p:txBody>
      </p:sp>
      <p:pic>
        <p:nvPicPr>
          <p:cNvPr id="6" name="Picture 4" descr="Logo&#10;&#10;Description automatically generated">
            <a:extLst>
              <a:ext uri="{FF2B5EF4-FFF2-40B4-BE49-F238E27FC236}">
                <a16:creationId xmlns:a16="http://schemas.microsoft.com/office/drawing/2014/main" id="{34A511A1-EDD0-78A3-FA28-80040E9727AF}"/>
              </a:ext>
            </a:extLst>
          </p:cNvPr>
          <p:cNvPicPr>
            <a:picLocks noChangeAspect="1"/>
          </p:cNvPicPr>
          <p:nvPr/>
        </p:nvPicPr>
        <p:blipFill rotWithShape="1">
          <a:blip r:embed="rId3"/>
          <a:srcRect l="23326" r="27766"/>
          <a:stretch/>
        </p:blipFill>
        <p:spPr>
          <a:xfrm>
            <a:off x="11293586" y="106364"/>
            <a:ext cx="813090" cy="861187"/>
          </a:xfrm>
          <a:prstGeom prst="rect">
            <a:avLst/>
          </a:prstGeom>
        </p:spPr>
      </p:pic>
      <p:graphicFrame>
        <p:nvGraphicFramePr>
          <p:cNvPr id="56" name="Content Placeholder 2">
            <a:extLst>
              <a:ext uri="{FF2B5EF4-FFF2-40B4-BE49-F238E27FC236}">
                <a16:creationId xmlns:a16="http://schemas.microsoft.com/office/drawing/2014/main" id="{9EE0F99C-0ED1-2120-2136-368CE99389FA}"/>
              </a:ext>
            </a:extLst>
          </p:cNvPr>
          <p:cNvGraphicFramePr>
            <a:graphicFrameLocks noGrp="1"/>
          </p:cNvGraphicFramePr>
          <p:nvPr>
            <p:ph idx="1"/>
            <p:extLst>
              <p:ext uri="{D42A27DB-BD31-4B8C-83A1-F6EECF244321}">
                <p14:modId xmlns:p14="http://schemas.microsoft.com/office/powerpoint/2010/main" val="2958940387"/>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3687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AF58F-36DB-94E6-21DB-FF55209872DF}"/>
              </a:ext>
            </a:extLst>
          </p:cNvPr>
          <p:cNvSpPr>
            <a:spLocks noGrp="1"/>
          </p:cNvSpPr>
          <p:nvPr>
            <p:ph type="title"/>
          </p:nvPr>
        </p:nvSpPr>
        <p:spPr/>
        <p:txBody>
          <a:bodyPr/>
          <a:lstStyle/>
          <a:p>
            <a:r>
              <a:rPr lang="en-US">
                <a:cs typeface="Calibri Light"/>
              </a:rPr>
              <a:t>System Request</a:t>
            </a:r>
            <a:endParaRPr lang="en-US"/>
          </a:p>
        </p:txBody>
      </p:sp>
      <p:sp>
        <p:nvSpPr>
          <p:cNvPr id="3" name="Content Placeholder 2">
            <a:extLst>
              <a:ext uri="{FF2B5EF4-FFF2-40B4-BE49-F238E27FC236}">
                <a16:creationId xmlns:a16="http://schemas.microsoft.com/office/drawing/2014/main" id="{C6FAE083-242B-E407-00F5-CD8D8ED5E56C}"/>
              </a:ext>
            </a:extLst>
          </p:cNvPr>
          <p:cNvSpPr>
            <a:spLocks noGrp="1"/>
          </p:cNvSpPr>
          <p:nvPr>
            <p:ph idx="1"/>
          </p:nvPr>
        </p:nvSpPr>
        <p:spPr>
          <a:xfrm>
            <a:off x="1076562" y="2180616"/>
            <a:ext cx="9905998" cy="3124201"/>
          </a:xfrm>
        </p:spPr>
        <p:txBody>
          <a:bodyPr vert="horz" lIns="91440" tIns="45720" rIns="91440" bIns="45720" rtlCol="0" anchor="t">
            <a:normAutofit fontScale="70000" lnSpcReduction="20000"/>
          </a:bodyPr>
          <a:lstStyle/>
          <a:p>
            <a:pPr marL="0" indent="0">
              <a:buNone/>
            </a:pPr>
            <a:r>
              <a:rPr lang="en-US">
                <a:cs typeface="Calibri"/>
              </a:rPr>
              <a:t>Business Value</a:t>
            </a:r>
            <a:endParaRPr lang="en-US"/>
          </a:p>
          <a:p>
            <a:pPr>
              <a:buFont typeface="Calibri" panose="020B0604020202020204" pitchFamily="34" charset="0"/>
              <a:buChar char="-"/>
            </a:pPr>
            <a:r>
              <a:rPr lang="en-US">
                <a:ea typeface="Calibri" panose="020F0502020204030204"/>
                <a:cs typeface="Calibri"/>
              </a:rPr>
              <a:t>Coaches will have access to useful player information and analytics which they can use to adjust training and other factors to improve performance</a:t>
            </a:r>
          </a:p>
          <a:p>
            <a:pPr>
              <a:buFont typeface="Calibri" panose="020B0604020202020204" pitchFamily="34" charset="0"/>
              <a:buChar char="-"/>
            </a:pPr>
            <a:r>
              <a:rPr lang="en-US">
                <a:ea typeface="Calibri" panose="020F0502020204030204"/>
                <a:cs typeface="Calibri"/>
              </a:rPr>
              <a:t>Admins and Managers will be able to upload and retrieve data from a central location</a:t>
            </a:r>
          </a:p>
          <a:p>
            <a:pPr>
              <a:buFont typeface="Calibri" panose="020B0604020202020204" pitchFamily="34" charset="0"/>
              <a:buChar char="-"/>
            </a:pPr>
            <a:r>
              <a:rPr lang="en-US">
                <a:ea typeface="Calibri" panose="020F0502020204030204"/>
                <a:cs typeface="Calibri"/>
              </a:rPr>
              <a:t>The ability to have sensitive information encrypted and secure</a:t>
            </a:r>
          </a:p>
          <a:p>
            <a:pPr marL="0" indent="0">
              <a:buNone/>
            </a:pPr>
            <a:endParaRPr lang="en-US">
              <a:cs typeface="Calibri"/>
            </a:endParaRPr>
          </a:p>
          <a:p>
            <a:pPr marL="0" indent="0">
              <a:buNone/>
            </a:pPr>
            <a:r>
              <a:rPr lang="en-US">
                <a:cs typeface="Calibri"/>
              </a:rPr>
              <a:t>Special Issues/Constraints</a:t>
            </a:r>
            <a:endParaRPr lang="en-US">
              <a:ea typeface="Calibri"/>
              <a:cs typeface="Calibri"/>
            </a:endParaRPr>
          </a:p>
          <a:p>
            <a:pPr>
              <a:buFont typeface="Calibri" panose="020B0604020202020204" pitchFamily="34" charset="0"/>
              <a:buChar char="-"/>
            </a:pPr>
            <a:r>
              <a:rPr lang="en-US">
                <a:ea typeface="Calibri"/>
                <a:cs typeface="Calibri"/>
              </a:rPr>
              <a:t>Need to constantly update data such as player statistics</a:t>
            </a:r>
          </a:p>
          <a:p>
            <a:pPr>
              <a:buFont typeface="Calibri" panose="020B0604020202020204" pitchFamily="34" charset="0"/>
              <a:buChar char="-"/>
            </a:pPr>
            <a:r>
              <a:rPr lang="en-US">
                <a:ea typeface="Calibri"/>
                <a:cs typeface="Calibri"/>
              </a:rPr>
              <a:t>Cybersecurity of website</a:t>
            </a:r>
          </a:p>
          <a:p>
            <a:pPr>
              <a:buFont typeface="Calibri" panose="020B0604020202020204" pitchFamily="34" charset="0"/>
              <a:buChar char="-"/>
            </a:pPr>
            <a:r>
              <a:rPr lang="en-US">
                <a:cs typeface="Calibri"/>
              </a:rPr>
              <a:t>Deadline: April 28,2023</a:t>
            </a:r>
            <a:endParaRPr lang="en-US">
              <a:ea typeface="Calibri"/>
              <a:cs typeface="Calibri"/>
            </a:endParaRPr>
          </a:p>
          <a:p>
            <a:pPr marL="0" indent="0">
              <a:buNone/>
            </a:pPr>
            <a:endParaRPr lang="en-US">
              <a:cs typeface="Calibri"/>
            </a:endParaRPr>
          </a:p>
          <a:p>
            <a:pPr marL="0" indent="0">
              <a:buNone/>
            </a:pPr>
            <a:r>
              <a:rPr lang="en-US">
                <a:cs typeface="Calibri"/>
              </a:rPr>
              <a:t>Project Sponsor</a:t>
            </a:r>
            <a:endParaRPr lang="en-US">
              <a:ea typeface="Calibri"/>
              <a:cs typeface="Calibri"/>
            </a:endParaRPr>
          </a:p>
          <a:p>
            <a:pPr marL="0" indent="0">
              <a:buNone/>
            </a:pPr>
            <a:r>
              <a:rPr lang="en-US">
                <a:ea typeface="Calibri"/>
                <a:cs typeface="Calibri"/>
              </a:rPr>
              <a:t>-Professor Zara Hatami </a:t>
            </a:r>
          </a:p>
          <a:p>
            <a:pPr marL="0" indent="0">
              <a:buNone/>
            </a:pPr>
            <a:endParaRPr lang="en-US">
              <a:cs typeface="Calibri"/>
            </a:endParaRPr>
          </a:p>
          <a:p>
            <a:endParaRPr lang="en-US">
              <a:ea typeface="Calibri" panose="020F0502020204030204"/>
              <a:cs typeface="Calibri"/>
            </a:endParaRPr>
          </a:p>
          <a:p>
            <a:endParaRPr lang="en-US">
              <a:ea typeface="Calibri" panose="020F0502020204030204"/>
              <a:cs typeface="Calibri"/>
            </a:endParaRPr>
          </a:p>
          <a:p>
            <a:pPr marL="0" indent="0">
              <a:buNone/>
            </a:pPr>
            <a:endParaRPr lang="en-US">
              <a:ea typeface="Calibri" panose="020F0502020204030204"/>
              <a:cs typeface="Calibri"/>
            </a:endParaRPr>
          </a:p>
        </p:txBody>
      </p:sp>
      <p:pic>
        <p:nvPicPr>
          <p:cNvPr id="6" name="Picture 4" descr="Logo&#10;&#10;Description automatically generated">
            <a:extLst>
              <a:ext uri="{FF2B5EF4-FFF2-40B4-BE49-F238E27FC236}">
                <a16:creationId xmlns:a16="http://schemas.microsoft.com/office/drawing/2014/main" id="{9A91E2B3-D8F0-6A05-A0DF-E23505D437A2}"/>
              </a:ext>
            </a:extLst>
          </p:cNvPr>
          <p:cNvPicPr>
            <a:picLocks noChangeAspect="1"/>
          </p:cNvPicPr>
          <p:nvPr/>
        </p:nvPicPr>
        <p:blipFill rotWithShape="1">
          <a:blip r:embed="rId2"/>
          <a:srcRect l="23326" r="27766"/>
          <a:stretch/>
        </p:blipFill>
        <p:spPr>
          <a:xfrm>
            <a:off x="11411643" y="117097"/>
            <a:ext cx="619907" cy="732399"/>
          </a:xfrm>
          <a:prstGeom prst="rect">
            <a:avLst/>
          </a:prstGeom>
        </p:spPr>
      </p:pic>
    </p:spTree>
    <p:extLst>
      <p:ext uri="{BB962C8B-B14F-4D97-AF65-F5344CB8AC3E}">
        <p14:creationId xmlns:p14="http://schemas.microsoft.com/office/powerpoint/2010/main" val="3086417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47FE3-D080-9BB4-39E1-D05638077E89}"/>
              </a:ext>
            </a:extLst>
          </p:cNvPr>
          <p:cNvSpPr>
            <a:spLocks noGrp="1"/>
          </p:cNvSpPr>
          <p:nvPr>
            <p:ph type="title"/>
          </p:nvPr>
        </p:nvSpPr>
        <p:spPr>
          <a:xfrm>
            <a:off x="295010" y="2349"/>
            <a:ext cx="10515600" cy="1325563"/>
          </a:xfrm>
        </p:spPr>
        <p:txBody>
          <a:bodyPr/>
          <a:lstStyle/>
          <a:p>
            <a:r>
              <a:rPr lang="en-US">
                <a:cs typeface="Calibri Light"/>
              </a:rPr>
              <a:t>Narrative</a:t>
            </a:r>
            <a:endParaRPr lang="en-US"/>
          </a:p>
        </p:txBody>
      </p:sp>
      <p:sp>
        <p:nvSpPr>
          <p:cNvPr id="3" name="Content Placeholder 2">
            <a:extLst>
              <a:ext uri="{FF2B5EF4-FFF2-40B4-BE49-F238E27FC236}">
                <a16:creationId xmlns:a16="http://schemas.microsoft.com/office/drawing/2014/main" id="{1321396A-F122-9A94-DC60-E6AC80EA682D}"/>
              </a:ext>
            </a:extLst>
          </p:cNvPr>
          <p:cNvSpPr>
            <a:spLocks noGrp="1"/>
          </p:cNvSpPr>
          <p:nvPr>
            <p:ph idx="1"/>
          </p:nvPr>
        </p:nvSpPr>
        <p:spPr>
          <a:xfrm>
            <a:off x="838200" y="1825625"/>
            <a:ext cx="5104810" cy="2201199"/>
          </a:xfrm>
        </p:spPr>
        <p:txBody>
          <a:bodyPr vert="horz" lIns="91440" tIns="45720" rIns="91440" bIns="45720" rtlCol="0" anchor="t">
            <a:normAutofit/>
          </a:bodyPr>
          <a:lstStyle/>
          <a:p>
            <a:endParaRPr lang="en-US">
              <a:ea typeface="Calibri"/>
              <a:cs typeface="Calibri"/>
            </a:endParaRPr>
          </a:p>
          <a:p>
            <a:pPr marL="0" indent="0">
              <a:buNone/>
            </a:pPr>
            <a:endParaRPr lang="en-US">
              <a:ea typeface="Calibri"/>
              <a:cs typeface="Calibri"/>
            </a:endParaRPr>
          </a:p>
          <a:p>
            <a:endParaRPr lang="en-US">
              <a:ea typeface="Calibri"/>
              <a:cs typeface="Calibri"/>
            </a:endParaRPr>
          </a:p>
          <a:p>
            <a:pPr marL="914400" lvl="2" indent="0">
              <a:buNone/>
            </a:pPr>
            <a:endParaRPr lang="en-US">
              <a:ea typeface="Calibri"/>
              <a:cs typeface="Calibri"/>
            </a:endParaRPr>
          </a:p>
        </p:txBody>
      </p:sp>
      <p:sp>
        <p:nvSpPr>
          <p:cNvPr id="4" name="TextBox 3">
            <a:extLst>
              <a:ext uri="{FF2B5EF4-FFF2-40B4-BE49-F238E27FC236}">
                <a16:creationId xmlns:a16="http://schemas.microsoft.com/office/drawing/2014/main" id="{A9C0DA51-6139-B857-28F0-FC16856AACC1}"/>
              </a:ext>
            </a:extLst>
          </p:cNvPr>
          <p:cNvSpPr txBox="1"/>
          <p:nvPr/>
        </p:nvSpPr>
        <p:spPr>
          <a:xfrm>
            <a:off x="296855" y="1367967"/>
            <a:ext cx="6058044" cy="20626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1900" b="1">
                <a:latin typeface="Century Gothic"/>
                <a:ea typeface="+mn-lt"/>
                <a:cs typeface="+mn-lt"/>
              </a:rPr>
              <a:t>Problem: </a:t>
            </a:r>
            <a:r>
              <a:rPr lang="en-US" sz="1900">
                <a:latin typeface="Century Gothic"/>
                <a:ea typeface="+mn-lt"/>
                <a:cs typeface="+mn-lt"/>
              </a:rPr>
              <a:t>As it currently stands it is a little challenging for the UofL men's basketball team to interpret and analyze the vast amount of data they receive on a day-to-day basis. </a:t>
            </a:r>
          </a:p>
          <a:p>
            <a:pPr>
              <a:lnSpc>
                <a:spcPct val="90000"/>
              </a:lnSpc>
              <a:spcBef>
                <a:spcPts val="1000"/>
              </a:spcBef>
            </a:pPr>
            <a:r>
              <a:rPr lang="en-US" sz="1900">
                <a:latin typeface="Century Gothic"/>
                <a:ea typeface="+mn-lt"/>
                <a:cs typeface="+mn-lt"/>
              </a:rPr>
              <a:t>The UofL Men's Basketball team would like a central location that can hold all the information and data that they collect. </a:t>
            </a:r>
            <a:endParaRPr lang="en-US" sz="1900">
              <a:ea typeface="Calibri" panose="020F0502020204030204"/>
              <a:cs typeface="Calibri" panose="020F0502020204030204"/>
            </a:endParaRPr>
          </a:p>
        </p:txBody>
      </p:sp>
      <p:sp>
        <p:nvSpPr>
          <p:cNvPr id="5" name="TextBox 4">
            <a:extLst>
              <a:ext uri="{FF2B5EF4-FFF2-40B4-BE49-F238E27FC236}">
                <a16:creationId xmlns:a16="http://schemas.microsoft.com/office/drawing/2014/main" id="{92572A75-249D-17E5-9EFD-E84BCB640DBC}"/>
              </a:ext>
            </a:extLst>
          </p:cNvPr>
          <p:cNvSpPr txBox="1"/>
          <p:nvPr/>
        </p:nvSpPr>
        <p:spPr>
          <a:xfrm>
            <a:off x="6451926" y="1281185"/>
            <a:ext cx="5209953" cy="31013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1900" b="1" dirty="0">
                <a:ea typeface="+mn-lt"/>
                <a:cs typeface="+mn-lt"/>
              </a:rPr>
              <a:t>Technical Feasibility: </a:t>
            </a:r>
            <a:r>
              <a:rPr lang="en-US" sz="1900" dirty="0">
                <a:ea typeface="+mn-lt"/>
                <a:cs typeface="+mn-lt"/>
              </a:rPr>
              <a:t>With this being private data that needs to be utilized by many different professionals within the athletic department, we would like to set it up in a way that allows for easy accessibility of the data. The most effective approach to accomplish this would be to switch them over from their existing hard-drive system to a cloud-based system</a:t>
            </a:r>
          </a:p>
          <a:p>
            <a:pPr marL="285750" indent="-285750">
              <a:lnSpc>
                <a:spcPct val="90000"/>
              </a:lnSpc>
              <a:spcBef>
                <a:spcPts val="1000"/>
              </a:spcBef>
              <a:buFont typeface="Arial,Sans-Serif"/>
              <a:buChar char="•"/>
            </a:pPr>
            <a:endParaRPr lang="en-US">
              <a:ea typeface="+mn-lt"/>
              <a:cs typeface="+mn-lt"/>
            </a:endParaRPr>
          </a:p>
        </p:txBody>
      </p:sp>
      <p:sp>
        <p:nvSpPr>
          <p:cNvPr id="6" name="TextBox 5">
            <a:extLst>
              <a:ext uri="{FF2B5EF4-FFF2-40B4-BE49-F238E27FC236}">
                <a16:creationId xmlns:a16="http://schemas.microsoft.com/office/drawing/2014/main" id="{CC6BE55E-00FB-19C2-3065-15C0F8A3147B}"/>
              </a:ext>
            </a:extLst>
          </p:cNvPr>
          <p:cNvSpPr txBox="1"/>
          <p:nvPr/>
        </p:nvSpPr>
        <p:spPr>
          <a:xfrm>
            <a:off x="378045" y="4382789"/>
            <a:ext cx="5717953" cy="21421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b="1">
                <a:ea typeface="+mn-lt"/>
                <a:cs typeface="+mn-lt"/>
              </a:rPr>
              <a:t>Business Case:</a:t>
            </a:r>
            <a:r>
              <a:rPr lang="en-US">
                <a:ea typeface="+mn-lt"/>
                <a:cs typeface="+mn-lt"/>
              </a:rPr>
              <a:t> This data will be able to be accessed at any time and utilized by any personal with access. By being able to view all this mass amounts of data easily and in real time it can lead to crucial and efficient recommendations </a:t>
            </a:r>
          </a:p>
          <a:p>
            <a:endParaRPr lang="en-US">
              <a:ea typeface="+mn-lt"/>
              <a:cs typeface="+mn-lt"/>
            </a:endParaRPr>
          </a:p>
          <a:p>
            <a:endParaRPr lang="en-US">
              <a:ea typeface="+mn-lt"/>
              <a:cs typeface="+mn-lt"/>
            </a:endParaRPr>
          </a:p>
        </p:txBody>
      </p:sp>
      <p:sp>
        <p:nvSpPr>
          <p:cNvPr id="7" name="TextBox 6">
            <a:extLst>
              <a:ext uri="{FF2B5EF4-FFF2-40B4-BE49-F238E27FC236}">
                <a16:creationId xmlns:a16="http://schemas.microsoft.com/office/drawing/2014/main" id="{AA76146C-12A0-A2DD-D9AE-6B166B79775E}"/>
              </a:ext>
            </a:extLst>
          </p:cNvPr>
          <p:cNvSpPr txBox="1"/>
          <p:nvPr/>
        </p:nvSpPr>
        <p:spPr>
          <a:xfrm>
            <a:off x="6598659" y="4381970"/>
            <a:ext cx="5304463" cy="32090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b="1">
                <a:ea typeface="+mn-lt"/>
                <a:cs typeface="+mn-lt"/>
              </a:rPr>
              <a:t>Economic Feasibility</a:t>
            </a:r>
          </a:p>
          <a:p>
            <a:pPr>
              <a:lnSpc>
                <a:spcPct val="90000"/>
              </a:lnSpc>
              <a:spcBef>
                <a:spcPts val="1000"/>
              </a:spcBef>
            </a:pPr>
            <a:r>
              <a:rPr lang="en-US">
                <a:ea typeface="+mn-lt"/>
                <a:cs typeface="+mn-lt"/>
              </a:rPr>
              <a:t>WordPress : $25/month if billed annually</a:t>
            </a:r>
          </a:p>
          <a:p>
            <a:pPr>
              <a:lnSpc>
                <a:spcPct val="90000"/>
              </a:lnSpc>
              <a:spcBef>
                <a:spcPts val="1000"/>
              </a:spcBef>
            </a:pPr>
            <a:r>
              <a:rPr lang="en-US">
                <a:ea typeface="+mn-lt"/>
                <a:cs typeface="+mn-lt"/>
              </a:rPr>
              <a:t>One-Drive Cloud Storage: </a:t>
            </a:r>
            <a:r>
              <a:rPr lang="en-US" b="1"/>
              <a:t>Microsoft 365 Business Standard</a:t>
            </a:r>
            <a:r>
              <a:rPr lang="en-US" b="1">
                <a:ea typeface="+mn-lt"/>
                <a:cs typeface="+mn-lt"/>
              </a:rPr>
              <a:t> $12.50 (annual subscription)</a:t>
            </a:r>
            <a:endParaRPr lang="en-US">
              <a:ea typeface="Calibri" panose="020F0502020204030204"/>
              <a:cs typeface="Calibri" panose="020F0502020204030204"/>
            </a:endParaRPr>
          </a:p>
          <a:p>
            <a:r>
              <a:rPr lang="en-US">
                <a:ea typeface="+mn-lt"/>
                <a:cs typeface="+mn-lt"/>
              </a:rPr>
              <a:t>Business-class email, Office apps, and services like OneDrive. With 1 TB per user.</a:t>
            </a:r>
            <a:endParaRPr lang="en-US">
              <a:ea typeface="Calibri" panose="020F0502020204030204"/>
              <a:cs typeface="Calibri" panose="020F0502020204030204"/>
            </a:endParaRPr>
          </a:p>
          <a:p>
            <a:pPr>
              <a:lnSpc>
                <a:spcPct val="90000"/>
              </a:lnSpc>
              <a:spcBef>
                <a:spcPts val="1000"/>
              </a:spcBef>
            </a:pPr>
            <a:endParaRPr lang="en-US">
              <a:ea typeface="+mn-lt"/>
              <a:cs typeface="+mn-lt"/>
            </a:endParaRPr>
          </a:p>
          <a:p>
            <a:pPr>
              <a:lnSpc>
                <a:spcPct val="90000"/>
              </a:lnSpc>
              <a:spcBef>
                <a:spcPts val="1000"/>
              </a:spcBef>
            </a:pPr>
            <a:endParaRPr lang="en-US">
              <a:ea typeface="+mn-lt"/>
              <a:cs typeface="+mn-lt"/>
            </a:endParaRPr>
          </a:p>
          <a:p>
            <a:pPr algn="l"/>
            <a:endParaRPr lang="en-US">
              <a:ea typeface="Calibri"/>
              <a:cs typeface="Calibri"/>
            </a:endParaRPr>
          </a:p>
          <a:p>
            <a:endParaRPr lang="en-US">
              <a:ea typeface="Calibri"/>
              <a:cs typeface="Calibri"/>
            </a:endParaRPr>
          </a:p>
        </p:txBody>
      </p:sp>
      <p:pic>
        <p:nvPicPr>
          <p:cNvPr id="9" name="Picture 4" descr="Logo&#10;&#10;Description automatically generated">
            <a:extLst>
              <a:ext uri="{FF2B5EF4-FFF2-40B4-BE49-F238E27FC236}">
                <a16:creationId xmlns:a16="http://schemas.microsoft.com/office/drawing/2014/main" id="{1BC52394-88A8-2B1C-1E31-691C22515519}"/>
              </a:ext>
            </a:extLst>
          </p:cNvPr>
          <p:cNvPicPr>
            <a:picLocks noChangeAspect="1"/>
          </p:cNvPicPr>
          <p:nvPr/>
        </p:nvPicPr>
        <p:blipFill rotWithShape="1">
          <a:blip r:embed="rId2"/>
          <a:srcRect l="23326" r="27766"/>
          <a:stretch/>
        </p:blipFill>
        <p:spPr>
          <a:xfrm>
            <a:off x="11293586" y="106364"/>
            <a:ext cx="813090" cy="861187"/>
          </a:xfrm>
          <a:prstGeom prst="rect">
            <a:avLst/>
          </a:prstGeom>
        </p:spPr>
      </p:pic>
    </p:spTree>
    <p:extLst>
      <p:ext uri="{BB962C8B-B14F-4D97-AF65-F5344CB8AC3E}">
        <p14:creationId xmlns:p14="http://schemas.microsoft.com/office/powerpoint/2010/main" val="4209536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5EEE5-6E25-16C0-5C24-57EED995D6DA}"/>
              </a:ext>
            </a:extLst>
          </p:cNvPr>
          <p:cNvSpPr>
            <a:spLocks noGrp="1"/>
          </p:cNvSpPr>
          <p:nvPr>
            <p:ph type="title"/>
          </p:nvPr>
        </p:nvSpPr>
        <p:spPr/>
        <p:txBody>
          <a:bodyPr/>
          <a:lstStyle/>
          <a:p>
            <a:r>
              <a:rPr lang="en-US">
                <a:cs typeface="Calibri Light"/>
              </a:rPr>
              <a:t>Narrative </a:t>
            </a:r>
            <a:endParaRPr lang="en-US"/>
          </a:p>
        </p:txBody>
      </p:sp>
      <p:sp>
        <p:nvSpPr>
          <p:cNvPr id="3" name="Content Placeholder 2">
            <a:extLst>
              <a:ext uri="{FF2B5EF4-FFF2-40B4-BE49-F238E27FC236}">
                <a16:creationId xmlns:a16="http://schemas.microsoft.com/office/drawing/2014/main" id="{400905E4-0C8E-1C74-2F30-BC7D1BFAE61B}"/>
              </a:ext>
            </a:extLst>
          </p:cNvPr>
          <p:cNvSpPr>
            <a:spLocks noGrp="1"/>
          </p:cNvSpPr>
          <p:nvPr>
            <p:ph idx="1"/>
          </p:nvPr>
        </p:nvSpPr>
        <p:spPr>
          <a:xfrm>
            <a:off x="1141413" y="2147185"/>
            <a:ext cx="9905998" cy="3124201"/>
          </a:xfrm>
        </p:spPr>
        <p:txBody>
          <a:bodyPr vert="horz" lIns="91440" tIns="45720" rIns="91440" bIns="45720" rtlCol="0" anchor="t">
            <a:normAutofit fontScale="92500"/>
          </a:bodyPr>
          <a:lstStyle/>
          <a:p>
            <a:r>
              <a:rPr lang="en-US"/>
              <a:t>Organizational Feasibility:</a:t>
            </a:r>
          </a:p>
          <a:p>
            <a:pPr marL="0" indent="0">
              <a:buNone/>
            </a:pPr>
            <a:r>
              <a:rPr lang="en-US">
                <a:ea typeface="Calibri" panose="020F0502020204030204"/>
                <a:cs typeface="Calibri" panose="020F0502020204030204"/>
              </a:rPr>
              <a:t>The University of Louisville basketball team lacks the technology and technical expertise needed to have a useful analytics system. The system in use now is hard to use and does not meet all the requirements of the team. Using the services, we have suggested we anticipate achieving the following:</a:t>
            </a:r>
          </a:p>
          <a:p>
            <a:r>
              <a:rPr lang="en-US">
                <a:ea typeface="Calibri" panose="020F0502020204030204"/>
                <a:cs typeface="Calibri" panose="020F0502020204030204"/>
              </a:rPr>
              <a:t>Create an easy-to-use database for creators of data and its users</a:t>
            </a:r>
          </a:p>
          <a:p>
            <a:r>
              <a:rPr lang="en-US">
                <a:ea typeface="Calibri" panose="020F0502020204030204"/>
                <a:cs typeface="Calibri" panose="020F0502020204030204"/>
              </a:rPr>
              <a:t>Have multiple ways to analyze data in a meaningful way</a:t>
            </a:r>
          </a:p>
          <a:p>
            <a:r>
              <a:rPr lang="en-US">
                <a:ea typeface="Calibri" panose="020F0502020204030204"/>
                <a:cs typeface="Calibri" panose="020F0502020204030204"/>
              </a:rPr>
              <a:t>Make information easy to access, useable, and most importantly, secure.</a:t>
            </a:r>
          </a:p>
          <a:p>
            <a:r>
              <a:rPr lang="en-US">
                <a:ea typeface="Calibri" panose="020F0502020204030204"/>
                <a:cs typeface="Calibri" panose="020F0502020204030204"/>
              </a:rPr>
              <a:t>Make a system that can be used by students and developers in the future, even when the original creators are no longer able to help.</a:t>
            </a:r>
          </a:p>
        </p:txBody>
      </p:sp>
      <p:pic>
        <p:nvPicPr>
          <p:cNvPr id="5" name="Picture 4" descr="Logo&#10;&#10;Description automatically generated">
            <a:extLst>
              <a:ext uri="{FF2B5EF4-FFF2-40B4-BE49-F238E27FC236}">
                <a16:creationId xmlns:a16="http://schemas.microsoft.com/office/drawing/2014/main" id="{251921B9-A999-5E24-3638-E2F7809492DD}"/>
              </a:ext>
            </a:extLst>
          </p:cNvPr>
          <p:cNvPicPr>
            <a:picLocks noChangeAspect="1"/>
          </p:cNvPicPr>
          <p:nvPr/>
        </p:nvPicPr>
        <p:blipFill rotWithShape="1">
          <a:blip r:embed="rId2"/>
          <a:srcRect l="23326" r="27766"/>
          <a:stretch/>
        </p:blipFill>
        <p:spPr>
          <a:xfrm>
            <a:off x="11411643" y="117097"/>
            <a:ext cx="619907" cy="732399"/>
          </a:xfrm>
          <a:prstGeom prst="rect">
            <a:avLst/>
          </a:prstGeom>
        </p:spPr>
      </p:pic>
    </p:spTree>
    <p:extLst>
      <p:ext uri="{BB962C8B-B14F-4D97-AF65-F5344CB8AC3E}">
        <p14:creationId xmlns:p14="http://schemas.microsoft.com/office/powerpoint/2010/main" val="914883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21C84-96CF-E2F6-F1E7-D2E8EC67DC55}"/>
              </a:ext>
            </a:extLst>
          </p:cNvPr>
          <p:cNvSpPr>
            <a:spLocks noGrp="1"/>
          </p:cNvSpPr>
          <p:nvPr>
            <p:ph type="title"/>
          </p:nvPr>
        </p:nvSpPr>
        <p:spPr>
          <a:xfrm>
            <a:off x="286510" y="-192932"/>
            <a:ext cx="6573685" cy="1905000"/>
          </a:xfrm>
        </p:spPr>
        <p:txBody>
          <a:bodyPr>
            <a:normAutofit/>
          </a:bodyPr>
          <a:lstStyle/>
          <a:p>
            <a:r>
              <a:rPr lang="en-US">
                <a:cs typeface="Calibri Light"/>
              </a:rPr>
              <a:t>Process Model: As-Is</a:t>
            </a:r>
            <a:endParaRPr lang="en-US"/>
          </a:p>
        </p:txBody>
      </p:sp>
      <p:sp>
        <p:nvSpPr>
          <p:cNvPr id="3" name="Content Placeholder 2">
            <a:extLst>
              <a:ext uri="{FF2B5EF4-FFF2-40B4-BE49-F238E27FC236}">
                <a16:creationId xmlns:a16="http://schemas.microsoft.com/office/drawing/2014/main" id="{C49DCDE3-E71F-B7F7-4314-8E331B00097F}"/>
              </a:ext>
            </a:extLst>
          </p:cNvPr>
          <p:cNvSpPr>
            <a:spLocks noGrp="1"/>
          </p:cNvSpPr>
          <p:nvPr>
            <p:ph idx="1"/>
          </p:nvPr>
        </p:nvSpPr>
        <p:spPr>
          <a:xfrm>
            <a:off x="643192" y="2666999"/>
            <a:ext cx="6573684" cy="3216276"/>
          </a:xfrm>
        </p:spPr>
        <p:txBody>
          <a:bodyPr vert="horz" lIns="91440" tIns="45720" rIns="91440" bIns="45720" rtlCol="0" anchor="t">
            <a:normAutofit/>
          </a:bodyPr>
          <a:lstStyle/>
          <a:p>
            <a:pPr marL="0" indent="0">
              <a:buNone/>
            </a:pPr>
            <a:endParaRPr lang="en-US">
              <a:ea typeface="Calibri"/>
              <a:cs typeface="Calibri"/>
            </a:endParaRPr>
          </a:p>
          <a:p>
            <a:endParaRPr lang="en-US">
              <a:cs typeface="Calibri"/>
            </a:endParaRPr>
          </a:p>
        </p:txBody>
      </p:sp>
      <p:pic>
        <p:nvPicPr>
          <p:cNvPr id="4" name="Picture 5" descr="Diagram&#10;&#10;Description automatically generated">
            <a:extLst>
              <a:ext uri="{FF2B5EF4-FFF2-40B4-BE49-F238E27FC236}">
                <a16:creationId xmlns:a16="http://schemas.microsoft.com/office/drawing/2014/main" id="{E814576F-665A-19D4-E696-DFFE07603D35}"/>
              </a:ext>
            </a:extLst>
          </p:cNvPr>
          <p:cNvPicPr>
            <a:picLocks noChangeAspect="1"/>
          </p:cNvPicPr>
          <p:nvPr/>
        </p:nvPicPr>
        <p:blipFill>
          <a:blip r:embed="rId3"/>
          <a:stretch>
            <a:fillRect/>
          </a:stretch>
        </p:blipFill>
        <p:spPr>
          <a:xfrm>
            <a:off x="3184867" y="1228765"/>
            <a:ext cx="5120625" cy="542608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pic>
        <p:nvPicPr>
          <p:cNvPr id="5" name="Picture 4" descr="Logo&#10;&#10;Description automatically generated">
            <a:extLst>
              <a:ext uri="{FF2B5EF4-FFF2-40B4-BE49-F238E27FC236}">
                <a16:creationId xmlns:a16="http://schemas.microsoft.com/office/drawing/2014/main" id="{B0882482-636E-BC6D-953F-9791E49641EF}"/>
              </a:ext>
            </a:extLst>
          </p:cNvPr>
          <p:cNvPicPr>
            <a:picLocks noChangeAspect="1"/>
          </p:cNvPicPr>
          <p:nvPr/>
        </p:nvPicPr>
        <p:blipFill rotWithShape="1">
          <a:blip r:embed="rId4"/>
          <a:srcRect l="23326" r="27766"/>
          <a:stretch/>
        </p:blipFill>
        <p:spPr>
          <a:xfrm>
            <a:off x="11411643" y="117097"/>
            <a:ext cx="619907" cy="732399"/>
          </a:xfrm>
          <a:prstGeom prst="rect">
            <a:avLst/>
          </a:prstGeom>
        </p:spPr>
      </p:pic>
    </p:spTree>
    <p:extLst>
      <p:ext uri="{BB962C8B-B14F-4D97-AF65-F5344CB8AC3E}">
        <p14:creationId xmlns:p14="http://schemas.microsoft.com/office/powerpoint/2010/main" val="2557768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8444E-5E82-AE0F-6CAC-21EA70A654AF}"/>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4000">
                <a:effectLst>
                  <a:glow rad="38100">
                    <a:schemeClr val="bg1">
                      <a:lumMod val="65000"/>
                      <a:lumOff val="35000"/>
                      <a:alpha val="50000"/>
                    </a:schemeClr>
                  </a:glow>
                  <a:outerShdw blurRad="28575" dist="31750" dir="13200000" algn="tl" rotWithShape="0">
                    <a:srgbClr val="000000">
                      <a:alpha val="25000"/>
                    </a:srgbClr>
                  </a:outerShdw>
                </a:effectLst>
              </a:rPr>
              <a:t>Process Model: To-Be</a:t>
            </a:r>
          </a:p>
        </p:txBody>
      </p:sp>
      <p:pic>
        <p:nvPicPr>
          <p:cNvPr id="4" name="Picture 5" descr="Diagram&#10;&#10;Description automatically generated">
            <a:extLst>
              <a:ext uri="{FF2B5EF4-FFF2-40B4-BE49-F238E27FC236}">
                <a16:creationId xmlns:a16="http://schemas.microsoft.com/office/drawing/2014/main" id="{7298BA4F-A118-E0C0-A681-65D37742EF89}"/>
              </a:ext>
            </a:extLst>
          </p:cNvPr>
          <p:cNvPicPr>
            <a:picLocks noGrp="1" noChangeAspect="1"/>
          </p:cNvPicPr>
          <p:nvPr>
            <p:ph idx="1"/>
          </p:nvPr>
        </p:nvPicPr>
        <p:blipFill>
          <a:blip r:embed="rId3"/>
          <a:stretch>
            <a:fillRect/>
          </a:stretch>
        </p:blipFill>
        <p:spPr>
          <a:xfrm>
            <a:off x="886771" y="639905"/>
            <a:ext cx="6415951" cy="5581878"/>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pic>
        <p:nvPicPr>
          <p:cNvPr id="5" name="Picture 4" descr="Logo&#10;&#10;Description automatically generated">
            <a:extLst>
              <a:ext uri="{FF2B5EF4-FFF2-40B4-BE49-F238E27FC236}">
                <a16:creationId xmlns:a16="http://schemas.microsoft.com/office/drawing/2014/main" id="{FFC7C2F4-5AEF-BE05-2182-14B429DD6436}"/>
              </a:ext>
            </a:extLst>
          </p:cNvPr>
          <p:cNvPicPr>
            <a:picLocks noChangeAspect="1"/>
          </p:cNvPicPr>
          <p:nvPr/>
        </p:nvPicPr>
        <p:blipFill rotWithShape="1">
          <a:blip r:embed="rId4"/>
          <a:srcRect l="23326" r="27766"/>
          <a:stretch/>
        </p:blipFill>
        <p:spPr>
          <a:xfrm>
            <a:off x="11411643" y="117097"/>
            <a:ext cx="619907" cy="732399"/>
          </a:xfrm>
          <a:prstGeom prst="rect">
            <a:avLst/>
          </a:prstGeom>
        </p:spPr>
      </p:pic>
    </p:spTree>
    <p:extLst>
      <p:ext uri="{BB962C8B-B14F-4D97-AF65-F5344CB8AC3E}">
        <p14:creationId xmlns:p14="http://schemas.microsoft.com/office/powerpoint/2010/main" val="2995881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4224-4632-38A7-A9DB-D0916BE63AEF}"/>
              </a:ext>
            </a:extLst>
          </p:cNvPr>
          <p:cNvSpPr>
            <a:spLocks noGrp="1"/>
          </p:cNvSpPr>
          <p:nvPr>
            <p:ph type="title"/>
          </p:nvPr>
        </p:nvSpPr>
        <p:spPr>
          <a:xfrm>
            <a:off x="906328" y="171855"/>
            <a:ext cx="9905998" cy="1905000"/>
          </a:xfrm>
        </p:spPr>
        <p:txBody>
          <a:bodyPr/>
          <a:lstStyle/>
          <a:p>
            <a:r>
              <a:rPr lang="en-US">
                <a:cs typeface="Calibri Light"/>
              </a:rPr>
              <a:t>Vision Document</a:t>
            </a:r>
            <a:endParaRPr lang="en-US"/>
          </a:p>
        </p:txBody>
      </p:sp>
      <p:sp>
        <p:nvSpPr>
          <p:cNvPr id="3" name="Content Placeholder 2">
            <a:extLst>
              <a:ext uri="{FF2B5EF4-FFF2-40B4-BE49-F238E27FC236}">
                <a16:creationId xmlns:a16="http://schemas.microsoft.com/office/drawing/2014/main" id="{8B9B26D5-7971-01A2-7C21-E8324E8B6A1B}"/>
              </a:ext>
            </a:extLst>
          </p:cNvPr>
          <p:cNvSpPr>
            <a:spLocks noGrp="1"/>
          </p:cNvSpPr>
          <p:nvPr>
            <p:ph idx="1"/>
          </p:nvPr>
        </p:nvSpPr>
        <p:spPr>
          <a:xfrm>
            <a:off x="775570" y="1032310"/>
            <a:ext cx="10515600" cy="4351338"/>
          </a:xfrm>
        </p:spPr>
        <p:txBody>
          <a:bodyPr vert="horz" lIns="91440" tIns="45720" rIns="91440" bIns="45720" rtlCol="0" anchor="t">
            <a:noAutofit/>
          </a:bodyPr>
          <a:lstStyle/>
          <a:p>
            <a:endParaRPr lang="en-US"/>
          </a:p>
          <a:p>
            <a:r>
              <a:rPr lang="en-US" sz="2600" b="1">
                <a:ea typeface="Calibri" panose="020F0502020204030204"/>
                <a:cs typeface="Calibri" panose="020F0502020204030204"/>
              </a:rPr>
              <a:t>Stakeholder</a:t>
            </a:r>
            <a:r>
              <a:rPr lang="en-US" sz="2600">
                <a:ea typeface="Calibri" panose="020F0502020204030204"/>
                <a:cs typeface="Calibri" panose="020F0502020204030204"/>
              </a:rPr>
              <a:t>: Louisville Men's Basketball Team</a:t>
            </a:r>
            <a:endParaRPr lang="en-US" sz="2600">
              <a:cs typeface="Calibri"/>
            </a:endParaRPr>
          </a:p>
          <a:p>
            <a:pPr marL="0" indent="0">
              <a:buNone/>
            </a:pPr>
            <a:endParaRPr lang="en-US" sz="2600">
              <a:ea typeface="Calibri" panose="020F0502020204030204"/>
              <a:cs typeface="Calibri" panose="020F0502020204030204"/>
            </a:endParaRPr>
          </a:p>
          <a:p>
            <a:r>
              <a:rPr lang="en-US" sz="2600" b="1">
                <a:ea typeface="Calibri" panose="020F0502020204030204"/>
                <a:cs typeface="Calibri" panose="020F0502020204030204"/>
              </a:rPr>
              <a:t>Users</a:t>
            </a:r>
            <a:r>
              <a:rPr lang="en-US" sz="2600">
                <a:ea typeface="Calibri" panose="020F0502020204030204"/>
                <a:cs typeface="Calibri" panose="020F0502020204030204"/>
              </a:rPr>
              <a:t>: </a:t>
            </a:r>
          </a:p>
          <a:p>
            <a:pPr marL="0" indent="0">
              <a:buNone/>
            </a:pPr>
            <a:r>
              <a:rPr lang="en-US" sz="2600">
                <a:ea typeface="Calibri" panose="020F0502020204030204"/>
                <a:cs typeface="Calibri" panose="020F0502020204030204"/>
              </a:rPr>
              <a:t>-   Players</a:t>
            </a:r>
          </a:p>
          <a:p>
            <a:pPr>
              <a:buFont typeface="Calibri" panose="020B0604020202020204" pitchFamily="34" charset="0"/>
              <a:buChar char="-"/>
            </a:pPr>
            <a:r>
              <a:rPr lang="en-US" sz="2600">
                <a:ea typeface="Calibri" panose="020F0502020204030204"/>
                <a:cs typeface="Calibri" panose="020F0502020204030204"/>
              </a:rPr>
              <a:t> Coaches</a:t>
            </a:r>
          </a:p>
          <a:p>
            <a:pPr>
              <a:buFont typeface="Calibri" panose="020B0604020202020204" pitchFamily="34" charset="0"/>
              <a:buChar char="-"/>
            </a:pPr>
            <a:r>
              <a:rPr lang="en-US" sz="2600">
                <a:ea typeface="Calibri" panose="020F0502020204030204"/>
                <a:cs typeface="Calibri" panose="020F0502020204030204"/>
              </a:rPr>
              <a:t> Admins</a:t>
            </a:r>
          </a:p>
          <a:p>
            <a:pPr>
              <a:buFont typeface="Calibri" panose="020B0604020202020204" pitchFamily="34" charset="0"/>
              <a:buChar char="-"/>
            </a:pPr>
            <a:r>
              <a:rPr lang="en-US" sz="2600">
                <a:ea typeface="Calibri" panose="020F0502020204030204"/>
                <a:cs typeface="Calibri" panose="020F0502020204030204"/>
              </a:rPr>
              <a:t> Visitors</a:t>
            </a:r>
          </a:p>
        </p:txBody>
      </p:sp>
      <p:sp>
        <p:nvSpPr>
          <p:cNvPr id="4" name="TextBox 3">
            <a:extLst>
              <a:ext uri="{FF2B5EF4-FFF2-40B4-BE49-F238E27FC236}">
                <a16:creationId xmlns:a16="http://schemas.microsoft.com/office/drawing/2014/main" id="{686032B7-5C3D-28EE-5985-8A4F71CEF820}"/>
              </a:ext>
            </a:extLst>
          </p:cNvPr>
          <p:cNvSpPr txBox="1"/>
          <p:nvPr/>
        </p:nvSpPr>
        <p:spPr>
          <a:xfrm>
            <a:off x="4806863" y="2348630"/>
            <a:ext cx="5621054" cy="40144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US" sz="2600" b="1">
                <a:ea typeface="+mn-lt"/>
                <a:cs typeface="+mn-lt"/>
              </a:rPr>
              <a:t>Needs</a:t>
            </a:r>
            <a:r>
              <a:rPr lang="en-US" sz="2600">
                <a:ea typeface="+mn-lt"/>
                <a:cs typeface="+mn-lt"/>
              </a:rPr>
              <a:t>: </a:t>
            </a:r>
          </a:p>
          <a:p>
            <a:pPr marL="285750" indent="-285750">
              <a:lnSpc>
                <a:spcPct val="90000"/>
              </a:lnSpc>
              <a:spcBef>
                <a:spcPts val="1000"/>
              </a:spcBef>
              <a:buFont typeface="Calibri,Sans-Serif"/>
              <a:buChar char="-"/>
            </a:pPr>
            <a:r>
              <a:rPr lang="en-US" sz="2600">
                <a:ea typeface="+mn-lt"/>
                <a:cs typeface="+mn-lt"/>
              </a:rPr>
              <a:t>Centralized database</a:t>
            </a:r>
          </a:p>
          <a:p>
            <a:pPr marL="285750" indent="-285750">
              <a:lnSpc>
                <a:spcPct val="90000"/>
              </a:lnSpc>
              <a:spcBef>
                <a:spcPts val="1000"/>
              </a:spcBef>
              <a:buFont typeface="Calibri,Sans-Serif"/>
              <a:buChar char="-"/>
            </a:pPr>
            <a:r>
              <a:rPr lang="en-US" sz="2600">
                <a:cs typeface="Calibri"/>
              </a:rPr>
              <a:t>Able to add and update data on the database</a:t>
            </a:r>
            <a:endParaRPr lang="en-US" sz="2600">
              <a:ea typeface="+mn-lt"/>
              <a:cs typeface="+mn-lt"/>
            </a:endParaRPr>
          </a:p>
          <a:p>
            <a:pPr marL="285750" indent="-285750">
              <a:lnSpc>
                <a:spcPct val="90000"/>
              </a:lnSpc>
              <a:spcBef>
                <a:spcPts val="1000"/>
              </a:spcBef>
              <a:buFont typeface="Calibri,Sans-Serif"/>
              <a:buChar char="-"/>
            </a:pPr>
            <a:r>
              <a:rPr lang="en-US" sz="2600">
                <a:cs typeface="Calibri"/>
              </a:rPr>
              <a:t>Ease of access to statistics and analytics</a:t>
            </a:r>
            <a:endParaRPr lang="en-US" sz="2600">
              <a:ea typeface="+mn-lt"/>
              <a:cs typeface="+mn-lt"/>
            </a:endParaRPr>
          </a:p>
          <a:p>
            <a:pPr marL="285750" indent="-285750">
              <a:lnSpc>
                <a:spcPct val="90000"/>
              </a:lnSpc>
              <a:spcBef>
                <a:spcPts val="1000"/>
              </a:spcBef>
              <a:buFont typeface="Calibri,Sans-Serif"/>
              <a:buChar char="-"/>
            </a:pPr>
            <a:r>
              <a:rPr lang="en-US" sz="2600">
                <a:cs typeface="Calibri"/>
              </a:rPr>
              <a:t>Increased security</a:t>
            </a:r>
            <a:endParaRPr lang="en-US" sz="2600">
              <a:ea typeface="+mn-lt"/>
              <a:cs typeface="+mn-lt"/>
            </a:endParaRPr>
          </a:p>
          <a:p>
            <a:pPr marL="285750" indent="-285750">
              <a:lnSpc>
                <a:spcPct val="90000"/>
              </a:lnSpc>
              <a:spcBef>
                <a:spcPts val="1000"/>
              </a:spcBef>
              <a:buFont typeface="Calibri,Sans-Serif"/>
              <a:buChar char="-"/>
            </a:pPr>
            <a:r>
              <a:rPr lang="en-US" sz="2600">
                <a:cs typeface="Calibri"/>
              </a:rPr>
              <a:t>Different access levels</a:t>
            </a:r>
            <a:endParaRPr lang="en-US" sz="2600">
              <a:ea typeface="+mn-lt"/>
              <a:cs typeface="+mn-lt"/>
            </a:endParaRPr>
          </a:p>
          <a:p>
            <a:pPr algn="l"/>
            <a:endParaRPr lang="en-US" sz="2600">
              <a:cs typeface="Calibri"/>
            </a:endParaRPr>
          </a:p>
        </p:txBody>
      </p:sp>
      <p:pic>
        <p:nvPicPr>
          <p:cNvPr id="6" name="Picture 5" descr="Logo&#10;&#10;Description automatically generated">
            <a:extLst>
              <a:ext uri="{FF2B5EF4-FFF2-40B4-BE49-F238E27FC236}">
                <a16:creationId xmlns:a16="http://schemas.microsoft.com/office/drawing/2014/main" id="{1FC1103D-E7DD-6044-0A89-37A1B08E05BF}"/>
              </a:ext>
            </a:extLst>
          </p:cNvPr>
          <p:cNvPicPr>
            <a:picLocks noChangeAspect="1"/>
          </p:cNvPicPr>
          <p:nvPr/>
        </p:nvPicPr>
        <p:blipFill rotWithShape="1">
          <a:blip r:embed="rId2"/>
          <a:srcRect l="23326" r="27766"/>
          <a:stretch/>
        </p:blipFill>
        <p:spPr>
          <a:xfrm>
            <a:off x="11411643" y="117097"/>
            <a:ext cx="619907" cy="732399"/>
          </a:xfrm>
          <a:prstGeom prst="rect">
            <a:avLst/>
          </a:prstGeom>
        </p:spPr>
      </p:pic>
    </p:spTree>
    <p:extLst>
      <p:ext uri="{BB962C8B-B14F-4D97-AF65-F5344CB8AC3E}">
        <p14:creationId xmlns:p14="http://schemas.microsoft.com/office/powerpoint/2010/main" val="3779814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C45102DAAD38D4EB21389A5C76A4FE8" ma:contentTypeVersion="5" ma:contentTypeDescription="Create a new document." ma:contentTypeScope="" ma:versionID="b378c3c482c91468d1dce7401c4578c4">
  <xsd:schema xmlns:xsd="http://www.w3.org/2001/XMLSchema" xmlns:xs="http://www.w3.org/2001/XMLSchema" xmlns:p="http://schemas.microsoft.com/office/2006/metadata/properties" xmlns:ns2="efbedc23-4310-43bb-956e-8cae7ee5ccd7" xmlns:ns3="86ef29ac-e362-45f6-8405-737fd821d3e5" targetNamespace="http://schemas.microsoft.com/office/2006/metadata/properties" ma:root="true" ma:fieldsID="691d0aa5b70e3650276579af848266ee" ns2:_="" ns3:_="">
    <xsd:import namespace="efbedc23-4310-43bb-956e-8cae7ee5ccd7"/>
    <xsd:import namespace="86ef29ac-e362-45f6-8405-737fd821d3e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bedc23-4310-43bb-956e-8cae7ee5cc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6ef29ac-e362-45f6-8405-737fd821d3e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740673-131F-4C42-8C08-0DC1DE5E2923}">
  <ds:schemaRefs>
    <ds:schemaRef ds:uri="http://schemas.microsoft.com/sharepoint/v3/contenttype/forms"/>
  </ds:schemaRefs>
</ds:datastoreItem>
</file>

<file path=customXml/itemProps2.xml><?xml version="1.0" encoding="utf-8"?>
<ds:datastoreItem xmlns:ds="http://schemas.openxmlformats.org/officeDocument/2006/customXml" ds:itemID="{DF8D171B-A150-499F-AD53-4C019C03C592}"/>
</file>

<file path=customXml/itemProps3.xml><?xml version="1.0" encoding="utf-8"?>
<ds:datastoreItem xmlns:ds="http://schemas.openxmlformats.org/officeDocument/2006/customXml" ds:itemID="{A37F7BD6-ADC9-427C-9923-C51D771320C2}">
  <ds:schemaRefs>
    <ds:schemaRef ds:uri="http://schemas.microsoft.com/office/2006/metadata/properties"/>
    <ds:schemaRef ds:uri="http://schemas.microsoft.com/office/infopath/2007/PartnerControls"/>
    <ds:schemaRef ds:uri="http://www.w3.org/2000/xmln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Mesh</vt:lpstr>
      <vt:lpstr>Iteration One UofL Basketball Team Project </vt:lpstr>
      <vt:lpstr>Overview</vt:lpstr>
      <vt:lpstr>System Request</vt:lpstr>
      <vt:lpstr>System Request</vt:lpstr>
      <vt:lpstr>Narrative</vt:lpstr>
      <vt:lpstr>Narrative </vt:lpstr>
      <vt:lpstr>Process Model: As-Is</vt:lpstr>
      <vt:lpstr>Process Model: To-Be</vt:lpstr>
      <vt:lpstr>Vision Document</vt:lpstr>
      <vt:lpstr>Vision Document</vt:lpstr>
      <vt:lpstr>Agile Stories</vt:lpstr>
      <vt:lpstr>Agile Stories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149</cp:revision>
  <dcterms:created xsi:type="dcterms:W3CDTF">2023-02-03T18:02:29Z</dcterms:created>
  <dcterms:modified xsi:type="dcterms:W3CDTF">2023-02-09T13:10:15Z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0x010100EC45102DAAD38D4EB21389A5C76A4FE8</vt:lpwstr>
  </property>
</Properties>
</file>