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0" r:id="rId5"/>
    <p:sldId id="257" r:id="rId6"/>
    <p:sldId id="258" r:id="rId7"/>
    <p:sldId id="291" r:id="rId8"/>
    <p:sldId id="292" r:id="rId9"/>
    <p:sldId id="293" r:id="rId10"/>
    <p:sldId id="294" r:id="rId11"/>
    <p:sldId id="296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72282-C6D5-4E1C-B067-A7EC87B52BE0}" v="44" dt="2023-10-23T19:33:18.900"/>
    <p1510:client id="{FE6A25A4-C7DC-F04A-9AFB-DE35DD343AD7}" v="2" dt="2023-10-23T19:14:4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Devin" userId="e47af76a-1a1f-431e-823a-8a6699848152" providerId="ADAL" clId="{FE6A25A4-C7DC-F04A-9AFB-DE35DD343AD7}"/>
    <pc:docChg chg="modSld">
      <pc:chgData name="Ward, Devin" userId="e47af76a-1a1f-431e-823a-8a6699848152" providerId="ADAL" clId="{FE6A25A4-C7DC-F04A-9AFB-DE35DD343AD7}" dt="2023-10-23T19:14:45.195" v="1" actId="1036"/>
      <pc:docMkLst>
        <pc:docMk/>
      </pc:docMkLst>
      <pc:sldChg chg="modSp">
        <pc:chgData name="Ward, Devin" userId="e47af76a-1a1f-431e-823a-8a6699848152" providerId="ADAL" clId="{FE6A25A4-C7DC-F04A-9AFB-DE35DD343AD7}" dt="2023-10-23T19:14:45.195" v="1" actId="1036"/>
        <pc:sldMkLst>
          <pc:docMk/>
          <pc:sldMk cId="1901848721" sldId="290"/>
        </pc:sldMkLst>
        <pc:picChg chg="mod">
          <ac:chgData name="Ward, Devin" userId="e47af76a-1a1f-431e-823a-8a6699848152" providerId="ADAL" clId="{FE6A25A4-C7DC-F04A-9AFB-DE35DD343AD7}" dt="2023-10-23T19:14:45.195" v="1" actId="1036"/>
          <ac:picMkLst>
            <pc:docMk/>
            <pc:sldMk cId="1901848721" sldId="290"/>
            <ac:picMk id="10242" creationId="{E9D1875C-4B81-98BC-A14D-97C4B25E8143}"/>
          </ac:picMkLst>
        </pc:picChg>
      </pc:sldChg>
    </pc:docChg>
  </pc:docChgLst>
  <pc:docChgLst>
    <pc:chgData name="Ward, Devin" userId="S::dtward02@louisville.edu::e47af76a-1a1f-431e-823a-8a6699848152" providerId="AD" clId="Web-{C1E72282-C6D5-4E1C-B067-A7EC87B52BE0}"/>
    <pc:docChg chg="addSld delSld modSld sldOrd">
      <pc:chgData name="Ward, Devin" userId="S::dtward02@louisville.edu::e47af76a-1a1f-431e-823a-8a6699848152" providerId="AD" clId="Web-{C1E72282-C6D5-4E1C-B067-A7EC87B52BE0}" dt="2023-10-23T19:33:18.900" v="39" actId="1076"/>
      <pc:docMkLst>
        <pc:docMk/>
      </pc:docMkLst>
      <pc:sldChg chg="addSp modSp add ord replId">
        <pc:chgData name="Ward, Devin" userId="S::dtward02@louisville.edu::e47af76a-1a1f-431e-823a-8a6699848152" providerId="AD" clId="Web-{C1E72282-C6D5-4E1C-B067-A7EC87B52BE0}" dt="2023-10-23T19:32:23.368" v="21" actId="14100"/>
        <pc:sldMkLst>
          <pc:docMk/>
          <pc:sldMk cId="2016891337" sldId="293"/>
        </pc:sldMkLst>
        <pc:spChg chg="mod">
          <ac:chgData name="Ward, Devin" userId="S::dtward02@louisville.edu::e47af76a-1a1f-431e-823a-8a6699848152" providerId="AD" clId="Web-{C1E72282-C6D5-4E1C-B067-A7EC87B52BE0}" dt="2023-10-23T19:31:50.023" v="2" actId="20577"/>
          <ac:spMkLst>
            <pc:docMk/>
            <pc:sldMk cId="2016891337" sldId="293"/>
            <ac:spMk id="3" creationId="{FA8D1987-C3A1-F3A2-DFED-BD1997653B8B}"/>
          </ac:spMkLst>
        </pc:spChg>
        <pc:spChg chg="mod">
          <ac:chgData name="Ward, Devin" userId="S::dtward02@louisville.edu::e47af76a-1a1f-431e-823a-8a6699848152" providerId="AD" clId="Web-{C1E72282-C6D5-4E1C-B067-A7EC87B52BE0}" dt="2023-10-23T19:32:01.945" v="14" actId="20577"/>
          <ac:spMkLst>
            <pc:docMk/>
            <pc:sldMk cId="2016891337" sldId="293"/>
            <ac:spMk id="9" creationId="{30001F4C-FA6A-E9D4-87A9-86DB8D5B718C}"/>
          </ac:spMkLst>
        </pc:spChg>
        <pc:picChg chg="add mod">
          <ac:chgData name="Ward, Devin" userId="S::dtward02@louisville.edu::e47af76a-1a1f-431e-823a-8a6699848152" providerId="AD" clId="Web-{C1E72282-C6D5-4E1C-B067-A7EC87B52BE0}" dt="2023-10-23T19:32:23.368" v="21" actId="14100"/>
          <ac:picMkLst>
            <pc:docMk/>
            <pc:sldMk cId="2016891337" sldId="293"/>
            <ac:picMk id="2" creationId="{78F085CE-07AA-4A0B-B77C-05FB9AC3DF3D}"/>
          </ac:picMkLst>
        </pc:picChg>
      </pc:sldChg>
      <pc:sldChg chg="add del replId">
        <pc:chgData name="Ward, Devin" userId="S::dtward02@louisville.edu::e47af76a-1a1f-431e-823a-8a6699848152" providerId="AD" clId="Web-{C1E72282-C6D5-4E1C-B067-A7EC87B52BE0}" dt="2023-10-23T19:32:06.398" v="16"/>
        <pc:sldMkLst>
          <pc:docMk/>
          <pc:sldMk cId="1903442437" sldId="294"/>
        </pc:sldMkLst>
      </pc:sldChg>
      <pc:sldChg chg="addSp delSp modSp add replId">
        <pc:chgData name="Ward, Devin" userId="S::dtward02@louisville.edu::e47af76a-1a1f-431e-823a-8a6699848152" providerId="AD" clId="Web-{C1E72282-C6D5-4E1C-B067-A7EC87B52BE0}" dt="2023-10-23T19:32:44.649" v="29" actId="1076"/>
        <pc:sldMkLst>
          <pc:docMk/>
          <pc:sldMk cId="3637959888" sldId="294"/>
        </pc:sldMkLst>
        <pc:picChg chg="del">
          <ac:chgData name="Ward, Devin" userId="S::dtward02@louisville.edu::e47af76a-1a1f-431e-823a-8a6699848152" providerId="AD" clId="Web-{C1E72282-C6D5-4E1C-B067-A7EC87B52BE0}" dt="2023-10-23T19:32:31.508" v="23"/>
          <ac:picMkLst>
            <pc:docMk/>
            <pc:sldMk cId="3637959888" sldId="294"/>
            <ac:picMk id="2" creationId="{78F085CE-07AA-4A0B-B77C-05FB9AC3DF3D}"/>
          </ac:picMkLst>
        </pc:picChg>
        <pc:picChg chg="add mod">
          <ac:chgData name="Ward, Devin" userId="S::dtward02@louisville.edu::e47af76a-1a1f-431e-823a-8a6699848152" providerId="AD" clId="Web-{C1E72282-C6D5-4E1C-B067-A7EC87B52BE0}" dt="2023-10-23T19:32:44.649" v="29" actId="1076"/>
          <ac:picMkLst>
            <pc:docMk/>
            <pc:sldMk cId="3637959888" sldId="294"/>
            <ac:picMk id="4" creationId="{C6262120-8785-A7F9-C93F-81A33CCC6266}"/>
          </ac:picMkLst>
        </pc:picChg>
      </pc:sldChg>
      <pc:sldChg chg="delSp add del replId">
        <pc:chgData name="Ward, Devin" userId="S::dtward02@louisville.edu::e47af76a-1a1f-431e-823a-8a6699848152" providerId="AD" clId="Web-{C1E72282-C6D5-4E1C-B067-A7EC87B52BE0}" dt="2023-10-23T19:33:02.072" v="34"/>
        <pc:sldMkLst>
          <pc:docMk/>
          <pc:sldMk cId="3420150921" sldId="295"/>
        </pc:sldMkLst>
        <pc:picChg chg="del">
          <ac:chgData name="Ward, Devin" userId="S::dtward02@louisville.edu::e47af76a-1a1f-431e-823a-8a6699848152" providerId="AD" clId="Web-{C1E72282-C6D5-4E1C-B067-A7EC87B52BE0}" dt="2023-10-23T19:32:56.462" v="31"/>
          <ac:picMkLst>
            <pc:docMk/>
            <pc:sldMk cId="3420150921" sldId="295"/>
            <ac:picMk id="4" creationId="{C6262120-8785-A7F9-C93F-81A33CCC6266}"/>
          </ac:picMkLst>
        </pc:picChg>
      </pc:sldChg>
      <pc:sldChg chg="addSp delSp modSp add replId">
        <pc:chgData name="Ward, Devin" userId="S::dtward02@louisville.edu::e47af76a-1a1f-431e-823a-8a6699848152" providerId="AD" clId="Web-{C1E72282-C6D5-4E1C-B067-A7EC87B52BE0}" dt="2023-10-23T19:33:18.900" v="39" actId="1076"/>
        <pc:sldMkLst>
          <pc:docMk/>
          <pc:sldMk cId="465876222" sldId="296"/>
        </pc:sldMkLst>
        <pc:picChg chg="add mod">
          <ac:chgData name="Ward, Devin" userId="S::dtward02@louisville.edu::e47af76a-1a1f-431e-823a-8a6699848152" providerId="AD" clId="Web-{C1E72282-C6D5-4E1C-B067-A7EC87B52BE0}" dt="2023-10-23T19:33:18.900" v="39" actId="1076"/>
          <ac:picMkLst>
            <pc:docMk/>
            <pc:sldMk cId="465876222" sldId="296"/>
            <ac:picMk id="2" creationId="{F134C73A-51F2-55A5-1EFB-182CD6547FDD}"/>
          </ac:picMkLst>
        </pc:picChg>
        <pc:picChg chg="del mod">
          <ac:chgData name="Ward, Devin" userId="S::dtward02@louisville.edu::e47af76a-1a1f-431e-823a-8a6699848152" providerId="AD" clId="Web-{C1E72282-C6D5-4E1C-B067-A7EC87B52BE0}" dt="2023-10-23T19:33:10.681" v="35"/>
          <ac:picMkLst>
            <pc:docMk/>
            <pc:sldMk cId="465876222" sldId="296"/>
            <ac:picMk id="4" creationId="{C6262120-8785-A7F9-C93F-81A33CCC626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3A82-F808-4745-BCFB-7EC3C3E0F21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5BD4C64-1B7E-41D2-A632-D682DB1D52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Introduction</a:t>
          </a:r>
        </a:p>
      </dgm:t>
    </dgm:pt>
    <dgm:pt modelId="{3A7329B2-72C1-4714-A35D-FB45B5045BF7}" type="parTrans" cxnId="{EB64B0F4-F0AC-4E8D-8B9B-82BF57B75F53}">
      <dgm:prSet/>
      <dgm:spPr/>
      <dgm:t>
        <a:bodyPr/>
        <a:lstStyle/>
        <a:p>
          <a:endParaRPr lang="en-US"/>
        </a:p>
      </dgm:t>
    </dgm:pt>
    <dgm:pt modelId="{EF763195-204F-4DE1-B8A4-57CCECEFC9CD}" type="sibTrans" cxnId="{EB64B0F4-F0AC-4E8D-8B9B-82BF57B75F53}">
      <dgm:prSet/>
      <dgm:spPr/>
      <dgm:t>
        <a:bodyPr/>
        <a:lstStyle/>
        <a:p>
          <a:endParaRPr lang="en-US"/>
        </a:p>
      </dgm:t>
    </dgm:pt>
    <dgm:pt modelId="{EAB4C3E1-294A-0548-8F0C-9F66F184C4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Demo</a:t>
          </a:r>
        </a:p>
      </dgm:t>
    </dgm:pt>
    <dgm:pt modelId="{AB6F7093-2366-0440-9DB6-8DB3B09A7F43}" type="parTrans" cxnId="{EC56623F-43CD-AE45-AE1E-47510DE06371}">
      <dgm:prSet/>
      <dgm:spPr/>
      <dgm:t>
        <a:bodyPr/>
        <a:lstStyle/>
        <a:p>
          <a:endParaRPr lang="en-US"/>
        </a:p>
      </dgm:t>
    </dgm:pt>
    <dgm:pt modelId="{CB3204A0-7129-BB41-9F96-5EB5E6EC150F}" type="sibTrans" cxnId="{EC56623F-43CD-AE45-AE1E-47510DE06371}">
      <dgm:prSet/>
      <dgm:spPr/>
      <dgm:t>
        <a:bodyPr/>
        <a:lstStyle/>
        <a:p>
          <a:endParaRPr lang="en-US"/>
        </a:p>
      </dgm:t>
    </dgm:pt>
    <dgm:pt modelId="{761A812E-1B02-FF4D-9AE1-4D52C487AB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Conclusion</a:t>
          </a:r>
        </a:p>
      </dgm:t>
    </dgm:pt>
    <dgm:pt modelId="{2A357991-FBA2-A14A-A1D6-6333AFDF6564}" type="parTrans" cxnId="{C5A54BE4-ED5A-A446-A291-7FAEA9900A86}">
      <dgm:prSet/>
      <dgm:spPr/>
      <dgm:t>
        <a:bodyPr/>
        <a:lstStyle/>
        <a:p>
          <a:endParaRPr lang="en-US"/>
        </a:p>
      </dgm:t>
    </dgm:pt>
    <dgm:pt modelId="{B1FAE247-5CC4-5F4D-BCDF-EDC5FCDE03CE}" type="sibTrans" cxnId="{C5A54BE4-ED5A-A446-A291-7FAEA9900A86}">
      <dgm:prSet/>
      <dgm:spPr/>
      <dgm:t>
        <a:bodyPr/>
        <a:lstStyle/>
        <a:p>
          <a:endParaRPr lang="en-US"/>
        </a:p>
      </dgm:t>
    </dgm:pt>
    <dgm:pt modelId="{894BB508-EC44-4E3F-9C52-1AAEC4B4F382}" type="pres">
      <dgm:prSet presAssocID="{98543A82-F808-4745-BCFB-7EC3C3E0F216}" presName="root" presStyleCnt="0">
        <dgm:presLayoutVars>
          <dgm:dir/>
          <dgm:resizeHandles val="exact"/>
        </dgm:presLayoutVars>
      </dgm:prSet>
      <dgm:spPr/>
    </dgm:pt>
    <dgm:pt modelId="{A6DDA22A-D9E1-4E8A-A3C9-E6B7BED68CA1}" type="pres">
      <dgm:prSet presAssocID="{05BD4C64-1B7E-41D2-A632-D682DB1D528D}" presName="compNode" presStyleCnt="0"/>
      <dgm:spPr/>
    </dgm:pt>
    <dgm:pt modelId="{3AF4E902-3EE3-49FD-9584-FA2BA67394E5}" type="pres">
      <dgm:prSet presAssocID="{05BD4C64-1B7E-41D2-A632-D682DB1D528D}" presName="bgRect" presStyleLbl="bgShp" presStyleIdx="0" presStyleCnt="3"/>
      <dgm:spPr/>
    </dgm:pt>
    <dgm:pt modelId="{3B26EE87-44C7-42A1-BF08-2E7F3D0E99E5}" type="pres">
      <dgm:prSet presAssocID="{05BD4C64-1B7E-41D2-A632-D682DB1D528D}" presName="iconRect" presStyleLbl="node1" presStyleIdx="0" presStyleCnt="3" custScaleX="179354" custScaleY="18322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 with solid fill"/>
        </a:ext>
      </dgm:extLst>
    </dgm:pt>
    <dgm:pt modelId="{8159FE72-5F06-4E33-BD5D-4216567CDE4E}" type="pres">
      <dgm:prSet presAssocID="{05BD4C64-1B7E-41D2-A632-D682DB1D528D}" presName="spaceRect" presStyleCnt="0"/>
      <dgm:spPr/>
    </dgm:pt>
    <dgm:pt modelId="{39E18015-DDDE-4E35-B24C-D264A2C315F4}" type="pres">
      <dgm:prSet presAssocID="{05BD4C64-1B7E-41D2-A632-D682DB1D528D}" presName="parTx" presStyleLbl="revTx" presStyleIdx="0" presStyleCnt="3">
        <dgm:presLayoutVars>
          <dgm:chMax val="0"/>
          <dgm:chPref val="0"/>
        </dgm:presLayoutVars>
      </dgm:prSet>
      <dgm:spPr/>
    </dgm:pt>
    <dgm:pt modelId="{5C4E2EC1-F5A0-411F-98E1-BE05A3C15CF9}" type="pres">
      <dgm:prSet presAssocID="{EF763195-204F-4DE1-B8A4-57CCECEFC9CD}" presName="sibTrans" presStyleCnt="0"/>
      <dgm:spPr/>
    </dgm:pt>
    <dgm:pt modelId="{77842E81-DCA0-984A-ADCD-DB6C4BE0F303}" type="pres">
      <dgm:prSet presAssocID="{EAB4C3E1-294A-0548-8F0C-9F66F184C4CE}" presName="compNode" presStyleCnt="0"/>
      <dgm:spPr/>
    </dgm:pt>
    <dgm:pt modelId="{3256B268-1D49-8D4A-8045-12CC56C9012E}" type="pres">
      <dgm:prSet presAssocID="{EAB4C3E1-294A-0548-8F0C-9F66F184C4CE}" presName="bgRect" presStyleLbl="bgShp" presStyleIdx="1" presStyleCnt="3"/>
      <dgm:spPr/>
    </dgm:pt>
    <dgm:pt modelId="{11602F9E-9D9C-D544-BCF7-4C0B87686DD6}" type="pres">
      <dgm:prSet presAssocID="{EAB4C3E1-294A-0548-8F0C-9F66F184C4CE}" presName="iconRect" presStyleLbl="node1" presStyleIdx="1" presStyleCnt="3" custScaleX="179354" custScaleY="183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D0659C55-431A-D649-917C-19C51B60BB65}" type="pres">
      <dgm:prSet presAssocID="{EAB4C3E1-294A-0548-8F0C-9F66F184C4CE}" presName="spaceRect" presStyleCnt="0"/>
      <dgm:spPr/>
    </dgm:pt>
    <dgm:pt modelId="{79314CFB-B2CF-944C-90C5-CA4B77B8BF59}" type="pres">
      <dgm:prSet presAssocID="{EAB4C3E1-294A-0548-8F0C-9F66F184C4CE}" presName="parTx" presStyleLbl="revTx" presStyleIdx="1" presStyleCnt="3">
        <dgm:presLayoutVars>
          <dgm:chMax val="0"/>
          <dgm:chPref val="0"/>
        </dgm:presLayoutVars>
      </dgm:prSet>
      <dgm:spPr/>
    </dgm:pt>
    <dgm:pt modelId="{91F7E5A7-AF69-A248-8C9E-2E4F365DB802}" type="pres">
      <dgm:prSet presAssocID="{CB3204A0-7129-BB41-9F96-5EB5E6EC150F}" presName="sibTrans" presStyleCnt="0"/>
      <dgm:spPr/>
    </dgm:pt>
    <dgm:pt modelId="{DFA837E8-29F3-9143-AB70-058B9C065497}" type="pres">
      <dgm:prSet presAssocID="{761A812E-1B02-FF4D-9AE1-4D52C487AB26}" presName="compNode" presStyleCnt="0"/>
      <dgm:spPr/>
    </dgm:pt>
    <dgm:pt modelId="{3166B116-E56B-714E-AE77-E3D55E97B32E}" type="pres">
      <dgm:prSet presAssocID="{761A812E-1B02-FF4D-9AE1-4D52C487AB26}" presName="bgRect" presStyleLbl="bgShp" presStyleIdx="2" presStyleCnt="3"/>
      <dgm:spPr/>
    </dgm:pt>
    <dgm:pt modelId="{4F2F86AC-0C73-D441-A448-76953C89170D}" type="pres">
      <dgm:prSet presAssocID="{761A812E-1B02-FF4D-9AE1-4D52C487AB26}" presName="iconRect" presStyleLbl="node1" presStyleIdx="2" presStyleCnt="3" custScaleX="179354" custScaleY="18322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4A6BC7EF-A1B1-A94E-997E-B2E8899B8F5D}" type="pres">
      <dgm:prSet presAssocID="{761A812E-1B02-FF4D-9AE1-4D52C487AB26}" presName="spaceRect" presStyleCnt="0"/>
      <dgm:spPr/>
    </dgm:pt>
    <dgm:pt modelId="{5CF2A4D5-75B6-DB44-8712-BFEB455FB936}" type="pres">
      <dgm:prSet presAssocID="{761A812E-1B02-FF4D-9AE1-4D52C487AB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892614-E250-4881-BAFF-DE5D45CD7D1C}" type="presOf" srcId="{98543A82-F808-4745-BCFB-7EC3C3E0F216}" destId="{894BB508-EC44-4E3F-9C52-1AAEC4B4F382}" srcOrd="0" destOrd="0" presId="urn:microsoft.com/office/officeart/2018/2/layout/IconVerticalSolidList"/>
    <dgm:cxn modelId="{D7F4EE24-B472-CD43-92BA-8D18766E84F6}" type="presOf" srcId="{EAB4C3E1-294A-0548-8F0C-9F66F184C4CE}" destId="{79314CFB-B2CF-944C-90C5-CA4B77B8BF59}" srcOrd="0" destOrd="0" presId="urn:microsoft.com/office/officeart/2018/2/layout/IconVerticalSolidList"/>
    <dgm:cxn modelId="{EC56623F-43CD-AE45-AE1E-47510DE06371}" srcId="{98543A82-F808-4745-BCFB-7EC3C3E0F216}" destId="{EAB4C3E1-294A-0548-8F0C-9F66F184C4CE}" srcOrd="1" destOrd="0" parTransId="{AB6F7093-2366-0440-9DB6-8DB3B09A7F43}" sibTransId="{CB3204A0-7129-BB41-9F96-5EB5E6EC150F}"/>
    <dgm:cxn modelId="{A9DD4496-D0EC-4FDE-8E43-8609F6D83F85}" type="presOf" srcId="{05BD4C64-1B7E-41D2-A632-D682DB1D528D}" destId="{39E18015-DDDE-4E35-B24C-D264A2C315F4}" srcOrd="0" destOrd="0" presId="urn:microsoft.com/office/officeart/2018/2/layout/IconVerticalSolidList"/>
    <dgm:cxn modelId="{E2D1BEAD-BF1B-7747-B68A-02D5CBBD60CF}" type="presOf" srcId="{761A812E-1B02-FF4D-9AE1-4D52C487AB26}" destId="{5CF2A4D5-75B6-DB44-8712-BFEB455FB936}" srcOrd="0" destOrd="0" presId="urn:microsoft.com/office/officeart/2018/2/layout/IconVerticalSolidList"/>
    <dgm:cxn modelId="{C5A54BE4-ED5A-A446-A291-7FAEA9900A86}" srcId="{98543A82-F808-4745-BCFB-7EC3C3E0F216}" destId="{761A812E-1B02-FF4D-9AE1-4D52C487AB26}" srcOrd="2" destOrd="0" parTransId="{2A357991-FBA2-A14A-A1D6-6333AFDF6564}" sibTransId="{B1FAE247-5CC4-5F4D-BCDF-EDC5FCDE03CE}"/>
    <dgm:cxn modelId="{EB64B0F4-F0AC-4E8D-8B9B-82BF57B75F53}" srcId="{98543A82-F808-4745-BCFB-7EC3C3E0F216}" destId="{05BD4C64-1B7E-41D2-A632-D682DB1D528D}" srcOrd="0" destOrd="0" parTransId="{3A7329B2-72C1-4714-A35D-FB45B5045BF7}" sibTransId="{EF763195-204F-4DE1-B8A4-57CCECEFC9CD}"/>
    <dgm:cxn modelId="{2CE5E8FE-AC1E-4938-9D80-636B309F77D0}" type="presParOf" srcId="{894BB508-EC44-4E3F-9C52-1AAEC4B4F382}" destId="{A6DDA22A-D9E1-4E8A-A3C9-E6B7BED68CA1}" srcOrd="0" destOrd="0" presId="urn:microsoft.com/office/officeart/2018/2/layout/IconVerticalSolidList"/>
    <dgm:cxn modelId="{1AF18168-7582-4689-AA76-40DD95725941}" type="presParOf" srcId="{A6DDA22A-D9E1-4E8A-A3C9-E6B7BED68CA1}" destId="{3AF4E902-3EE3-49FD-9584-FA2BA67394E5}" srcOrd="0" destOrd="0" presId="urn:microsoft.com/office/officeart/2018/2/layout/IconVerticalSolidList"/>
    <dgm:cxn modelId="{5D5A3556-9C87-4339-B7E6-F83ED90BB708}" type="presParOf" srcId="{A6DDA22A-D9E1-4E8A-A3C9-E6B7BED68CA1}" destId="{3B26EE87-44C7-42A1-BF08-2E7F3D0E99E5}" srcOrd="1" destOrd="0" presId="urn:microsoft.com/office/officeart/2018/2/layout/IconVerticalSolidList"/>
    <dgm:cxn modelId="{1FD9836C-834B-49EE-BFE4-CAD1137821DC}" type="presParOf" srcId="{A6DDA22A-D9E1-4E8A-A3C9-E6B7BED68CA1}" destId="{8159FE72-5F06-4E33-BD5D-4216567CDE4E}" srcOrd="2" destOrd="0" presId="urn:microsoft.com/office/officeart/2018/2/layout/IconVerticalSolidList"/>
    <dgm:cxn modelId="{B71AC173-12C8-4BED-8483-98820E526950}" type="presParOf" srcId="{A6DDA22A-D9E1-4E8A-A3C9-E6B7BED68CA1}" destId="{39E18015-DDDE-4E35-B24C-D264A2C315F4}" srcOrd="3" destOrd="0" presId="urn:microsoft.com/office/officeart/2018/2/layout/IconVerticalSolidList"/>
    <dgm:cxn modelId="{53C334D6-81F8-4E8E-8BF9-77C55ADD0397}" type="presParOf" srcId="{894BB508-EC44-4E3F-9C52-1AAEC4B4F382}" destId="{5C4E2EC1-F5A0-411F-98E1-BE05A3C15CF9}" srcOrd="1" destOrd="0" presId="urn:microsoft.com/office/officeart/2018/2/layout/IconVerticalSolidList"/>
    <dgm:cxn modelId="{83C430DD-A884-3142-A704-D8CE935C203A}" type="presParOf" srcId="{894BB508-EC44-4E3F-9C52-1AAEC4B4F382}" destId="{77842E81-DCA0-984A-ADCD-DB6C4BE0F303}" srcOrd="2" destOrd="0" presId="urn:microsoft.com/office/officeart/2018/2/layout/IconVerticalSolidList"/>
    <dgm:cxn modelId="{D43D7C25-7E95-A340-80B7-C7C209BF7E7A}" type="presParOf" srcId="{77842E81-DCA0-984A-ADCD-DB6C4BE0F303}" destId="{3256B268-1D49-8D4A-8045-12CC56C9012E}" srcOrd="0" destOrd="0" presId="urn:microsoft.com/office/officeart/2018/2/layout/IconVerticalSolidList"/>
    <dgm:cxn modelId="{D0B0BE29-7692-1145-9F0E-49828AC02545}" type="presParOf" srcId="{77842E81-DCA0-984A-ADCD-DB6C4BE0F303}" destId="{11602F9E-9D9C-D544-BCF7-4C0B87686DD6}" srcOrd="1" destOrd="0" presId="urn:microsoft.com/office/officeart/2018/2/layout/IconVerticalSolidList"/>
    <dgm:cxn modelId="{0ADB9537-8E31-5542-B628-C14B6EE9B0A7}" type="presParOf" srcId="{77842E81-DCA0-984A-ADCD-DB6C4BE0F303}" destId="{D0659C55-431A-D649-917C-19C51B60BB65}" srcOrd="2" destOrd="0" presId="urn:microsoft.com/office/officeart/2018/2/layout/IconVerticalSolidList"/>
    <dgm:cxn modelId="{1F6EA52C-F8D2-AE48-8E86-8A6F6597593F}" type="presParOf" srcId="{77842E81-DCA0-984A-ADCD-DB6C4BE0F303}" destId="{79314CFB-B2CF-944C-90C5-CA4B77B8BF59}" srcOrd="3" destOrd="0" presId="urn:microsoft.com/office/officeart/2018/2/layout/IconVerticalSolidList"/>
    <dgm:cxn modelId="{86FAFAC1-4763-DF43-9077-7305A327F736}" type="presParOf" srcId="{894BB508-EC44-4E3F-9C52-1AAEC4B4F382}" destId="{91F7E5A7-AF69-A248-8C9E-2E4F365DB802}" srcOrd="3" destOrd="0" presId="urn:microsoft.com/office/officeart/2018/2/layout/IconVerticalSolidList"/>
    <dgm:cxn modelId="{31149BE1-6466-AF4F-AB66-8C62CD89D0E4}" type="presParOf" srcId="{894BB508-EC44-4E3F-9C52-1AAEC4B4F382}" destId="{DFA837E8-29F3-9143-AB70-058B9C065497}" srcOrd="4" destOrd="0" presId="urn:microsoft.com/office/officeart/2018/2/layout/IconVerticalSolidList"/>
    <dgm:cxn modelId="{3F6A60A5-FD3F-4F4B-8928-C02C88C61B6A}" type="presParOf" srcId="{DFA837E8-29F3-9143-AB70-058B9C065497}" destId="{3166B116-E56B-714E-AE77-E3D55E97B32E}" srcOrd="0" destOrd="0" presId="urn:microsoft.com/office/officeart/2018/2/layout/IconVerticalSolidList"/>
    <dgm:cxn modelId="{948A8B18-6BB2-0E44-80DF-C4752B78AF52}" type="presParOf" srcId="{DFA837E8-29F3-9143-AB70-058B9C065497}" destId="{4F2F86AC-0C73-D441-A448-76953C89170D}" srcOrd="1" destOrd="0" presId="urn:microsoft.com/office/officeart/2018/2/layout/IconVerticalSolidList"/>
    <dgm:cxn modelId="{1E83F645-9788-5647-BF06-56658E155327}" type="presParOf" srcId="{DFA837E8-29F3-9143-AB70-058B9C065497}" destId="{4A6BC7EF-A1B1-A94E-997E-B2E8899B8F5D}" srcOrd="2" destOrd="0" presId="urn:microsoft.com/office/officeart/2018/2/layout/IconVerticalSolidList"/>
    <dgm:cxn modelId="{28E32A69-4543-6A48-8816-E46054BB498F}" type="presParOf" srcId="{DFA837E8-29F3-9143-AB70-058B9C065497}" destId="{5CF2A4D5-75B6-DB44-8712-BFEB455FB9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4E902-3EE3-49FD-9584-FA2BA67394E5}">
      <dsp:nvSpPr>
        <dsp:cNvPr id="0" name=""/>
        <dsp:cNvSpPr/>
      </dsp:nvSpPr>
      <dsp:spPr>
        <a:xfrm>
          <a:off x="0" y="7209"/>
          <a:ext cx="9720471" cy="13466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26EE87-44C7-42A1-BF08-2E7F3D0E99E5}">
      <dsp:nvSpPr>
        <dsp:cNvPr id="0" name=""/>
        <dsp:cNvSpPr/>
      </dsp:nvSpPr>
      <dsp:spPr>
        <a:xfrm>
          <a:off x="113492" y="2003"/>
          <a:ext cx="1328421" cy="135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18015-DDDE-4E35-B24C-D264A2C315F4}">
      <dsp:nvSpPr>
        <dsp:cNvPr id="0" name=""/>
        <dsp:cNvSpPr/>
      </dsp:nvSpPr>
      <dsp:spPr>
        <a:xfrm>
          <a:off x="1555407" y="7209"/>
          <a:ext cx="8165063" cy="134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23" tIns="142523" rIns="142523" bIns="142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555407" y="7209"/>
        <a:ext cx="8165063" cy="1346673"/>
      </dsp:txXfrm>
    </dsp:sp>
    <dsp:sp modelId="{3256B268-1D49-8D4A-8045-12CC56C9012E}">
      <dsp:nvSpPr>
        <dsp:cNvPr id="0" name=""/>
        <dsp:cNvSpPr/>
      </dsp:nvSpPr>
      <dsp:spPr>
        <a:xfrm>
          <a:off x="0" y="1700963"/>
          <a:ext cx="9720471" cy="13466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602F9E-9D9C-D544-BCF7-4C0B87686DD6}">
      <dsp:nvSpPr>
        <dsp:cNvPr id="0" name=""/>
        <dsp:cNvSpPr/>
      </dsp:nvSpPr>
      <dsp:spPr>
        <a:xfrm>
          <a:off x="113492" y="1695757"/>
          <a:ext cx="1328421" cy="135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14CFB-B2CF-944C-90C5-CA4B77B8BF59}">
      <dsp:nvSpPr>
        <dsp:cNvPr id="0" name=""/>
        <dsp:cNvSpPr/>
      </dsp:nvSpPr>
      <dsp:spPr>
        <a:xfrm>
          <a:off x="1555407" y="1700963"/>
          <a:ext cx="8165063" cy="134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23" tIns="142523" rIns="142523" bIns="142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</a:t>
          </a:r>
        </a:p>
      </dsp:txBody>
      <dsp:txXfrm>
        <a:off x="1555407" y="1700963"/>
        <a:ext cx="8165063" cy="1346673"/>
      </dsp:txXfrm>
    </dsp:sp>
    <dsp:sp modelId="{3166B116-E56B-714E-AE77-E3D55E97B32E}">
      <dsp:nvSpPr>
        <dsp:cNvPr id="0" name=""/>
        <dsp:cNvSpPr/>
      </dsp:nvSpPr>
      <dsp:spPr>
        <a:xfrm>
          <a:off x="0" y="3394717"/>
          <a:ext cx="9720471" cy="13466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86AC-0C73-D441-A448-76953C89170D}">
      <dsp:nvSpPr>
        <dsp:cNvPr id="0" name=""/>
        <dsp:cNvSpPr/>
      </dsp:nvSpPr>
      <dsp:spPr>
        <a:xfrm>
          <a:off x="113492" y="3389511"/>
          <a:ext cx="1328421" cy="135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2A4D5-75B6-DB44-8712-BFEB455FB936}">
      <dsp:nvSpPr>
        <dsp:cNvPr id="0" name=""/>
        <dsp:cNvSpPr/>
      </dsp:nvSpPr>
      <dsp:spPr>
        <a:xfrm>
          <a:off x="1555407" y="3394717"/>
          <a:ext cx="8165063" cy="134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23" tIns="142523" rIns="142523" bIns="142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1555407" y="3394717"/>
        <a:ext cx="8165063" cy="1346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4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1" name="Rectangle 1025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9D1875C-4B81-98BC-A14D-97C4B25E8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2103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D23D7-4418-FD5B-7FEE-4F3430C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15" y="875210"/>
            <a:ext cx="5600185" cy="2668967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+mn-lt"/>
              </a:rPr>
              <a:t>UNIVERSITY OF LOUISVILLE MEN’S BASKETBALL TEAM</a:t>
            </a:r>
          </a:p>
        </p:txBody>
      </p:sp>
      <p:sp>
        <p:nvSpPr>
          <p:cNvPr id="10262" name="Content Placeholder 10245">
            <a:extLst>
              <a:ext uri="{FF2B5EF4-FFF2-40B4-BE49-F238E27FC236}">
                <a16:creationId xmlns:a16="http://schemas.microsoft.com/office/drawing/2014/main" id="{242725F7-32AE-BF7D-D1A1-D7DA7DFB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6" y="3539472"/>
            <a:ext cx="5253609" cy="286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FFFF"/>
                </a:solidFill>
              </a:rPr>
              <a:t>Demo 1</a:t>
            </a:r>
          </a:p>
          <a:p>
            <a:pPr marL="0" indent="0">
              <a:buNone/>
            </a:pPr>
            <a:endParaRPr lang="en-US" sz="3200" b="1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FFFF"/>
                </a:solidFill>
              </a:rPr>
              <a:t>MDKML</a:t>
            </a:r>
          </a:p>
        </p:txBody>
      </p:sp>
    </p:spTree>
    <p:extLst>
      <p:ext uri="{BB962C8B-B14F-4D97-AF65-F5344CB8AC3E}">
        <p14:creationId xmlns:p14="http://schemas.microsoft.com/office/powerpoint/2010/main" val="19018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309AC6-6C5A-5438-DDD1-F97BAB5B98C6}"/>
              </a:ext>
            </a:extLst>
          </p:cNvPr>
          <p:cNvSpPr/>
          <p:nvPr/>
        </p:nvSpPr>
        <p:spPr>
          <a:xfrm>
            <a:off x="0" y="0"/>
            <a:ext cx="1213369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16685-9D87-EDC0-F31F-9B25D67E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600" b="1" i="1" dirty="0">
                <a:solidFill>
                  <a:schemeClr val="bg1"/>
                </a:solidFill>
                <a:latin typeface="+mn-lt"/>
              </a:rPr>
              <a:t>Demo 1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AD777C-4CE6-7EC9-27B0-D3A8C55B1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419670"/>
              </p:ext>
            </p:extLst>
          </p:nvPr>
        </p:nvGraphicFramePr>
        <p:xfrm>
          <a:off x="1206609" y="1761530"/>
          <a:ext cx="9720471" cy="47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7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3631C5-370C-BE7F-5B47-5AA99E12AC0B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01F4C-FA6A-E9D4-87A9-86DB8D5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– Where We’re At: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sz="1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987-C3A1-F3A2-DFED-BD199765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BudiBase</a:t>
            </a:r>
            <a:r>
              <a:rPr lang="en-US" dirty="0"/>
              <a:t> web application builder</a:t>
            </a:r>
          </a:p>
          <a:p>
            <a:r>
              <a:rPr lang="en-US" dirty="0"/>
              <a:t>Dev Database made with </a:t>
            </a:r>
            <a:r>
              <a:rPr lang="en-US" dirty="0" err="1"/>
              <a:t>AirTable</a:t>
            </a:r>
            <a:r>
              <a:rPr lang="en-US" dirty="0"/>
              <a:t> &amp; Google Sheets </a:t>
            </a:r>
            <a:r>
              <a:rPr lang="en-US" sz="2000" dirty="0"/>
              <a:t>(different for prod)</a:t>
            </a:r>
          </a:p>
          <a:p>
            <a:r>
              <a:rPr lang="en-US" dirty="0"/>
              <a:t>Secure sign on with Easy Onboarding</a:t>
            </a:r>
          </a:p>
          <a:p>
            <a:r>
              <a:rPr lang="en-US" dirty="0"/>
              <a:t>Account based site permissions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6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3631C5-370C-BE7F-5B47-5AA99E12AC0B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01F4C-FA6A-E9D4-87A9-86DB8D5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– What we’re working on: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sz="1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987-C3A1-F3A2-DFED-BD199765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- Manual Data Entry</a:t>
            </a:r>
          </a:p>
          <a:p>
            <a:r>
              <a:rPr lang="en-US" dirty="0"/>
              <a:t>Player and page site stats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23D7-4418-FD5B-7FEE-4F3430C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907" y="2094516"/>
            <a:ext cx="5600185" cy="266896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+mn-lt"/>
              </a:rPr>
              <a:t>DEMO</a:t>
            </a:r>
          </a:p>
        </p:txBody>
      </p:sp>
      <p:sp>
        <p:nvSpPr>
          <p:cNvPr id="10262" name="Content Placeholder 10245">
            <a:extLst>
              <a:ext uri="{FF2B5EF4-FFF2-40B4-BE49-F238E27FC236}">
                <a16:creationId xmlns:a16="http://schemas.microsoft.com/office/drawing/2014/main" id="{242725F7-32AE-BF7D-D1A1-D7DA7DFB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6" y="3539472"/>
            <a:ext cx="5253609" cy="286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6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3631C5-370C-BE7F-5B47-5AA99E12AC0B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01F4C-FA6A-E9D4-87A9-86DB8D5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Backup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987-C3A1-F3A2-DFED-BD199765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A screenshot of a sports team&#10;&#10;Description automatically generated">
            <a:extLst>
              <a:ext uri="{FF2B5EF4-FFF2-40B4-BE49-F238E27FC236}">
                <a16:creationId xmlns:a16="http://schemas.microsoft.com/office/drawing/2014/main" id="{78F085CE-07AA-4A0B-B77C-05FB9AC3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1" y="1037224"/>
            <a:ext cx="11290851" cy="56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3631C5-370C-BE7F-5B47-5AA99E12AC0B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01F4C-FA6A-E9D4-87A9-86DB8D5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Backup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987-C3A1-F3A2-DFED-BD199765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262120-8785-A7F9-C93F-81A33CC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25" y="1425314"/>
            <a:ext cx="8695636" cy="51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3631C5-370C-BE7F-5B47-5AA99E12AC0B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01F4C-FA6A-E9D4-87A9-86DB8D5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45" y="113623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Backup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987-C3A1-F3A2-DFED-BD199765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134C73A-51F2-55A5-1EFB-182CD654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69" y="1334074"/>
            <a:ext cx="7745895" cy="53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95DFC4-2AA7-ABB0-15E7-35E2E480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0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55EB1-014E-0F84-8086-7884CCFCA46E}"/>
              </a:ext>
            </a:extLst>
          </p:cNvPr>
          <p:cNvSpPr/>
          <p:nvPr/>
        </p:nvSpPr>
        <p:spPr>
          <a:xfrm>
            <a:off x="0" y="0"/>
            <a:ext cx="12192000" cy="14391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850F38-631A-B40C-E28C-858AB05BC730}"/>
              </a:ext>
            </a:extLst>
          </p:cNvPr>
          <p:cNvSpPr txBox="1">
            <a:spLocks/>
          </p:cNvSpPr>
          <p:nvPr/>
        </p:nvSpPr>
        <p:spPr>
          <a:xfrm>
            <a:off x="809045" y="113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Conclusion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sz="1600" b="1" i="1">
                <a:solidFill>
                  <a:schemeClr val="bg1"/>
                </a:solidFill>
                <a:latin typeface="+mn-lt"/>
              </a:rPr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3D19-E2D0-64C2-0F69-7AB2CDD9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integral to further design</a:t>
            </a:r>
          </a:p>
          <a:p>
            <a:pPr lvl="1"/>
            <a:r>
              <a:rPr lang="en-US" dirty="0"/>
              <a:t>What do you want to track?</a:t>
            </a:r>
          </a:p>
          <a:p>
            <a:pPr lvl="1"/>
            <a:r>
              <a:rPr lang="en-US" dirty="0"/>
              <a:t>What do you want to see on each dashboard?</a:t>
            </a:r>
          </a:p>
          <a:p>
            <a:r>
              <a:rPr lang="en-US" dirty="0"/>
              <a:t>Forms (Manual data Entry) Coming soon</a:t>
            </a:r>
          </a:p>
          <a:p>
            <a:r>
              <a:rPr lang="en-US" dirty="0"/>
              <a:t>Comparisons &amp; Data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5e5f69-3a68-4adf-8800-d27698c3c346">
      <Terms xmlns="http://schemas.microsoft.com/office/infopath/2007/PartnerControls"/>
    </lcf76f155ced4ddcb4097134ff3c332f>
    <TaxCatchAll xmlns="6a79aa7a-0061-4a54-a23b-d5b2710fe6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A7B724854324E86AE5F1F65FD69F4" ma:contentTypeVersion="11" ma:contentTypeDescription="Create a new document." ma:contentTypeScope="" ma:versionID="2db606b6377527f92821a36739fe98f9">
  <xsd:schema xmlns:xsd="http://www.w3.org/2001/XMLSchema" xmlns:xs="http://www.w3.org/2001/XMLSchema" xmlns:p="http://schemas.microsoft.com/office/2006/metadata/properties" xmlns:ns2="be5e5f69-3a68-4adf-8800-d27698c3c346" xmlns:ns3="6a79aa7a-0061-4a54-a23b-d5b2710fe6ba" targetNamespace="http://schemas.microsoft.com/office/2006/metadata/properties" ma:root="true" ma:fieldsID="45ee3efab67d1faeba28f31e81ea09ab" ns2:_="" ns3:_="">
    <xsd:import namespace="be5e5f69-3a68-4adf-8800-d27698c3c346"/>
    <xsd:import namespace="6a79aa7a-0061-4a54-a23b-d5b2710fe6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e5f69-3a68-4adf-8800-d27698c3c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9aeee01-be69-4027-8c27-9c43c59eb8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9aa7a-0061-4a54-a23b-d5b2710fe6b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4bf12af-2bd9-496e-9eea-5a0342dd9852}" ma:internalName="TaxCatchAll" ma:showField="CatchAllData" ma:web="6a79aa7a-0061-4a54-a23b-d5b2710fe6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A0969-9534-47E4-B44E-1C178B61D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4FB03-997A-4343-9992-394717E64265}">
  <ds:schemaRefs>
    <ds:schemaRef ds:uri="http://purl.org/dc/elements/1.1/"/>
    <ds:schemaRef ds:uri="http://purl.org/dc/terms/"/>
    <ds:schemaRef ds:uri="be5e5f69-3a68-4adf-8800-d27698c3c346"/>
    <ds:schemaRef ds:uri="http://purl.org/dc/dcmitype/"/>
    <ds:schemaRef ds:uri="http://www.w3.org/XML/1998/namespace"/>
    <ds:schemaRef ds:uri="6a79aa7a-0061-4a54-a23b-d5b2710fe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EB4C18-B5AB-4B39-83E8-D37C97E8A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5e5f69-3a68-4adf-8800-d27698c3c346"/>
    <ds:schemaRef ds:uri="6a79aa7a-0061-4a54-a23b-d5b2710fe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109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UNIVERSITY OF LOUISVILLE MEN’S BASKETBALL TEAM</vt:lpstr>
      <vt:lpstr>Overview Demo 1</vt:lpstr>
      <vt:lpstr>Introduction – Where We’re At: </vt:lpstr>
      <vt:lpstr>Introduction – What we’re working on: </vt:lpstr>
      <vt:lpstr>DEMO</vt:lpstr>
      <vt:lpstr>Backup Screenshots:</vt:lpstr>
      <vt:lpstr>Backup Screenshots:</vt:lpstr>
      <vt:lpstr>Backup Screenshots: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Ward, Devin</cp:lastModifiedBy>
  <cp:revision>21</cp:revision>
  <dcterms:created xsi:type="dcterms:W3CDTF">2023-04-23T19:53:19Z</dcterms:created>
  <dcterms:modified xsi:type="dcterms:W3CDTF">2023-10-23T19:33:22Z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0x010100FB3A7B724854324E86AE5F1F65FD69F4</vt:lpwstr>
  </property>
  <property fmtid="{D5CDD505-2E9C-101B-9397-08002B2CF9AE}" pid="3" name="MediaServiceImageTags">
    <vt:lpwstr/>
  </property>
</Properties>
</file>