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4"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29799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B7AEA-B2ED-4078-839E-D250472B279C}" type="datetimeFigureOut">
              <a:rPr lang="en-IN" smtClean="0"/>
              <a:t>10-12-2015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240797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504126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0026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203255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3972944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48939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1562679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132516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3491658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295999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7B7AEA-B2ED-4078-839E-D250472B279C}" type="datetimeFigureOut">
              <a:rPr lang="en-IN" smtClean="0"/>
              <a:t>10-12-2015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202091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7B7AEA-B2ED-4078-839E-D250472B279C}" type="datetimeFigureOut">
              <a:rPr lang="en-IN" smtClean="0"/>
              <a:t>10-12-2015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188795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71175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177372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07B7AEA-B2ED-4078-839E-D250472B279C}" type="datetimeFigureOut">
              <a:rPr lang="en-IN" smtClean="0"/>
              <a:t>10-12-2015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228468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B7AEA-B2ED-4078-839E-D250472B279C}" type="datetimeFigureOut">
              <a:rPr lang="en-IN" smtClean="0"/>
              <a:t>10-12-2015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4539C9-F441-4D55-BA08-C46275D0175A}" type="slidenum">
              <a:rPr lang="en-IN" smtClean="0"/>
              <a:t>‹#›</a:t>
            </a:fld>
            <a:endParaRPr lang="en-IN"/>
          </a:p>
        </p:txBody>
      </p:sp>
    </p:spTree>
    <p:extLst>
      <p:ext uri="{BB962C8B-B14F-4D97-AF65-F5344CB8AC3E}">
        <p14:creationId xmlns:p14="http://schemas.microsoft.com/office/powerpoint/2010/main" val="1888803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7B7AEA-B2ED-4078-839E-D250472B279C}" type="datetimeFigureOut">
              <a:rPr lang="en-IN" smtClean="0"/>
              <a:t>10-12-2015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4539C9-F441-4D55-BA08-C46275D0175A}" type="slidenum">
              <a:rPr lang="en-IN" smtClean="0"/>
              <a:t>‹#›</a:t>
            </a:fld>
            <a:endParaRPr lang="en-IN"/>
          </a:p>
        </p:txBody>
      </p:sp>
    </p:spTree>
    <p:extLst>
      <p:ext uri="{BB962C8B-B14F-4D97-AF65-F5344CB8AC3E}">
        <p14:creationId xmlns:p14="http://schemas.microsoft.com/office/powerpoint/2010/main" val="21694432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14" y="1447801"/>
            <a:ext cx="11178862" cy="2647682"/>
          </a:xfrm>
        </p:spPr>
        <p:txBody>
          <a:bodyPr/>
          <a:lstStyle/>
          <a:p>
            <a:r>
              <a:rPr lang="en-US" sz="4800" dirty="0" err="1"/>
              <a:t>IoT</a:t>
            </a:r>
            <a:r>
              <a:rPr lang="en-US" sz="4800" dirty="0"/>
              <a:t> BASED HEALTH CARE SUPPORT SYSTEM</a:t>
            </a:r>
            <a:endParaRPr lang="en-IN" sz="4800" dirty="0"/>
          </a:p>
        </p:txBody>
      </p:sp>
      <p:sp>
        <p:nvSpPr>
          <p:cNvPr id="3" name="Subtitle 2"/>
          <p:cNvSpPr>
            <a:spLocks noGrp="1"/>
          </p:cNvSpPr>
          <p:nvPr>
            <p:ph type="subTitle" idx="1"/>
          </p:nvPr>
        </p:nvSpPr>
        <p:spPr>
          <a:xfrm>
            <a:off x="1386774" y="5369808"/>
            <a:ext cx="10320121" cy="861420"/>
          </a:xfrm>
        </p:spPr>
        <p:txBody>
          <a:bodyPr/>
          <a:lstStyle/>
          <a:p>
            <a:endParaRPr lang="en-US" dirty="0" smtClean="0"/>
          </a:p>
          <a:p>
            <a:pPr algn="r"/>
            <a:r>
              <a:rPr lang="en-US" dirty="0" smtClean="0"/>
              <a:t>Dipti Pamnani</a:t>
            </a:r>
            <a:endParaRPr lang="en-IN" dirty="0"/>
          </a:p>
        </p:txBody>
      </p:sp>
    </p:spTree>
    <p:extLst>
      <p:ext uri="{BB962C8B-B14F-4D97-AF65-F5344CB8AC3E}">
        <p14:creationId xmlns:p14="http://schemas.microsoft.com/office/powerpoint/2010/main" val="368896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5306" y="1197735"/>
            <a:ext cx="10895527" cy="3771363"/>
          </a:xfrm>
        </p:spPr>
        <p:txBody>
          <a:bodyPr>
            <a:normAutofit/>
          </a:bodyPr>
          <a:lstStyle/>
          <a:p>
            <a:r>
              <a:rPr lang="en-US" sz="2400" b="1" dirty="0" smtClean="0"/>
              <a:t>Problem statement:</a:t>
            </a:r>
          </a:p>
          <a:p>
            <a:endParaRPr lang="en-US" sz="2400" b="1" dirty="0" smtClean="0"/>
          </a:p>
          <a:p>
            <a:pPr marL="342900" indent="-342900">
              <a:buFont typeface="Wingdings" panose="05000000000000000000" pitchFamily="2" charset="2"/>
              <a:buChar char="Ø"/>
            </a:pPr>
            <a:r>
              <a:rPr lang="en-IN" cap="none" dirty="0" smtClean="0"/>
              <a:t>In today’s world many people tend to affect their health unknowingly due to many factors, majorly comprising of factors such as pollution and smoke.</a:t>
            </a:r>
          </a:p>
          <a:p>
            <a:endParaRPr lang="en-IN" cap="none" dirty="0" smtClean="0"/>
          </a:p>
          <a:p>
            <a:pPr marL="342900" indent="-342900">
              <a:buFont typeface="Wingdings" panose="05000000000000000000" pitchFamily="2" charset="2"/>
              <a:buChar char="Ø"/>
            </a:pPr>
            <a:r>
              <a:rPr lang="en-IN" cap="none" dirty="0" smtClean="0"/>
              <a:t>Thus there is a need to reform the health care delivery system to improve the quality of life for each community in the ecosystem, and provide better health care solutions to mitigate the probable future risks that could arise based on current analysis.</a:t>
            </a:r>
          </a:p>
          <a:p>
            <a:pPr marL="342900"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1258019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188" y="571847"/>
            <a:ext cx="10590705" cy="5764559"/>
          </a:xfrm>
        </p:spPr>
        <p:txBody>
          <a:bodyPr/>
          <a:lstStyle/>
          <a:p>
            <a:pPr marL="0" indent="0">
              <a:buNone/>
            </a:pPr>
            <a:endParaRPr lang="en-US" b="1" dirty="0"/>
          </a:p>
          <a:p>
            <a:endParaRPr lang="en-US" b="1" dirty="0"/>
          </a:p>
          <a:p>
            <a:pPr marL="0" indent="0">
              <a:buNone/>
            </a:pPr>
            <a:endParaRPr lang="en-US" dirty="0" smtClean="0"/>
          </a:p>
          <a:p>
            <a:pPr>
              <a:buFont typeface="Wingdings" panose="05000000000000000000" pitchFamily="2" charset="2"/>
              <a:buChar char="Ø"/>
            </a:pPr>
            <a:r>
              <a:rPr lang="en-IN" dirty="0"/>
              <a:t>Internet of Things can act as a medium to mitigate the above stated problem. </a:t>
            </a:r>
            <a:endParaRPr lang="en-IN" dirty="0" smtClean="0"/>
          </a:p>
          <a:p>
            <a:pPr marL="0" indent="0">
              <a:buNone/>
            </a:pPr>
            <a:endParaRPr lang="en-IN" dirty="0" smtClean="0"/>
          </a:p>
          <a:p>
            <a:pPr>
              <a:buFont typeface="Wingdings" panose="05000000000000000000" pitchFamily="2" charset="2"/>
              <a:buChar char="Ø"/>
            </a:pPr>
            <a:r>
              <a:rPr lang="en-US" dirty="0" smtClean="0"/>
              <a:t>Internet of Things will help to capture the real time data with the help of sensors</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The sensors will act as a medium of integration between the physical world and the smart computer-based systems.</a:t>
            </a:r>
            <a:endParaRPr lang="en-IN" dirty="0"/>
          </a:p>
        </p:txBody>
      </p:sp>
      <p:sp>
        <p:nvSpPr>
          <p:cNvPr id="5" name="Rectangle 4"/>
          <p:cNvSpPr/>
          <p:nvPr/>
        </p:nvSpPr>
        <p:spPr>
          <a:xfrm>
            <a:off x="691188" y="1022607"/>
            <a:ext cx="3169457" cy="461665"/>
          </a:xfrm>
          <a:prstGeom prst="rect">
            <a:avLst/>
          </a:prstGeom>
        </p:spPr>
        <p:txBody>
          <a:bodyPr wrap="none">
            <a:spAutoFit/>
          </a:bodyPr>
          <a:lstStyle/>
          <a:p>
            <a:pPr lvl="0" defTabSz="457200">
              <a:spcBef>
                <a:spcPts val="1000"/>
              </a:spcBef>
              <a:buClr>
                <a:srgbClr val="1E5155">
                  <a:lumMod val="40000"/>
                  <a:lumOff val="60000"/>
                </a:srgbClr>
              </a:buClr>
              <a:buSzPct val="80000"/>
            </a:pPr>
            <a:r>
              <a:rPr lang="en-US" sz="2400" b="1" cap="all" dirty="0">
                <a:solidFill>
                  <a:srgbClr val="1E5155">
                    <a:lumMod val="40000"/>
                    <a:lumOff val="60000"/>
                  </a:srgbClr>
                </a:solidFill>
              </a:rPr>
              <a:t>Problem </a:t>
            </a:r>
            <a:r>
              <a:rPr lang="en-US" sz="2400" b="1" cap="all" dirty="0" smtClean="0">
                <a:solidFill>
                  <a:srgbClr val="1E5155">
                    <a:lumMod val="40000"/>
                    <a:lumOff val="60000"/>
                  </a:srgbClr>
                </a:solidFill>
              </a:rPr>
              <a:t>solution:</a:t>
            </a:r>
            <a:endParaRPr lang="en-US" sz="2400" b="1" cap="all" dirty="0">
              <a:solidFill>
                <a:srgbClr val="1E5155">
                  <a:lumMod val="40000"/>
                  <a:lumOff val="60000"/>
                </a:srgbClr>
              </a:solidFill>
            </a:endParaRPr>
          </a:p>
        </p:txBody>
      </p:sp>
    </p:spTree>
    <p:extLst>
      <p:ext uri="{BB962C8B-B14F-4D97-AF65-F5344CB8AC3E}">
        <p14:creationId xmlns:p14="http://schemas.microsoft.com/office/powerpoint/2010/main" val="496463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915" y="178906"/>
            <a:ext cx="11183132" cy="6563319"/>
          </a:xfrm>
        </p:spPr>
        <p:txBody>
          <a:bodyPr/>
          <a:lstStyle/>
          <a:p>
            <a:pPr marL="0" lvl="0" indent="0">
              <a:buClr>
                <a:srgbClr val="1E5155">
                  <a:lumMod val="40000"/>
                  <a:lumOff val="60000"/>
                </a:srgbClr>
              </a:buClr>
              <a:buNone/>
            </a:pPr>
            <a:r>
              <a:rPr lang="en-US" sz="2400" b="1" cap="all" dirty="0" smtClean="0">
                <a:solidFill>
                  <a:srgbClr val="1E5155">
                    <a:lumMod val="40000"/>
                    <a:lumOff val="60000"/>
                  </a:srgbClr>
                </a:solidFill>
              </a:rPr>
              <a:t>Object diagram :</a:t>
            </a:r>
            <a:endParaRPr lang="en-US" sz="2400" b="1" cap="all" dirty="0">
              <a:solidFill>
                <a:srgbClr val="1E5155">
                  <a:lumMod val="40000"/>
                  <a:lumOff val="60000"/>
                </a:srgbClr>
              </a:solidFill>
            </a:endParaRPr>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860" y="178905"/>
            <a:ext cx="6978887" cy="6563320"/>
          </a:xfrm>
          <a:prstGeom prst="rect">
            <a:avLst/>
          </a:prstGeom>
        </p:spPr>
      </p:pic>
    </p:spTree>
    <p:extLst>
      <p:ext uri="{BB962C8B-B14F-4D97-AF65-F5344CB8AC3E}">
        <p14:creationId xmlns:p14="http://schemas.microsoft.com/office/powerpoint/2010/main" val="3322610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721217"/>
            <a:ext cx="11410681" cy="5810517"/>
          </a:xfrm>
        </p:spPr>
        <p:txBody>
          <a:bodyPr/>
          <a:lstStyle/>
          <a:p>
            <a:pPr marL="0" lvl="0" indent="0">
              <a:buClr>
                <a:srgbClr val="1E5155">
                  <a:lumMod val="40000"/>
                  <a:lumOff val="60000"/>
                </a:srgbClr>
              </a:buClr>
              <a:buNone/>
            </a:pPr>
            <a:r>
              <a:rPr lang="en-US" sz="2400" b="1" cap="all" dirty="0" smtClean="0">
                <a:solidFill>
                  <a:srgbClr val="1E5155">
                    <a:lumMod val="40000"/>
                    <a:lumOff val="60000"/>
                  </a:srgbClr>
                </a:solidFill>
              </a:rPr>
              <a:t>Features of the project :</a:t>
            </a:r>
            <a:endParaRPr lang="en-US" sz="2400" b="1" cap="all" dirty="0">
              <a:solidFill>
                <a:srgbClr val="1E5155">
                  <a:lumMod val="40000"/>
                  <a:lumOff val="60000"/>
                </a:srgbClr>
              </a:solidFill>
            </a:endParaRPr>
          </a:p>
          <a:p>
            <a:pPr marL="0" indent="0">
              <a:buNone/>
            </a:pPr>
            <a:endParaRPr lang="en-US" dirty="0" smtClean="0"/>
          </a:p>
          <a:p>
            <a:pPr>
              <a:buFont typeface="Wingdings" panose="05000000000000000000" pitchFamily="2" charset="2"/>
              <a:buChar char="Ø"/>
            </a:pPr>
            <a:r>
              <a:rPr lang="en-US" dirty="0" smtClean="0"/>
              <a:t>Managing the Hospital enterprise and the in-patients of the hospital.</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Air Quality Monitoring sensors will </a:t>
            </a:r>
            <a:r>
              <a:rPr lang="en-IN" dirty="0" smtClean="0"/>
              <a:t>determine </a:t>
            </a:r>
            <a:r>
              <a:rPr lang="en-IN" dirty="0"/>
              <a:t>the quality of air in the environment </a:t>
            </a:r>
            <a:r>
              <a:rPr lang="en-IN" dirty="0" smtClean="0"/>
              <a:t>and raise an alert to the hospital organization.</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Use of sensors to track the real-time Vital Signs of the patient.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Manage different Organizations of the enterprise and the communication between them.</a:t>
            </a:r>
            <a:endParaRPr lang="en-IN" dirty="0"/>
          </a:p>
        </p:txBody>
      </p:sp>
    </p:spTree>
    <p:extLst>
      <p:ext uri="{BB962C8B-B14F-4D97-AF65-F5344CB8AC3E}">
        <p14:creationId xmlns:p14="http://schemas.microsoft.com/office/powerpoint/2010/main" val="606041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940158"/>
            <a:ext cx="10522039" cy="5512156"/>
          </a:xfrm>
        </p:spPr>
        <p:txBody>
          <a:bodyPr/>
          <a:lstStyle/>
          <a:p>
            <a:pPr>
              <a:buFont typeface="Wingdings" panose="05000000000000000000" pitchFamily="2" charset="2"/>
              <a:buChar char="Ø"/>
            </a:pPr>
            <a:r>
              <a:rPr lang="en-US" dirty="0" smtClean="0"/>
              <a:t>Mayor is associated with the enterprise, the mayor analyzes the data about air quality and can compare with the historic data.</a:t>
            </a:r>
          </a:p>
          <a:p>
            <a:pPr marL="0" indent="0">
              <a:buNone/>
            </a:pPr>
            <a:endParaRPr lang="en-US" dirty="0" smtClean="0"/>
          </a:p>
          <a:p>
            <a:pPr>
              <a:buFont typeface="Wingdings" panose="05000000000000000000" pitchFamily="2" charset="2"/>
              <a:buChar char="Ø"/>
            </a:pPr>
            <a:r>
              <a:rPr lang="en-US" dirty="0" smtClean="0"/>
              <a:t>This will help him take the necessary steps for the betterment of the community as a whole.</a:t>
            </a:r>
          </a:p>
          <a:p>
            <a:pPr marL="0" indent="0">
              <a:buNone/>
            </a:pP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374" y="2832814"/>
            <a:ext cx="7772400" cy="3619500"/>
          </a:xfrm>
          <a:prstGeom prst="rect">
            <a:avLst/>
          </a:prstGeom>
        </p:spPr>
      </p:pic>
    </p:spTree>
    <p:extLst>
      <p:ext uri="{BB962C8B-B14F-4D97-AF65-F5344CB8AC3E}">
        <p14:creationId xmlns:p14="http://schemas.microsoft.com/office/powerpoint/2010/main" val="43178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30" y="618186"/>
            <a:ext cx="10251583" cy="5630214"/>
          </a:xfrm>
        </p:spPr>
        <p:txBody>
          <a:bodyPr/>
          <a:lstStyle/>
          <a:p>
            <a:pPr marL="0" lvl="0" indent="0">
              <a:buClr>
                <a:srgbClr val="1E5155">
                  <a:lumMod val="40000"/>
                  <a:lumOff val="60000"/>
                </a:srgbClr>
              </a:buClr>
              <a:buNone/>
            </a:pPr>
            <a:r>
              <a:rPr lang="en-US" sz="2400" b="1" cap="all" dirty="0" smtClean="0">
                <a:solidFill>
                  <a:srgbClr val="1E5155">
                    <a:lumMod val="40000"/>
                    <a:lumOff val="60000"/>
                  </a:srgbClr>
                </a:solidFill>
              </a:rPr>
              <a:t>Future scope :</a:t>
            </a:r>
            <a:endParaRPr lang="en-US" dirty="0"/>
          </a:p>
          <a:p>
            <a:pPr marL="0" lvl="0" indent="0">
              <a:buClr>
                <a:srgbClr val="1E5155">
                  <a:lumMod val="40000"/>
                  <a:lumOff val="60000"/>
                </a:srgbClr>
              </a:buClr>
              <a:buNone/>
            </a:pPr>
            <a:endParaRPr lang="en-US" sz="2400" b="1" cap="all" dirty="0" smtClean="0">
              <a:solidFill>
                <a:srgbClr val="1E5155">
                  <a:lumMod val="40000"/>
                  <a:lumOff val="60000"/>
                </a:srgbClr>
              </a:solidFill>
            </a:endParaRPr>
          </a:p>
          <a:p>
            <a:pPr lvl="0">
              <a:buClr>
                <a:srgbClr val="1E5155">
                  <a:lumMod val="40000"/>
                  <a:lumOff val="60000"/>
                </a:srgbClr>
              </a:buClr>
              <a:buFont typeface="Wingdings" panose="05000000000000000000" pitchFamily="2" charset="2"/>
              <a:buChar char="Ø"/>
            </a:pPr>
            <a:r>
              <a:rPr lang="en-US" dirty="0" smtClean="0">
                <a:solidFill>
                  <a:prstClr val="white"/>
                </a:solidFill>
              </a:rPr>
              <a:t>Managing different enterprises of a network.</a:t>
            </a:r>
          </a:p>
          <a:p>
            <a:pPr lvl="0">
              <a:buClr>
                <a:srgbClr val="1E5155">
                  <a:lumMod val="40000"/>
                  <a:lumOff val="60000"/>
                </a:srgbClr>
              </a:buClr>
              <a:buFont typeface="Wingdings" panose="05000000000000000000" pitchFamily="2" charset="2"/>
              <a:buChar char="Ø"/>
            </a:pPr>
            <a:endParaRPr lang="en-US" sz="2400" b="1" cap="all" dirty="0">
              <a:solidFill>
                <a:prstClr val="white"/>
              </a:solidFill>
            </a:endParaRPr>
          </a:p>
          <a:p>
            <a:pPr lvl="0">
              <a:buClr>
                <a:srgbClr val="1E5155">
                  <a:lumMod val="40000"/>
                  <a:lumOff val="60000"/>
                </a:srgbClr>
              </a:buClr>
              <a:buFont typeface="Wingdings" panose="05000000000000000000" pitchFamily="2" charset="2"/>
              <a:buChar char="Ø"/>
            </a:pPr>
            <a:r>
              <a:rPr lang="en-US" dirty="0" smtClean="0">
                <a:solidFill>
                  <a:prstClr val="white"/>
                </a:solidFill>
              </a:rPr>
              <a:t>Tracking the Air Quality of the entire city and its impact on every possible entity in the community.</a:t>
            </a:r>
            <a:endParaRPr lang="en-US" dirty="0"/>
          </a:p>
        </p:txBody>
      </p:sp>
    </p:spTree>
    <p:extLst>
      <p:ext uri="{BB962C8B-B14F-4D97-AF65-F5344CB8AC3E}">
        <p14:creationId xmlns:p14="http://schemas.microsoft.com/office/powerpoint/2010/main" val="188721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496" y="2369713"/>
            <a:ext cx="9561437" cy="1672943"/>
          </a:xfrm>
        </p:spPr>
        <p:txBody>
          <a:bodyPr/>
          <a:lstStyle/>
          <a:p>
            <a:pPr algn="ctr"/>
            <a:r>
              <a:rPr lang="en-US" sz="4400" b="1" cap="all" dirty="0">
                <a:solidFill>
                  <a:srgbClr val="1E5155">
                    <a:lumMod val="40000"/>
                    <a:lumOff val="60000"/>
                  </a:srgbClr>
                </a:solidFill>
              </a:rPr>
              <a:t> </a:t>
            </a:r>
            <a:r>
              <a:rPr lang="en-US" sz="4400" b="1" cap="all" dirty="0" smtClean="0">
                <a:solidFill>
                  <a:srgbClr val="1E5155">
                    <a:lumMod val="40000"/>
                    <a:lumOff val="60000"/>
                  </a:srgbClr>
                </a:solidFill>
              </a:rPr>
              <a:t>lets go to the demo</a:t>
            </a:r>
            <a:endParaRPr lang="en-IN" dirty="0"/>
          </a:p>
        </p:txBody>
      </p:sp>
    </p:spTree>
    <p:extLst>
      <p:ext uri="{BB962C8B-B14F-4D97-AF65-F5344CB8AC3E}">
        <p14:creationId xmlns:p14="http://schemas.microsoft.com/office/powerpoint/2010/main" val="1303412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278</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IoT BASED HEALTH CARE SUPPORT SYSTEM</vt:lpstr>
      <vt:lpstr>PowerPoint Presentation</vt:lpstr>
      <vt:lpstr>PowerPoint Presentation</vt:lpstr>
      <vt:lpstr>PowerPoint Presentation</vt:lpstr>
      <vt:lpstr>PowerPoint Presentation</vt:lpstr>
      <vt:lpstr>PowerPoint Presentation</vt:lpstr>
      <vt:lpstr>PowerPoint Presentation</vt:lpstr>
      <vt:lpstr> lets go to the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HEALTH CARE SUPPORT SYSTEM</dc:title>
  <dc:creator>Pamnani</dc:creator>
  <cp:lastModifiedBy>Pamnani</cp:lastModifiedBy>
  <cp:revision>21</cp:revision>
  <dcterms:created xsi:type="dcterms:W3CDTF">2015-12-11T02:16:41Z</dcterms:created>
  <dcterms:modified xsi:type="dcterms:W3CDTF">2015-12-11T03:32:50Z</dcterms:modified>
</cp:coreProperties>
</file>