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NYCCitiBikeAnalysis_16338022958910/NYCCitibik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57D63EEB-16F9-4D5A-984C-3A85050AE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2"/>
              </a:rPr>
              <a:t>NYC CitiBike Analysis</a:t>
            </a:r>
            <a:endParaRPr lang="en-us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035224F-1F97-483A-BCCB-4ACD4482C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t>File created on: 10/9/2021 6:47:49 PM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NYC Citibike 11">
            <a:extLst>
              <a:ext uri="{FF2B5EF4-FFF2-40B4-BE49-F238E27FC236}">
                <a16:creationId xmlns:a16="http://schemas.microsoft.com/office/drawing/2014/main" id="{BCA4513B-A137-40C3-AE7F-AD9343526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2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NYC Citibike 12">
            <a:extLst>
              <a:ext uri="{FF2B5EF4-FFF2-40B4-BE49-F238E27FC236}">
                <a16:creationId xmlns:a16="http://schemas.microsoft.com/office/drawing/2014/main" id="{BECFC13A-74FF-48AD-AC10-CCCBC834A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2"/>
          <a:stretch/>
        </p:blipFill>
        <p:spPr>
          <a:xfrm>
            <a:off x="838199" y="754148"/>
            <a:ext cx="10515600" cy="4995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NYC Citibike 13">
            <a:extLst>
              <a:ext uri="{FF2B5EF4-FFF2-40B4-BE49-F238E27FC236}">
                <a16:creationId xmlns:a16="http://schemas.microsoft.com/office/drawing/2014/main" id="{32C43A25-5967-4D04-BF9C-B5146584D2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NYC Citibike 15">
            <a:extLst>
              <a:ext uri="{FF2B5EF4-FFF2-40B4-BE49-F238E27FC236}">
                <a16:creationId xmlns:a16="http://schemas.microsoft.com/office/drawing/2014/main" id="{E856BAA2-1179-43E9-91F8-14A9BAED1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2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NYC Citibike 16">
            <a:extLst>
              <a:ext uri="{FF2B5EF4-FFF2-40B4-BE49-F238E27FC236}">
                <a16:creationId xmlns:a16="http://schemas.microsoft.com/office/drawing/2014/main" id="{3E16FABE-E079-4494-BC50-4F616B49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2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NYC CitiBike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CitiBike Analysis</dc:title>
  <dc:creator/>
  <cp:lastModifiedBy>Pam</cp:lastModifiedBy>
  <cp:revision>1</cp:revision>
  <dcterms:created xsi:type="dcterms:W3CDTF">2021-10-09T18:47:53Z</dcterms:created>
  <dcterms:modified xsi:type="dcterms:W3CDTF">2021-10-09T18:50:12Z</dcterms:modified>
</cp:coreProperties>
</file>