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80" r:id="rId12"/>
    <p:sldId id="279" r:id="rId13"/>
    <p:sldId id="281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8" r:id="rId28"/>
    <p:sldId id="277" r:id="rId29"/>
    <p:sldId id="278" r:id="rId30"/>
    <p:sldId id="282" r:id="rId31"/>
    <p:sldId id="283" r:id="rId32"/>
    <p:sldId id="286" r:id="rId33"/>
    <p:sldId id="287" r:id="rId34"/>
    <p:sldId id="284" r:id="rId35"/>
    <p:sldId id="285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 autoAdjust="0"/>
    <p:restoredTop sz="94660"/>
  </p:normalViewPr>
  <p:slideViewPr>
    <p:cSldViewPr>
      <p:cViewPr>
        <p:scale>
          <a:sx n="75" d="100"/>
          <a:sy n="75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13E85-9A72-4348-A976-918322F8A9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E405558-B7FA-4E93-954B-6D2216A4DF01}">
      <dgm:prSet phldrT="[Text]" phldr="1"/>
      <dgm:spPr>
        <a:noFill/>
        <a:ln>
          <a:noFill/>
        </a:ln>
      </dgm:spPr>
      <dgm:t>
        <a:bodyPr/>
        <a:lstStyle/>
        <a:p>
          <a:endParaRPr lang="de-DE" dirty="0"/>
        </a:p>
      </dgm:t>
    </dgm:pt>
    <dgm:pt modelId="{7A1BFF93-389A-4465-ADD9-BC09B4B4C057}" type="parTrans" cxnId="{5D0148BA-4C7E-417C-A63B-7AE4EA491894}">
      <dgm:prSet/>
      <dgm:spPr/>
      <dgm:t>
        <a:bodyPr/>
        <a:lstStyle/>
        <a:p>
          <a:endParaRPr lang="de-DE"/>
        </a:p>
      </dgm:t>
    </dgm:pt>
    <dgm:pt modelId="{265D3E17-70A7-47D0-8224-C0154A9264EF}" type="sibTrans" cxnId="{5D0148BA-4C7E-417C-A63B-7AE4EA491894}">
      <dgm:prSet/>
      <dgm:spPr/>
      <dgm:t>
        <a:bodyPr/>
        <a:lstStyle/>
        <a:p>
          <a:endParaRPr lang="de-DE"/>
        </a:p>
      </dgm:t>
    </dgm:pt>
    <dgm:pt modelId="{DD958B4C-95CE-41EB-9891-6176B8352BFD}">
      <dgm:prSet phldrT="[Text]" phldr="1"/>
      <dgm:spPr>
        <a:noFill/>
        <a:ln>
          <a:noFill/>
        </a:ln>
      </dgm:spPr>
      <dgm:t>
        <a:bodyPr/>
        <a:lstStyle/>
        <a:p>
          <a:endParaRPr lang="de-DE" dirty="0"/>
        </a:p>
      </dgm:t>
    </dgm:pt>
    <dgm:pt modelId="{39A9E6E5-C3A2-49C2-99D9-94C24B6994C9}" type="parTrans" cxnId="{688D41B8-B325-4F1A-8832-E1E080FF723C}">
      <dgm:prSet/>
      <dgm:spPr/>
      <dgm:t>
        <a:bodyPr/>
        <a:lstStyle/>
        <a:p>
          <a:endParaRPr lang="de-DE"/>
        </a:p>
      </dgm:t>
    </dgm:pt>
    <dgm:pt modelId="{BB13BD63-FCE4-4BEA-850D-0915CE558C0D}" type="sibTrans" cxnId="{688D41B8-B325-4F1A-8832-E1E080FF723C}">
      <dgm:prSet/>
      <dgm:spPr/>
      <dgm:t>
        <a:bodyPr/>
        <a:lstStyle/>
        <a:p>
          <a:endParaRPr lang="de-DE"/>
        </a:p>
      </dgm:t>
    </dgm:pt>
    <dgm:pt modelId="{AA61B698-91D6-4489-81B5-DD6C6C170760}">
      <dgm:prSet phldrT="[Text]"/>
      <dgm:spPr>
        <a:noFill/>
        <a:ln>
          <a:noFill/>
        </a:ln>
      </dgm:spPr>
      <dgm:t>
        <a:bodyPr/>
        <a:lstStyle/>
        <a:p>
          <a:endParaRPr lang="de-DE" dirty="0"/>
        </a:p>
      </dgm:t>
    </dgm:pt>
    <dgm:pt modelId="{CD237760-A03E-4508-9A5F-5E193720351F}" type="sibTrans" cxnId="{3F848445-C1E9-4076-98EE-4EAD8F0A2E86}">
      <dgm:prSet/>
      <dgm:spPr/>
      <dgm:t>
        <a:bodyPr/>
        <a:lstStyle/>
        <a:p>
          <a:endParaRPr lang="de-DE"/>
        </a:p>
      </dgm:t>
    </dgm:pt>
    <dgm:pt modelId="{5E49ED90-C44A-4AA0-B989-E4D7C8475D80}" type="parTrans" cxnId="{3F848445-C1E9-4076-98EE-4EAD8F0A2E86}">
      <dgm:prSet/>
      <dgm:spPr/>
      <dgm:t>
        <a:bodyPr/>
        <a:lstStyle/>
        <a:p>
          <a:endParaRPr lang="de-DE"/>
        </a:p>
      </dgm:t>
    </dgm:pt>
    <dgm:pt modelId="{BB5F192F-6293-4226-8D75-8BD72208D73C}" type="pres">
      <dgm:prSet presAssocID="{C9D13E85-9A72-4348-A976-918322F8A9CE}" presName="Name0" presStyleCnt="0">
        <dgm:presLayoutVars>
          <dgm:dir/>
          <dgm:resizeHandles val="exact"/>
        </dgm:presLayoutVars>
      </dgm:prSet>
      <dgm:spPr/>
    </dgm:pt>
    <dgm:pt modelId="{62F2A993-056B-45A7-ADAA-E16DAD14D54A}" type="pres">
      <dgm:prSet presAssocID="{AA61B698-91D6-4489-81B5-DD6C6C17076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73DD4B-8A0C-4DBA-906A-5765EF9B4CFC}" type="pres">
      <dgm:prSet presAssocID="{CD237760-A03E-4508-9A5F-5E193720351F}" presName="sibTrans" presStyleLbl="sibTrans2D1" presStyleIdx="0" presStyleCnt="2"/>
      <dgm:spPr/>
      <dgm:t>
        <a:bodyPr/>
        <a:lstStyle/>
        <a:p>
          <a:endParaRPr lang="de-DE"/>
        </a:p>
      </dgm:t>
    </dgm:pt>
    <dgm:pt modelId="{B2EC9752-83CE-4637-B91A-B0E5BBAE2E57}" type="pres">
      <dgm:prSet presAssocID="{CD237760-A03E-4508-9A5F-5E193720351F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763567A9-587F-4674-B3A2-53CEFEC24B92}" type="pres">
      <dgm:prSet presAssocID="{AE405558-B7FA-4E93-954B-6D2216A4DF0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9ED571-5043-42E6-91C2-7CC31B6144CA}" type="pres">
      <dgm:prSet presAssocID="{265D3E17-70A7-47D0-8224-C0154A9264E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E39F1B02-803D-43FE-9C2B-FD4EE9FC2949}" type="pres">
      <dgm:prSet presAssocID="{265D3E17-70A7-47D0-8224-C0154A9264E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172BE44E-7E91-4F76-A784-7401BCB15DBF}" type="pres">
      <dgm:prSet presAssocID="{DD958B4C-95CE-41EB-9891-6176B8352B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F415DA-FBB5-47E7-861A-A64CCE007098}" type="presOf" srcId="{CD237760-A03E-4508-9A5F-5E193720351F}" destId="{B2EC9752-83CE-4637-B91A-B0E5BBAE2E57}" srcOrd="1" destOrd="0" presId="urn:microsoft.com/office/officeart/2005/8/layout/process1"/>
    <dgm:cxn modelId="{5D0148BA-4C7E-417C-A63B-7AE4EA491894}" srcId="{C9D13E85-9A72-4348-A976-918322F8A9CE}" destId="{AE405558-B7FA-4E93-954B-6D2216A4DF01}" srcOrd="1" destOrd="0" parTransId="{7A1BFF93-389A-4465-ADD9-BC09B4B4C057}" sibTransId="{265D3E17-70A7-47D0-8224-C0154A9264EF}"/>
    <dgm:cxn modelId="{07A44412-D5D2-47D2-B4C3-BDCBDDA862E7}" type="presOf" srcId="{CD237760-A03E-4508-9A5F-5E193720351F}" destId="{3E73DD4B-8A0C-4DBA-906A-5765EF9B4CFC}" srcOrd="0" destOrd="0" presId="urn:microsoft.com/office/officeart/2005/8/layout/process1"/>
    <dgm:cxn modelId="{78CB0D36-ED56-4F7D-9BB2-2335E34C2A17}" type="presOf" srcId="{AE405558-B7FA-4E93-954B-6D2216A4DF01}" destId="{763567A9-587F-4674-B3A2-53CEFEC24B92}" srcOrd="0" destOrd="0" presId="urn:microsoft.com/office/officeart/2005/8/layout/process1"/>
    <dgm:cxn modelId="{0D337571-A28B-4AFC-9A7A-716BE329F640}" type="presOf" srcId="{265D3E17-70A7-47D0-8224-C0154A9264EF}" destId="{009ED571-5043-42E6-91C2-7CC31B6144CA}" srcOrd="0" destOrd="0" presId="urn:microsoft.com/office/officeart/2005/8/layout/process1"/>
    <dgm:cxn modelId="{1991F71E-81A6-46B1-BF72-F09D71F68F4A}" type="presOf" srcId="{C9D13E85-9A72-4348-A976-918322F8A9CE}" destId="{BB5F192F-6293-4226-8D75-8BD72208D73C}" srcOrd="0" destOrd="0" presId="urn:microsoft.com/office/officeart/2005/8/layout/process1"/>
    <dgm:cxn modelId="{EB4F5BA1-2499-4197-8485-744BE6D6BEEF}" type="presOf" srcId="{AA61B698-91D6-4489-81B5-DD6C6C170760}" destId="{62F2A993-056B-45A7-ADAA-E16DAD14D54A}" srcOrd="0" destOrd="0" presId="urn:microsoft.com/office/officeart/2005/8/layout/process1"/>
    <dgm:cxn modelId="{688D41B8-B325-4F1A-8832-E1E080FF723C}" srcId="{C9D13E85-9A72-4348-A976-918322F8A9CE}" destId="{DD958B4C-95CE-41EB-9891-6176B8352BFD}" srcOrd="2" destOrd="0" parTransId="{39A9E6E5-C3A2-49C2-99D9-94C24B6994C9}" sibTransId="{BB13BD63-FCE4-4BEA-850D-0915CE558C0D}"/>
    <dgm:cxn modelId="{5076456B-E03B-490B-8594-6CF42B120A85}" type="presOf" srcId="{265D3E17-70A7-47D0-8224-C0154A9264EF}" destId="{E39F1B02-803D-43FE-9C2B-FD4EE9FC2949}" srcOrd="1" destOrd="0" presId="urn:microsoft.com/office/officeart/2005/8/layout/process1"/>
    <dgm:cxn modelId="{3F848445-C1E9-4076-98EE-4EAD8F0A2E86}" srcId="{C9D13E85-9A72-4348-A976-918322F8A9CE}" destId="{AA61B698-91D6-4489-81B5-DD6C6C170760}" srcOrd="0" destOrd="0" parTransId="{5E49ED90-C44A-4AA0-B989-E4D7C8475D80}" sibTransId="{CD237760-A03E-4508-9A5F-5E193720351F}"/>
    <dgm:cxn modelId="{EEB81ABC-E8DF-4AF3-816E-95452699435A}" type="presOf" srcId="{DD958B4C-95CE-41EB-9891-6176B8352BFD}" destId="{172BE44E-7E91-4F76-A784-7401BCB15DBF}" srcOrd="0" destOrd="0" presId="urn:microsoft.com/office/officeart/2005/8/layout/process1"/>
    <dgm:cxn modelId="{0B6ED420-A237-4560-BC87-6D30D7D45010}" type="presParOf" srcId="{BB5F192F-6293-4226-8D75-8BD72208D73C}" destId="{62F2A993-056B-45A7-ADAA-E16DAD14D54A}" srcOrd="0" destOrd="0" presId="urn:microsoft.com/office/officeart/2005/8/layout/process1"/>
    <dgm:cxn modelId="{F9445898-A11E-4509-B37C-AE07ACC0DD52}" type="presParOf" srcId="{BB5F192F-6293-4226-8D75-8BD72208D73C}" destId="{3E73DD4B-8A0C-4DBA-906A-5765EF9B4CFC}" srcOrd="1" destOrd="0" presId="urn:microsoft.com/office/officeart/2005/8/layout/process1"/>
    <dgm:cxn modelId="{D806D66C-7A1C-4CBA-BA66-63E279D095AB}" type="presParOf" srcId="{3E73DD4B-8A0C-4DBA-906A-5765EF9B4CFC}" destId="{B2EC9752-83CE-4637-B91A-B0E5BBAE2E57}" srcOrd="0" destOrd="0" presId="urn:microsoft.com/office/officeart/2005/8/layout/process1"/>
    <dgm:cxn modelId="{3BF6C1FF-BAD6-467B-89B0-63B55E73B276}" type="presParOf" srcId="{BB5F192F-6293-4226-8D75-8BD72208D73C}" destId="{763567A9-587F-4674-B3A2-53CEFEC24B92}" srcOrd="2" destOrd="0" presId="urn:microsoft.com/office/officeart/2005/8/layout/process1"/>
    <dgm:cxn modelId="{9E97B70C-49C7-41E5-AC09-819626D73E6C}" type="presParOf" srcId="{BB5F192F-6293-4226-8D75-8BD72208D73C}" destId="{009ED571-5043-42E6-91C2-7CC31B6144CA}" srcOrd="3" destOrd="0" presId="urn:microsoft.com/office/officeart/2005/8/layout/process1"/>
    <dgm:cxn modelId="{194D33DC-C841-4D69-BA20-2F2CCD820921}" type="presParOf" srcId="{009ED571-5043-42E6-91C2-7CC31B6144CA}" destId="{E39F1B02-803D-43FE-9C2B-FD4EE9FC2949}" srcOrd="0" destOrd="0" presId="urn:microsoft.com/office/officeart/2005/8/layout/process1"/>
    <dgm:cxn modelId="{BFB5E88C-B8B2-4B0D-B238-BA53414BB59C}" type="presParOf" srcId="{BB5F192F-6293-4226-8D75-8BD72208D73C}" destId="{172BE44E-7E91-4F76-A784-7401BCB15D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236ACE-75C4-4955-A655-E8F6E39F80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130603E-0D38-46B0-B9F9-1E80A46A60A2}">
      <dgm:prSet phldrT="[Text]"/>
      <dgm:spPr>
        <a:noFill/>
        <a:ln>
          <a:noFill/>
        </a:ln>
      </dgm:spPr>
      <dgm:t>
        <a:bodyPr/>
        <a:lstStyle/>
        <a:p>
          <a:endParaRPr lang="de-DE" dirty="0"/>
        </a:p>
      </dgm:t>
    </dgm:pt>
    <dgm:pt modelId="{E5A1F067-3E4F-4B64-9A49-E6FD71685DE5}" type="parTrans" cxnId="{CBB7D019-8625-4EC1-8C93-E18B3E0BC05A}">
      <dgm:prSet/>
      <dgm:spPr/>
      <dgm:t>
        <a:bodyPr/>
        <a:lstStyle/>
        <a:p>
          <a:endParaRPr lang="de-DE"/>
        </a:p>
      </dgm:t>
    </dgm:pt>
    <dgm:pt modelId="{0A3C9C4C-ED75-4FD5-AE64-D6753DCA30B8}" type="sibTrans" cxnId="{CBB7D019-8625-4EC1-8C93-E18B3E0BC05A}">
      <dgm:prSet/>
      <dgm:spPr/>
      <dgm:t>
        <a:bodyPr/>
        <a:lstStyle/>
        <a:p>
          <a:endParaRPr lang="de-DE"/>
        </a:p>
      </dgm:t>
    </dgm:pt>
    <dgm:pt modelId="{F0A3C85C-56EF-4947-91E1-C174D3539683}">
      <dgm:prSet phldrT="[Text]"/>
      <dgm:spPr>
        <a:noFill/>
        <a:ln>
          <a:noFill/>
        </a:ln>
      </dgm:spPr>
      <dgm:t>
        <a:bodyPr/>
        <a:lstStyle/>
        <a:p>
          <a:endParaRPr lang="de-DE" dirty="0"/>
        </a:p>
      </dgm:t>
    </dgm:pt>
    <dgm:pt modelId="{99D0EFD1-0D01-4B94-9C6D-86C9328D6AF4}" type="parTrans" cxnId="{323DC71A-6F5D-4849-B0BE-C6F7B2BA8F42}">
      <dgm:prSet/>
      <dgm:spPr/>
      <dgm:t>
        <a:bodyPr/>
        <a:lstStyle/>
        <a:p>
          <a:endParaRPr lang="de-DE"/>
        </a:p>
      </dgm:t>
    </dgm:pt>
    <dgm:pt modelId="{32964ED4-BCDD-407E-970E-E25C93AAB8C7}" type="sibTrans" cxnId="{323DC71A-6F5D-4849-B0BE-C6F7B2BA8F42}">
      <dgm:prSet/>
      <dgm:spPr/>
      <dgm:t>
        <a:bodyPr/>
        <a:lstStyle/>
        <a:p>
          <a:endParaRPr lang="de-DE"/>
        </a:p>
      </dgm:t>
    </dgm:pt>
    <dgm:pt modelId="{DE0C04AE-F413-4A83-9409-40EE798A6024}" type="pres">
      <dgm:prSet presAssocID="{7A236ACE-75C4-4955-A655-E8F6E39F80AF}" presName="Name0" presStyleCnt="0">
        <dgm:presLayoutVars>
          <dgm:dir/>
          <dgm:resizeHandles val="exact"/>
        </dgm:presLayoutVars>
      </dgm:prSet>
      <dgm:spPr/>
    </dgm:pt>
    <dgm:pt modelId="{7719EAE4-1C5E-4C86-BA2A-0CF6A0E3E1BA}" type="pres">
      <dgm:prSet presAssocID="{9130603E-0D38-46B0-B9F9-1E80A46A60A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DAAB64-58EB-44D5-AD7B-5F0E00B99D77}" type="pres">
      <dgm:prSet presAssocID="{0A3C9C4C-ED75-4FD5-AE64-D6753DCA30B8}" presName="sibTrans" presStyleLbl="sibTrans2D1" presStyleIdx="0" presStyleCnt="1" custLinFactNeighborX="69529" custLinFactNeighborY="1752"/>
      <dgm:spPr/>
      <dgm:t>
        <a:bodyPr/>
        <a:lstStyle/>
        <a:p>
          <a:endParaRPr lang="de-DE"/>
        </a:p>
      </dgm:t>
    </dgm:pt>
    <dgm:pt modelId="{7ED44378-55F2-4080-B58E-E77E30D631FE}" type="pres">
      <dgm:prSet presAssocID="{0A3C9C4C-ED75-4FD5-AE64-D6753DCA30B8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CE10540E-7932-4CB6-9E4E-D1BA25869125}" type="pres">
      <dgm:prSet presAssocID="{F0A3C85C-56EF-4947-91E1-C174D353968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BB7D019-8625-4EC1-8C93-E18B3E0BC05A}" srcId="{7A236ACE-75C4-4955-A655-E8F6E39F80AF}" destId="{9130603E-0D38-46B0-B9F9-1E80A46A60A2}" srcOrd="0" destOrd="0" parTransId="{E5A1F067-3E4F-4B64-9A49-E6FD71685DE5}" sibTransId="{0A3C9C4C-ED75-4FD5-AE64-D6753DCA30B8}"/>
    <dgm:cxn modelId="{63B8C018-D956-45BC-BC05-45C8EA661C91}" type="presOf" srcId="{9130603E-0D38-46B0-B9F9-1E80A46A60A2}" destId="{7719EAE4-1C5E-4C86-BA2A-0CF6A0E3E1BA}" srcOrd="0" destOrd="0" presId="urn:microsoft.com/office/officeart/2005/8/layout/process1"/>
    <dgm:cxn modelId="{871FE573-56F5-43F9-949C-5457AFE9159A}" type="presOf" srcId="{0A3C9C4C-ED75-4FD5-AE64-D6753DCA30B8}" destId="{B4DAAB64-58EB-44D5-AD7B-5F0E00B99D77}" srcOrd="0" destOrd="0" presId="urn:microsoft.com/office/officeart/2005/8/layout/process1"/>
    <dgm:cxn modelId="{EBB78BB8-369D-40E6-B267-537C872ACDE7}" type="presOf" srcId="{7A236ACE-75C4-4955-A655-E8F6E39F80AF}" destId="{DE0C04AE-F413-4A83-9409-40EE798A6024}" srcOrd="0" destOrd="0" presId="urn:microsoft.com/office/officeart/2005/8/layout/process1"/>
    <dgm:cxn modelId="{323DC71A-6F5D-4849-B0BE-C6F7B2BA8F42}" srcId="{7A236ACE-75C4-4955-A655-E8F6E39F80AF}" destId="{F0A3C85C-56EF-4947-91E1-C174D3539683}" srcOrd="1" destOrd="0" parTransId="{99D0EFD1-0D01-4B94-9C6D-86C9328D6AF4}" sibTransId="{32964ED4-BCDD-407E-970E-E25C93AAB8C7}"/>
    <dgm:cxn modelId="{849B08D0-CF1E-4A00-906F-DA121DCB2107}" type="presOf" srcId="{F0A3C85C-56EF-4947-91E1-C174D3539683}" destId="{CE10540E-7932-4CB6-9E4E-D1BA25869125}" srcOrd="0" destOrd="0" presId="urn:microsoft.com/office/officeart/2005/8/layout/process1"/>
    <dgm:cxn modelId="{75555379-C6D4-480F-894D-B77E95D1B700}" type="presOf" srcId="{0A3C9C4C-ED75-4FD5-AE64-D6753DCA30B8}" destId="{7ED44378-55F2-4080-B58E-E77E30D631FE}" srcOrd="1" destOrd="0" presId="urn:microsoft.com/office/officeart/2005/8/layout/process1"/>
    <dgm:cxn modelId="{04640FC8-A8F3-4046-8352-29496D9D5A4A}" type="presParOf" srcId="{DE0C04AE-F413-4A83-9409-40EE798A6024}" destId="{7719EAE4-1C5E-4C86-BA2A-0CF6A0E3E1BA}" srcOrd="0" destOrd="0" presId="urn:microsoft.com/office/officeart/2005/8/layout/process1"/>
    <dgm:cxn modelId="{E2699E57-FE2F-4ACB-A1F4-13CEBDFED526}" type="presParOf" srcId="{DE0C04AE-F413-4A83-9409-40EE798A6024}" destId="{B4DAAB64-58EB-44D5-AD7B-5F0E00B99D77}" srcOrd="1" destOrd="0" presId="urn:microsoft.com/office/officeart/2005/8/layout/process1"/>
    <dgm:cxn modelId="{34B9A042-FCB2-496F-BDB0-908CF17C043F}" type="presParOf" srcId="{B4DAAB64-58EB-44D5-AD7B-5F0E00B99D77}" destId="{7ED44378-55F2-4080-B58E-E77E30D631FE}" srcOrd="0" destOrd="0" presId="urn:microsoft.com/office/officeart/2005/8/layout/process1"/>
    <dgm:cxn modelId="{2D8FB650-E13D-44C1-BC77-37AAEF76FA20}" type="presParOf" srcId="{DE0C04AE-F413-4A83-9409-40EE798A6024}" destId="{CE10540E-7932-4CB6-9E4E-D1BA2586912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1BA7D7-DD15-4C95-A539-35C27A56E68E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FFA5AC3-3F4B-407A-A0C6-F8FF63080BC0}">
      <dgm:prSet phldrT="[Text]"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1</a:t>
          </a:r>
          <a:endParaRPr lang="de-DE" dirty="0"/>
        </a:p>
      </dgm:t>
    </dgm:pt>
    <dgm:pt modelId="{1DE92539-A3CC-46A5-9A47-0EDACB485FD8}" type="parTrans" cxnId="{34658E99-44B2-4303-A2C5-01DFBEF1F014}">
      <dgm:prSet/>
      <dgm:spPr/>
      <dgm:t>
        <a:bodyPr/>
        <a:lstStyle/>
        <a:p>
          <a:endParaRPr lang="de-DE"/>
        </a:p>
      </dgm:t>
    </dgm:pt>
    <dgm:pt modelId="{D3B766F3-7186-4E80-9FB2-9DC89C9F14B0}" type="sibTrans" cxnId="{34658E99-44B2-4303-A2C5-01DFBEF1F014}">
      <dgm:prSet/>
      <dgm:spPr/>
      <dgm:t>
        <a:bodyPr/>
        <a:lstStyle/>
        <a:p>
          <a:endParaRPr lang="de-DE"/>
        </a:p>
      </dgm:t>
    </dgm:pt>
    <dgm:pt modelId="{AC47E9B0-9980-4528-B118-F85F212AB309}">
      <dgm:prSet phldrT="[Text]"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2</a:t>
          </a:r>
          <a:endParaRPr lang="de-DE" dirty="0"/>
        </a:p>
      </dgm:t>
    </dgm:pt>
    <dgm:pt modelId="{80C29ED4-74C3-42E6-913C-BC977EC872B7}" type="parTrans" cxnId="{E5561E45-E90B-4833-AC64-9F33BFC4351D}">
      <dgm:prSet/>
      <dgm:spPr/>
      <dgm:t>
        <a:bodyPr/>
        <a:lstStyle/>
        <a:p>
          <a:endParaRPr lang="de-DE"/>
        </a:p>
      </dgm:t>
    </dgm:pt>
    <dgm:pt modelId="{02889959-85FA-426E-A40E-9E9C70793E1B}" type="sibTrans" cxnId="{E5561E45-E90B-4833-AC64-9F33BFC4351D}">
      <dgm:prSet/>
      <dgm:spPr/>
      <dgm:t>
        <a:bodyPr/>
        <a:lstStyle/>
        <a:p>
          <a:endParaRPr lang="de-DE"/>
        </a:p>
      </dgm:t>
    </dgm:pt>
    <dgm:pt modelId="{E4AC1A74-D7C6-472A-806C-F1CAD4595D50}">
      <dgm:prSet phldrT="[Text]"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3</a:t>
          </a:r>
          <a:endParaRPr lang="de-DE" dirty="0"/>
        </a:p>
      </dgm:t>
    </dgm:pt>
    <dgm:pt modelId="{2FDE60F4-F527-4BD7-909D-3B0436CED210}" type="parTrans" cxnId="{504648CD-86F5-4F83-89F9-16E5658092F0}">
      <dgm:prSet/>
      <dgm:spPr/>
      <dgm:t>
        <a:bodyPr/>
        <a:lstStyle/>
        <a:p>
          <a:endParaRPr lang="de-DE"/>
        </a:p>
      </dgm:t>
    </dgm:pt>
    <dgm:pt modelId="{C23612AD-10E9-487B-B555-E39ACF1C3B56}" type="sibTrans" cxnId="{504648CD-86F5-4F83-89F9-16E5658092F0}">
      <dgm:prSet/>
      <dgm:spPr/>
      <dgm:t>
        <a:bodyPr/>
        <a:lstStyle/>
        <a:p>
          <a:endParaRPr lang="de-DE"/>
        </a:p>
      </dgm:t>
    </dgm:pt>
    <dgm:pt modelId="{D804A829-05F0-4470-B4B5-48E6248B2381}">
      <dgm:prSet phldrT="[Text]"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4</a:t>
          </a:r>
          <a:endParaRPr lang="de-DE" dirty="0"/>
        </a:p>
      </dgm:t>
    </dgm:pt>
    <dgm:pt modelId="{A17A9518-4C8D-4446-9DB0-DA5D3D8CF3B0}" type="parTrans" cxnId="{4A691793-1088-4711-AE82-AF7C0149D60B}">
      <dgm:prSet/>
      <dgm:spPr/>
      <dgm:t>
        <a:bodyPr/>
        <a:lstStyle/>
        <a:p>
          <a:endParaRPr lang="de-DE"/>
        </a:p>
      </dgm:t>
    </dgm:pt>
    <dgm:pt modelId="{54CD055B-3614-4C66-B508-C1C05F8A1241}" type="sibTrans" cxnId="{4A691793-1088-4711-AE82-AF7C0149D60B}">
      <dgm:prSet/>
      <dgm:spPr/>
      <dgm:t>
        <a:bodyPr/>
        <a:lstStyle/>
        <a:p>
          <a:endParaRPr lang="de-DE"/>
        </a:p>
      </dgm:t>
    </dgm:pt>
    <dgm:pt modelId="{7F5C882B-8FC7-4C7D-A4FF-218CFB38AEC6}">
      <dgm:prSet phldrT="[Text]"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5</a:t>
          </a:r>
          <a:endParaRPr lang="de-DE" dirty="0"/>
        </a:p>
      </dgm:t>
    </dgm:pt>
    <dgm:pt modelId="{94721C62-4E47-45B1-92DB-FB2C2E62B7A4}" type="parTrans" cxnId="{B363C6B9-2EEB-4DCB-ADA0-3F598E221D96}">
      <dgm:prSet/>
      <dgm:spPr/>
      <dgm:t>
        <a:bodyPr/>
        <a:lstStyle/>
        <a:p>
          <a:endParaRPr lang="de-DE"/>
        </a:p>
      </dgm:t>
    </dgm:pt>
    <dgm:pt modelId="{CB3C7CDA-7DE4-4285-A1F6-759DF7ADAD80}" type="sibTrans" cxnId="{B363C6B9-2EEB-4DCB-ADA0-3F598E221D96}">
      <dgm:prSet/>
      <dgm:spPr/>
      <dgm:t>
        <a:bodyPr/>
        <a:lstStyle/>
        <a:p>
          <a:endParaRPr lang="de-DE"/>
        </a:p>
      </dgm:t>
    </dgm:pt>
    <dgm:pt modelId="{3FF6ABBC-C8FF-4E97-B2D1-2018568D57FB}">
      <dgm:prSet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6</a:t>
          </a:r>
          <a:endParaRPr lang="de-DE" dirty="0"/>
        </a:p>
      </dgm:t>
    </dgm:pt>
    <dgm:pt modelId="{98939A27-0E82-4151-B543-84BDC741B4FF}" type="parTrans" cxnId="{16D9203E-6DF1-434D-8689-CDAF7A84D849}">
      <dgm:prSet/>
      <dgm:spPr/>
      <dgm:t>
        <a:bodyPr/>
        <a:lstStyle/>
        <a:p>
          <a:endParaRPr lang="de-DE"/>
        </a:p>
      </dgm:t>
    </dgm:pt>
    <dgm:pt modelId="{0E79E727-59AF-42AE-887F-8BC9CCD7E65F}" type="sibTrans" cxnId="{16D9203E-6DF1-434D-8689-CDAF7A84D849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27164A29-A5D9-4647-BCA1-A666CC63C26B}">
      <dgm:prSet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7</a:t>
          </a:r>
          <a:endParaRPr lang="de-DE" dirty="0"/>
        </a:p>
      </dgm:t>
    </dgm:pt>
    <dgm:pt modelId="{352C4C96-54CF-458A-A0DA-7FBA25BA7621}" type="parTrans" cxnId="{71300C44-0216-44A7-A61C-8E69E3AB0E13}">
      <dgm:prSet/>
      <dgm:spPr/>
      <dgm:t>
        <a:bodyPr/>
        <a:lstStyle/>
        <a:p>
          <a:endParaRPr lang="de-DE"/>
        </a:p>
      </dgm:t>
    </dgm:pt>
    <dgm:pt modelId="{20295237-3654-4652-9683-164C8F065F1D}" type="sibTrans" cxnId="{71300C44-0216-44A7-A61C-8E69E3AB0E13}">
      <dgm:prSet/>
      <dgm:spPr/>
      <dgm:t>
        <a:bodyPr/>
        <a:lstStyle/>
        <a:p>
          <a:endParaRPr lang="de-DE"/>
        </a:p>
      </dgm:t>
    </dgm:pt>
    <dgm:pt modelId="{C90B8B86-AC56-4E20-B91A-D9C31D9E7CED}">
      <dgm:prSet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8</a:t>
          </a:r>
          <a:endParaRPr lang="de-DE" dirty="0"/>
        </a:p>
      </dgm:t>
    </dgm:pt>
    <dgm:pt modelId="{C0929880-05D2-4064-9E3E-449FE105AB00}" type="parTrans" cxnId="{E305EADB-836E-4A6D-8C53-8EF32E085CD8}">
      <dgm:prSet/>
      <dgm:spPr/>
      <dgm:t>
        <a:bodyPr/>
        <a:lstStyle/>
        <a:p>
          <a:endParaRPr lang="de-DE"/>
        </a:p>
      </dgm:t>
    </dgm:pt>
    <dgm:pt modelId="{7EBCCFA8-C036-4963-9E5E-2F061D66A1E1}" type="sibTrans" cxnId="{E305EADB-836E-4A6D-8C53-8EF32E085CD8}">
      <dgm:prSet/>
      <dgm:spPr/>
      <dgm:t>
        <a:bodyPr/>
        <a:lstStyle/>
        <a:p>
          <a:endParaRPr lang="de-DE"/>
        </a:p>
      </dgm:t>
    </dgm:pt>
    <dgm:pt modelId="{F57D8777-AFEB-4DF5-A9C6-5C8B5B218393}" type="pres">
      <dgm:prSet presAssocID="{6D1BA7D7-DD15-4C95-A539-35C27A56E68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003F718-2598-41E4-AE74-FFF0C7419FC8}" type="pres">
      <dgm:prSet presAssocID="{8FFA5AC3-3F4B-407A-A0C6-F8FF63080BC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00EBB8-3727-4987-AE20-484AB539A25F}" type="pres">
      <dgm:prSet presAssocID="{8FFA5AC3-3F4B-407A-A0C6-F8FF63080BC0}" presName="spNode" presStyleCnt="0"/>
      <dgm:spPr/>
    </dgm:pt>
    <dgm:pt modelId="{DE47C9EA-B359-48BC-8D5F-5B9A100B809A}" type="pres">
      <dgm:prSet presAssocID="{D3B766F3-7186-4E80-9FB2-9DC89C9F14B0}" presName="sibTrans" presStyleLbl="sibTrans1D1" presStyleIdx="0" presStyleCnt="8"/>
      <dgm:spPr/>
      <dgm:t>
        <a:bodyPr/>
        <a:lstStyle/>
        <a:p>
          <a:endParaRPr lang="de-DE"/>
        </a:p>
      </dgm:t>
    </dgm:pt>
    <dgm:pt modelId="{09D30F67-CED1-4008-AA49-5B6A45796EF9}" type="pres">
      <dgm:prSet presAssocID="{AC47E9B0-9980-4528-B118-F85F212AB30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54052C-BF24-46F9-AC58-732BA104FFFF}" type="pres">
      <dgm:prSet presAssocID="{AC47E9B0-9980-4528-B118-F85F212AB309}" presName="spNode" presStyleCnt="0"/>
      <dgm:spPr/>
    </dgm:pt>
    <dgm:pt modelId="{A7B3EEE1-3BC3-4388-B9EA-E2251CD24E7D}" type="pres">
      <dgm:prSet presAssocID="{02889959-85FA-426E-A40E-9E9C70793E1B}" presName="sibTrans" presStyleLbl="sibTrans1D1" presStyleIdx="1" presStyleCnt="8"/>
      <dgm:spPr/>
      <dgm:t>
        <a:bodyPr/>
        <a:lstStyle/>
        <a:p>
          <a:endParaRPr lang="de-DE"/>
        </a:p>
      </dgm:t>
    </dgm:pt>
    <dgm:pt modelId="{D6B88656-1C30-41C6-BF86-3CB2C4B664EE}" type="pres">
      <dgm:prSet presAssocID="{E4AC1A74-D7C6-472A-806C-F1CAD4595D5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5B6B8D-DFBD-4518-B1A1-0DB99C7993D1}" type="pres">
      <dgm:prSet presAssocID="{E4AC1A74-D7C6-472A-806C-F1CAD4595D50}" presName="spNode" presStyleCnt="0"/>
      <dgm:spPr/>
    </dgm:pt>
    <dgm:pt modelId="{03D17125-4F5F-43CC-BBEA-24E06CF2288F}" type="pres">
      <dgm:prSet presAssocID="{C23612AD-10E9-487B-B555-E39ACF1C3B56}" presName="sibTrans" presStyleLbl="sibTrans1D1" presStyleIdx="2" presStyleCnt="8"/>
      <dgm:spPr/>
      <dgm:t>
        <a:bodyPr/>
        <a:lstStyle/>
        <a:p>
          <a:endParaRPr lang="de-DE"/>
        </a:p>
      </dgm:t>
    </dgm:pt>
    <dgm:pt modelId="{F8CE9565-51F7-46C0-8233-B4314DECF1AF}" type="pres">
      <dgm:prSet presAssocID="{D804A829-05F0-4470-B4B5-48E6248B238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FB7D5D-89E2-402B-957D-1DB31672319C}" type="pres">
      <dgm:prSet presAssocID="{D804A829-05F0-4470-B4B5-48E6248B2381}" presName="spNode" presStyleCnt="0"/>
      <dgm:spPr/>
    </dgm:pt>
    <dgm:pt modelId="{2AC8907C-7390-45E2-AFF0-007B2B62EB56}" type="pres">
      <dgm:prSet presAssocID="{54CD055B-3614-4C66-B508-C1C05F8A1241}" presName="sibTrans" presStyleLbl="sibTrans1D1" presStyleIdx="3" presStyleCnt="8"/>
      <dgm:spPr/>
      <dgm:t>
        <a:bodyPr/>
        <a:lstStyle/>
        <a:p>
          <a:endParaRPr lang="de-DE"/>
        </a:p>
      </dgm:t>
    </dgm:pt>
    <dgm:pt modelId="{3D2BDC3C-D251-40A4-94DE-E367ED7088BF}" type="pres">
      <dgm:prSet presAssocID="{7F5C882B-8FC7-4C7D-A4FF-218CFB38AEC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621EFC-2FB5-43C0-880B-52F1AA8A0511}" type="pres">
      <dgm:prSet presAssocID="{7F5C882B-8FC7-4C7D-A4FF-218CFB38AEC6}" presName="spNode" presStyleCnt="0"/>
      <dgm:spPr/>
    </dgm:pt>
    <dgm:pt modelId="{7DD9E06B-4832-4651-A5BD-D8A14109FBF3}" type="pres">
      <dgm:prSet presAssocID="{CB3C7CDA-7DE4-4285-A1F6-759DF7ADAD80}" presName="sibTrans" presStyleLbl="sibTrans1D1" presStyleIdx="4" presStyleCnt="8"/>
      <dgm:spPr/>
      <dgm:t>
        <a:bodyPr/>
        <a:lstStyle/>
        <a:p>
          <a:endParaRPr lang="de-DE"/>
        </a:p>
      </dgm:t>
    </dgm:pt>
    <dgm:pt modelId="{276E7681-1B30-4085-90BD-4BC32D83BCB7}" type="pres">
      <dgm:prSet presAssocID="{3FF6ABBC-C8FF-4E97-B2D1-2018568D57F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337123-5B46-4C9B-BE54-97450C0B6162}" type="pres">
      <dgm:prSet presAssocID="{3FF6ABBC-C8FF-4E97-B2D1-2018568D57FB}" presName="spNode" presStyleCnt="0"/>
      <dgm:spPr/>
    </dgm:pt>
    <dgm:pt modelId="{1CABCBBC-B44B-4A27-B8B5-5A5F649E1AEC}" type="pres">
      <dgm:prSet presAssocID="{0E79E727-59AF-42AE-887F-8BC9CCD7E65F}" presName="sibTrans" presStyleLbl="sibTrans1D1" presStyleIdx="5" presStyleCnt="8"/>
      <dgm:spPr/>
      <dgm:t>
        <a:bodyPr/>
        <a:lstStyle/>
        <a:p>
          <a:endParaRPr lang="de-DE"/>
        </a:p>
      </dgm:t>
    </dgm:pt>
    <dgm:pt modelId="{8937D3C5-E9D1-411C-9638-2265BB774441}" type="pres">
      <dgm:prSet presAssocID="{27164A29-A5D9-4647-BCA1-A666CC63C26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38E78B-2CAF-41B5-9CB0-50E7AB169B94}" type="pres">
      <dgm:prSet presAssocID="{27164A29-A5D9-4647-BCA1-A666CC63C26B}" presName="spNode" presStyleCnt="0"/>
      <dgm:spPr/>
    </dgm:pt>
    <dgm:pt modelId="{F068C3D9-58C1-40D6-9DE7-67D185096267}" type="pres">
      <dgm:prSet presAssocID="{20295237-3654-4652-9683-164C8F065F1D}" presName="sibTrans" presStyleLbl="sibTrans1D1" presStyleIdx="6" presStyleCnt="8"/>
      <dgm:spPr/>
      <dgm:t>
        <a:bodyPr/>
        <a:lstStyle/>
        <a:p>
          <a:endParaRPr lang="de-DE"/>
        </a:p>
      </dgm:t>
    </dgm:pt>
    <dgm:pt modelId="{F98D6C3B-4376-4209-922A-D04182FF936E}" type="pres">
      <dgm:prSet presAssocID="{C90B8B86-AC56-4E20-B91A-D9C31D9E7CE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75B392-D61B-4CCE-A119-1D490E810339}" type="pres">
      <dgm:prSet presAssocID="{C90B8B86-AC56-4E20-B91A-D9C31D9E7CED}" presName="spNode" presStyleCnt="0"/>
      <dgm:spPr/>
    </dgm:pt>
    <dgm:pt modelId="{BBF87B95-E53A-427B-BC92-22FC555122D9}" type="pres">
      <dgm:prSet presAssocID="{7EBCCFA8-C036-4963-9E5E-2F061D66A1E1}" presName="sibTrans" presStyleLbl="sibTrans1D1" presStyleIdx="7" presStyleCnt="8"/>
      <dgm:spPr/>
      <dgm:t>
        <a:bodyPr/>
        <a:lstStyle/>
        <a:p>
          <a:endParaRPr lang="de-DE"/>
        </a:p>
      </dgm:t>
    </dgm:pt>
  </dgm:ptLst>
  <dgm:cxnLst>
    <dgm:cxn modelId="{4A691793-1088-4711-AE82-AF7C0149D60B}" srcId="{6D1BA7D7-DD15-4C95-A539-35C27A56E68E}" destId="{D804A829-05F0-4470-B4B5-48E6248B2381}" srcOrd="3" destOrd="0" parTransId="{A17A9518-4C8D-4446-9DB0-DA5D3D8CF3B0}" sibTransId="{54CD055B-3614-4C66-B508-C1C05F8A1241}"/>
    <dgm:cxn modelId="{16D9203E-6DF1-434D-8689-CDAF7A84D849}" srcId="{6D1BA7D7-DD15-4C95-A539-35C27A56E68E}" destId="{3FF6ABBC-C8FF-4E97-B2D1-2018568D57FB}" srcOrd="5" destOrd="0" parTransId="{98939A27-0E82-4151-B543-84BDC741B4FF}" sibTransId="{0E79E727-59AF-42AE-887F-8BC9CCD7E65F}"/>
    <dgm:cxn modelId="{F20C743A-094F-4208-9E9D-F4B68382D504}" type="presOf" srcId="{C23612AD-10E9-487B-B555-E39ACF1C3B56}" destId="{03D17125-4F5F-43CC-BBEA-24E06CF2288F}" srcOrd="0" destOrd="0" presId="urn:microsoft.com/office/officeart/2005/8/layout/cycle5"/>
    <dgm:cxn modelId="{E5561E45-E90B-4833-AC64-9F33BFC4351D}" srcId="{6D1BA7D7-DD15-4C95-A539-35C27A56E68E}" destId="{AC47E9B0-9980-4528-B118-F85F212AB309}" srcOrd="1" destOrd="0" parTransId="{80C29ED4-74C3-42E6-913C-BC977EC872B7}" sibTransId="{02889959-85FA-426E-A40E-9E9C70793E1B}"/>
    <dgm:cxn modelId="{F00D4D61-B1ED-4EC6-A67C-284EEC391CBC}" type="presOf" srcId="{7F5C882B-8FC7-4C7D-A4FF-218CFB38AEC6}" destId="{3D2BDC3C-D251-40A4-94DE-E367ED7088BF}" srcOrd="0" destOrd="0" presId="urn:microsoft.com/office/officeart/2005/8/layout/cycle5"/>
    <dgm:cxn modelId="{E904C458-FEC1-4AC5-A4E9-9DCD444AB362}" type="presOf" srcId="{CB3C7CDA-7DE4-4285-A1F6-759DF7ADAD80}" destId="{7DD9E06B-4832-4651-A5BD-D8A14109FBF3}" srcOrd="0" destOrd="0" presId="urn:microsoft.com/office/officeart/2005/8/layout/cycle5"/>
    <dgm:cxn modelId="{34658E99-44B2-4303-A2C5-01DFBEF1F014}" srcId="{6D1BA7D7-DD15-4C95-A539-35C27A56E68E}" destId="{8FFA5AC3-3F4B-407A-A0C6-F8FF63080BC0}" srcOrd="0" destOrd="0" parTransId="{1DE92539-A3CC-46A5-9A47-0EDACB485FD8}" sibTransId="{D3B766F3-7186-4E80-9FB2-9DC89C9F14B0}"/>
    <dgm:cxn modelId="{B11BF8BD-7B3E-4ADF-BDBD-44EA2EAEA92D}" type="presOf" srcId="{3FF6ABBC-C8FF-4E97-B2D1-2018568D57FB}" destId="{276E7681-1B30-4085-90BD-4BC32D83BCB7}" srcOrd="0" destOrd="0" presId="urn:microsoft.com/office/officeart/2005/8/layout/cycle5"/>
    <dgm:cxn modelId="{94A4DC45-E6CF-440D-8A04-394002668D4D}" type="presOf" srcId="{D3B766F3-7186-4E80-9FB2-9DC89C9F14B0}" destId="{DE47C9EA-B359-48BC-8D5F-5B9A100B809A}" srcOrd="0" destOrd="0" presId="urn:microsoft.com/office/officeart/2005/8/layout/cycle5"/>
    <dgm:cxn modelId="{3B9867B4-70CB-4054-890F-F552F6D4D52C}" type="presOf" srcId="{27164A29-A5D9-4647-BCA1-A666CC63C26B}" destId="{8937D3C5-E9D1-411C-9638-2265BB774441}" srcOrd="0" destOrd="0" presId="urn:microsoft.com/office/officeart/2005/8/layout/cycle5"/>
    <dgm:cxn modelId="{E54A7462-1844-4528-9C45-95D0E049BA3A}" type="presOf" srcId="{0E79E727-59AF-42AE-887F-8BC9CCD7E65F}" destId="{1CABCBBC-B44B-4A27-B8B5-5A5F649E1AEC}" srcOrd="0" destOrd="0" presId="urn:microsoft.com/office/officeart/2005/8/layout/cycle5"/>
    <dgm:cxn modelId="{2CFBD7AC-7D46-4CE6-9F00-032E08A95651}" type="presOf" srcId="{E4AC1A74-D7C6-472A-806C-F1CAD4595D50}" destId="{D6B88656-1C30-41C6-BF86-3CB2C4B664EE}" srcOrd="0" destOrd="0" presId="urn:microsoft.com/office/officeart/2005/8/layout/cycle5"/>
    <dgm:cxn modelId="{717923C6-4F62-4556-BA16-149F2CDE2EDC}" type="presOf" srcId="{02889959-85FA-426E-A40E-9E9C70793E1B}" destId="{A7B3EEE1-3BC3-4388-B9EA-E2251CD24E7D}" srcOrd="0" destOrd="0" presId="urn:microsoft.com/office/officeart/2005/8/layout/cycle5"/>
    <dgm:cxn modelId="{D1DDA4A0-7148-41D1-8C76-ED859F52B0B5}" type="presOf" srcId="{AC47E9B0-9980-4528-B118-F85F212AB309}" destId="{09D30F67-CED1-4008-AA49-5B6A45796EF9}" srcOrd="0" destOrd="0" presId="urn:microsoft.com/office/officeart/2005/8/layout/cycle5"/>
    <dgm:cxn modelId="{E305EADB-836E-4A6D-8C53-8EF32E085CD8}" srcId="{6D1BA7D7-DD15-4C95-A539-35C27A56E68E}" destId="{C90B8B86-AC56-4E20-B91A-D9C31D9E7CED}" srcOrd="7" destOrd="0" parTransId="{C0929880-05D2-4064-9E3E-449FE105AB00}" sibTransId="{7EBCCFA8-C036-4963-9E5E-2F061D66A1E1}"/>
    <dgm:cxn modelId="{72398BCA-1F16-49C3-B225-B97924DA360A}" type="presOf" srcId="{20295237-3654-4652-9683-164C8F065F1D}" destId="{F068C3D9-58C1-40D6-9DE7-67D185096267}" srcOrd="0" destOrd="0" presId="urn:microsoft.com/office/officeart/2005/8/layout/cycle5"/>
    <dgm:cxn modelId="{CA0C63E4-57FD-4AEF-9880-7C9515F613CF}" type="presOf" srcId="{54CD055B-3614-4C66-B508-C1C05F8A1241}" destId="{2AC8907C-7390-45E2-AFF0-007B2B62EB56}" srcOrd="0" destOrd="0" presId="urn:microsoft.com/office/officeart/2005/8/layout/cycle5"/>
    <dgm:cxn modelId="{B363C6B9-2EEB-4DCB-ADA0-3F598E221D96}" srcId="{6D1BA7D7-DD15-4C95-A539-35C27A56E68E}" destId="{7F5C882B-8FC7-4C7D-A4FF-218CFB38AEC6}" srcOrd="4" destOrd="0" parTransId="{94721C62-4E47-45B1-92DB-FB2C2E62B7A4}" sibTransId="{CB3C7CDA-7DE4-4285-A1F6-759DF7ADAD80}"/>
    <dgm:cxn modelId="{71300C44-0216-44A7-A61C-8E69E3AB0E13}" srcId="{6D1BA7D7-DD15-4C95-A539-35C27A56E68E}" destId="{27164A29-A5D9-4647-BCA1-A666CC63C26B}" srcOrd="6" destOrd="0" parTransId="{352C4C96-54CF-458A-A0DA-7FBA25BA7621}" sibTransId="{20295237-3654-4652-9683-164C8F065F1D}"/>
    <dgm:cxn modelId="{5CFE8929-3D1D-4952-B17A-34AF566F7487}" type="presOf" srcId="{D804A829-05F0-4470-B4B5-48E6248B2381}" destId="{F8CE9565-51F7-46C0-8233-B4314DECF1AF}" srcOrd="0" destOrd="0" presId="urn:microsoft.com/office/officeart/2005/8/layout/cycle5"/>
    <dgm:cxn modelId="{CC066E6A-AFDE-4B96-A99F-52897E7FDBDD}" type="presOf" srcId="{C90B8B86-AC56-4E20-B91A-D9C31D9E7CED}" destId="{F98D6C3B-4376-4209-922A-D04182FF936E}" srcOrd="0" destOrd="0" presId="urn:microsoft.com/office/officeart/2005/8/layout/cycle5"/>
    <dgm:cxn modelId="{45F03D79-A594-4E46-A995-35BFF0EEDF5F}" type="presOf" srcId="{7EBCCFA8-C036-4963-9E5E-2F061D66A1E1}" destId="{BBF87B95-E53A-427B-BC92-22FC555122D9}" srcOrd="0" destOrd="0" presId="urn:microsoft.com/office/officeart/2005/8/layout/cycle5"/>
    <dgm:cxn modelId="{B535EFB6-7ACB-41C5-979C-298A14D36FC9}" type="presOf" srcId="{8FFA5AC3-3F4B-407A-A0C6-F8FF63080BC0}" destId="{5003F718-2598-41E4-AE74-FFF0C7419FC8}" srcOrd="0" destOrd="0" presId="urn:microsoft.com/office/officeart/2005/8/layout/cycle5"/>
    <dgm:cxn modelId="{A855335E-26BC-434A-80A5-9F65CE0EFAAF}" type="presOf" srcId="{6D1BA7D7-DD15-4C95-A539-35C27A56E68E}" destId="{F57D8777-AFEB-4DF5-A9C6-5C8B5B218393}" srcOrd="0" destOrd="0" presId="urn:microsoft.com/office/officeart/2005/8/layout/cycle5"/>
    <dgm:cxn modelId="{504648CD-86F5-4F83-89F9-16E5658092F0}" srcId="{6D1BA7D7-DD15-4C95-A539-35C27A56E68E}" destId="{E4AC1A74-D7C6-472A-806C-F1CAD4595D50}" srcOrd="2" destOrd="0" parTransId="{2FDE60F4-F527-4BD7-909D-3B0436CED210}" sibTransId="{C23612AD-10E9-487B-B555-E39ACF1C3B56}"/>
    <dgm:cxn modelId="{715002DA-E193-4A1B-9226-5B97F37EFB77}" type="presParOf" srcId="{F57D8777-AFEB-4DF5-A9C6-5C8B5B218393}" destId="{5003F718-2598-41E4-AE74-FFF0C7419FC8}" srcOrd="0" destOrd="0" presId="urn:microsoft.com/office/officeart/2005/8/layout/cycle5"/>
    <dgm:cxn modelId="{4344D2A5-40CB-4F6E-A8ED-F68CFE7D7BC8}" type="presParOf" srcId="{F57D8777-AFEB-4DF5-A9C6-5C8B5B218393}" destId="{2B00EBB8-3727-4987-AE20-484AB539A25F}" srcOrd="1" destOrd="0" presId="urn:microsoft.com/office/officeart/2005/8/layout/cycle5"/>
    <dgm:cxn modelId="{6FE08DC0-47AC-48F6-9A6D-8866DBCC468A}" type="presParOf" srcId="{F57D8777-AFEB-4DF5-A9C6-5C8B5B218393}" destId="{DE47C9EA-B359-48BC-8D5F-5B9A100B809A}" srcOrd="2" destOrd="0" presId="urn:microsoft.com/office/officeart/2005/8/layout/cycle5"/>
    <dgm:cxn modelId="{3E4A52E3-BB3B-44F3-A069-E6877B905DC9}" type="presParOf" srcId="{F57D8777-AFEB-4DF5-A9C6-5C8B5B218393}" destId="{09D30F67-CED1-4008-AA49-5B6A45796EF9}" srcOrd="3" destOrd="0" presId="urn:microsoft.com/office/officeart/2005/8/layout/cycle5"/>
    <dgm:cxn modelId="{B27DA361-974B-4984-8E69-258438D03BDD}" type="presParOf" srcId="{F57D8777-AFEB-4DF5-A9C6-5C8B5B218393}" destId="{A854052C-BF24-46F9-AC58-732BA104FFFF}" srcOrd="4" destOrd="0" presId="urn:microsoft.com/office/officeart/2005/8/layout/cycle5"/>
    <dgm:cxn modelId="{B125FCF3-1D45-449F-90DE-7B243E7F8F8B}" type="presParOf" srcId="{F57D8777-AFEB-4DF5-A9C6-5C8B5B218393}" destId="{A7B3EEE1-3BC3-4388-B9EA-E2251CD24E7D}" srcOrd="5" destOrd="0" presId="urn:microsoft.com/office/officeart/2005/8/layout/cycle5"/>
    <dgm:cxn modelId="{7DA95BB2-5EF4-44EB-AC2E-97F62A00C794}" type="presParOf" srcId="{F57D8777-AFEB-4DF5-A9C6-5C8B5B218393}" destId="{D6B88656-1C30-41C6-BF86-3CB2C4B664EE}" srcOrd="6" destOrd="0" presId="urn:microsoft.com/office/officeart/2005/8/layout/cycle5"/>
    <dgm:cxn modelId="{A62B101C-56FE-45F2-B2B2-5847C675D90A}" type="presParOf" srcId="{F57D8777-AFEB-4DF5-A9C6-5C8B5B218393}" destId="{175B6B8D-DFBD-4518-B1A1-0DB99C7993D1}" srcOrd="7" destOrd="0" presId="urn:microsoft.com/office/officeart/2005/8/layout/cycle5"/>
    <dgm:cxn modelId="{9CB68A01-E839-4B9B-9C26-40F1725C7BC3}" type="presParOf" srcId="{F57D8777-AFEB-4DF5-A9C6-5C8B5B218393}" destId="{03D17125-4F5F-43CC-BBEA-24E06CF2288F}" srcOrd="8" destOrd="0" presId="urn:microsoft.com/office/officeart/2005/8/layout/cycle5"/>
    <dgm:cxn modelId="{45249DE1-2515-48F4-9A70-4156FF18D7B9}" type="presParOf" srcId="{F57D8777-AFEB-4DF5-A9C6-5C8B5B218393}" destId="{F8CE9565-51F7-46C0-8233-B4314DECF1AF}" srcOrd="9" destOrd="0" presId="urn:microsoft.com/office/officeart/2005/8/layout/cycle5"/>
    <dgm:cxn modelId="{F61ACDD7-B75C-485B-9426-D014C09AABA6}" type="presParOf" srcId="{F57D8777-AFEB-4DF5-A9C6-5C8B5B218393}" destId="{F9FB7D5D-89E2-402B-957D-1DB31672319C}" srcOrd="10" destOrd="0" presId="urn:microsoft.com/office/officeart/2005/8/layout/cycle5"/>
    <dgm:cxn modelId="{D7DD5131-4F65-46D0-BCFC-3AF15B06D08D}" type="presParOf" srcId="{F57D8777-AFEB-4DF5-A9C6-5C8B5B218393}" destId="{2AC8907C-7390-45E2-AFF0-007B2B62EB56}" srcOrd="11" destOrd="0" presId="urn:microsoft.com/office/officeart/2005/8/layout/cycle5"/>
    <dgm:cxn modelId="{0FE20E72-FC63-4873-8876-04AAE485FA29}" type="presParOf" srcId="{F57D8777-AFEB-4DF5-A9C6-5C8B5B218393}" destId="{3D2BDC3C-D251-40A4-94DE-E367ED7088BF}" srcOrd="12" destOrd="0" presId="urn:microsoft.com/office/officeart/2005/8/layout/cycle5"/>
    <dgm:cxn modelId="{0BD72C02-75DA-4E21-AC82-789800C791EC}" type="presParOf" srcId="{F57D8777-AFEB-4DF5-A9C6-5C8B5B218393}" destId="{38621EFC-2FB5-43C0-880B-52F1AA8A0511}" srcOrd="13" destOrd="0" presId="urn:microsoft.com/office/officeart/2005/8/layout/cycle5"/>
    <dgm:cxn modelId="{5120CFDA-ABBC-43ED-A9DD-DBC011DA5A83}" type="presParOf" srcId="{F57D8777-AFEB-4DF5-A9C6-5C8B5B218393}" destId="{7DD9E06B-4832-4651-A5BD-D8A14109FBF3}" srcOrd="14" destOrd="0" presId="urn:microsoft.com/office/officeart/2005/8/layout/cycle5"/>
    <dgm:cxn modelId="{FCC51F80-84E6-4CD4-A2CC-02DDE94B1E5C}" type="presParOf" srcId="{F57D8777-AFEB-4DF5-A9C6-5C8B5B218393}" destId="{276E7681-1B30-4085-90BD-4BC32D83BCB7}" srcOrd="15" destOrd="0" presId="urn:microsoft.com/office/officeart/2005/8/layout/cycle5"/>
    <dgm:cxn modelId="{64AB8BFF-1DF6-4CB9-B5F8-D671E2516927}" type="presParOf" srcId="{F57D8777-AFEB-4DF5-A9C6-5C8B5B218393}" destId="{41337123-5B46-4C9B-BE54-97450C0B6162}" srcOrd="16" destOrd="0" presId="urn:microsoft.com/office/officeart/2005/8/layout/cycle5"/>
    <dgm:cxn modelId="{087BBB79-497F-42EA-90FB-03C91EB42A8E}" type="presParOf" srcId="{F57D8777-AFEB-4DF5-A9C6-5C8B5B218393}" destId="{1CABCBBC-B44B-4A27-B8B5-5A5F649E1AEC}" srcOrd="17" destOrd="0" presId="urn:microsoft.com/office/officeart/2005/8/layout/cycle5"/>
    <dgm:cxn modelId="{0CF2AEC3-D08D-4144-BF7B-3DC68C56AE72}" type="presParOf" srcId="{F57D8777-AFEB-4DF5-A9C6-5C8B5B218393}" destId="{8937D3C5-E9D1-411C-9638-2265BB774441}" srcOrd="18" destOrd="0" presId="urn:microsoft.com/office/officeart/2005/8/layout/cycle5"/>
    <dgm:cxn modelId="{B2A42DE4-10EE-4F69-8B69-44290E3E795E}" type="presParOf" srcId="{F57D8777-AFEB-4DF5-A9C6-5C8B5B218393}" destId="{9D38E78B-2CAF-41B5-9CB0-50E7AB169B94}" srcOrd="19" destOrd="0" presId="urn:microsoft.com/office/officeart/2005/8/layout/cycle5"/>
    <dgm:cxn modelId="{E79CF52F-89E4-4545-BC64-0FB2D26C7DE8}" type="presParOf" srcId="{F57D8777-AFEB-4DF5-A9C6-5C8B5B218393}" destId="{F068C3D9-58C1-40D6-9DE7-67D185096267}" srcOrd="20" destOrd="0" presId="urn:microsoft.com/office/officeart/2005/8/layout/cycle5"/>
    <dgm:cxn modelId="{6B8281F8-3773-4C46-8C5C-CDD87AB90B3F}" type="presParOf" srcId="{F57D8777-AFEB-4DF5-A9C6-5C8B5B218393}" destId="{F98D6C3B-4376-4209-922A-D04182FF936E}" srcOrd="21" destOrd="0" presId="urn:microsoft.com/office/officeart/2005/8/layout/cycle5"/>
    <dgm:cxn modelId="{4FFC261B-2E35-4C26-B43C-3CD61247A94B}" type="presParOf" srcId="{F57D8777-AFEB-4DF5-A9C6-5C8B5B218393}" destId="{1B75B392-D61B-4CCE-A119-1D490E810339}" srcOrd="22" destOrd="0" presId="urn:microsoft.com/office/officeart/2005/8/layout/cycle5"/>
    <dgm:cxn modelId="{74DF26EC-A5CB-45B5-9350-E84D3F6B6639}" type="presParOf" srcId="{F57D8777-AFEB-4DF5-A9C6-5C8B5B218393}" destId="{BBF87B95-E53A-427B-BC92-22FC555122D9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7D011-B8AD-4870-B0D7-81808F382645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BD99E41C-E391-4E8D-88AD-BAB24E33043C}">
      <dgm:prSet phldrT="[Text]"/>
      <dgm:spPr/>
      <dgm:t>
        <a:bodyPr/>
        <a:lstStyle/>
        <a:p>
          <a:r>
            <a:rPr lang="de-DE" dirty="0" smtClean="0"/>
            <a:t>Manager</a:t>
          </a:r>
          <a:endParaRPr lang="de-DE" dirty="0"/>
        </a:p>
      </dgm:t>
    </dgm:pt>
    <dgm:pt modelId="{8E30ECF7-30E9-4649-8E75-B20A6D5D7569}" type="parTrans" cxnId="{364F6254-3CC9-4747-B65A-C4D03D911BE7}">
      <dgm:prSet/>
      <dgm:spPr/>
      <dgm:t>
        <a:bodyPr/>
        <a:lstStyle/>
        <a:p>
          <a:endParaRPr lang="de-DE"/>
        </a:p>
      </dgm:t>
    </dgm:pt>
    <dgm:pt modelId="{C7098C0C-0C66-4C24-BE36-9A17A3C796FE}" type="sibTrans" cxnId="{364F6254-3CC9-4747-B65A-C4D03D911BE7}">
      <dgm:prSet/>
      <dgm:spPr/>
      <dgm:t>
        <a:bodyPr/>
        <a:lstStyle/>
        <a:p>
          <a:endParaRPr lang="de-DE"/>
        </a:p>
      </dgm:t>
    </dgm:pt>
    <dgm:pt modelId="{492CDD6F-2436-4C16-B84C-93F168F44DCF}">
      <dgm:prSet phldrT="[Text]"/>
      <dgm:spPr/>
      <dgm:t>
        <a:bodyPr/>
        <a:lstStyle/>
        <a:p>
          <a:r>
            <a:rPr lang="de-DE" dirty="0" smtClean="0"/>
            <a:t>Walk</a:t>
          </a:r>
          <a:endParaRPr lang="de-DE" dirty="0"/>
        </a:p>
      </dgm:t>
    </dgm:pt>
    <dgm:pt modelId="{A61C0875-401C-4636-B395-68CD96826245}" type="parTrans" cxnId="{2735B072-50B1-4F30-8F18-0438335D22D2}">
      <dgm:prSet/>
      <dgm:spPr/>
      <dgm:t>
        <a:bodyPr/>
        <a:lstStyle/>
        <a:p>
          <a:endParaRPr lang="de-DE"/>
        </a:p>
      </dgm:t>
    </dgm:pt>
    <dgm:pt modelId="{0CA60E01-6886-417D-9B13-5455EEC5F825}" type="sibTrans" cxnId="{2735B072-50B1-4F30-8F18-0438335D22D2}">
      <dgm:prSet/>
      <dgm:spPr/>
      <dgm:t>
        <a:bodyPr/>
        <a:lstStyle/>
        <a:p>
          <a:endParaRPr lang="de-DE"/>
        </a:p>
      </dgm:t>
    </dgm:pt>
    <dgm:pt modelId="{E62287A9-941E-4C2A-B05D-C03852DBEB24}">
      <dgm:prSet phldrT="[Text]"/>
      <dgm:spPr/>
      <dgm:t>
        <a:bodyPr/>
        <a:lstStyle/>
        <a:p>
          <a:r>
            <a:rPr lang="de-DE" dirty="0" smtClean="0"/>
            <a:t>Jump</a:t>
          </a:r>
          <a:endParaRPr lang="de-DE" dirty="0"/>
        </a:p>
      </dgm:t>
    </dgm:pt>
    <dgm:pt modelId="{37025410-A84C-416E-9959-B18F52161734}" type="parTrans" cxnId="{2975739B-B12F-4D15-AB70-E131731C9EC5}">
      <dgm:prSet/>
      <dgm:spPr/>
      <dgm:t>
        <a:bodyPr/>
        <a:lstStyle/>
        <a:p>
          <a:endParaRPr lang="de-DE"/>
        </a:p>
      </dgm:t>
    </dgm:pt>
    <dgm:pt modelId="{C83351AD-1272-40CC-837B-BF1AA137CDEE}" type="sibTrans" cxnId="{2975739B-B12F-4D15-AB70-E131731C9EC5}">
      <dgm:prSet/>
      <dgm:spPr/>
      <dgm:t>
        <a:bodyPr/>
        <a:lstStyle/>
        <a:p>
          <a:endParaRPr lang="de-DE"/>
        </a:p>
      </dgm:t>
    </dgm:pt>
    <dgm:pt modelId="{5B53099A-06CF-4776-A8A9-0416A0ADC386}">
      <dgm:prSet phldrT="[Text]"/>
      <dgm:spPr/>
      <dgm:t>
        <a:bodyPr/>
        <a:lstStyle/>
        <a:p>
          <a:r>
            <a:rPr lang="de-DE" dirty="0" smtClean="0"/>
            <a:t>Stand</a:t>
          </a:r>
          <a:endParaRPr lang="de-DE" dirty="0"/>
        </a:p>
      </dgm:t>
    </dgm:pt>
    <dgm:pt modelId="{CAD60ACD-7DCD-4361-B143-A64B867528F5}" type="parTrans" cxnId="{5C0ADA1E-82CE-423C-8416-8F192FA918B9}">
      <dgm:prSet/>
      <dgm:spPr/>
      <dgm:t>
        <a:bodyPr/>
        <a:lstStyle/>
        <a:p>
          <a:endParaRPr lang="de-DE"/>
        </a:p>
      </dgm:t>
    </dgm:pt>
    <dgm:pt modelId="{E23B7276-CF20-4D4A-B22D-D8DCDA8F5018}" type="sibTrans" cxnId="{5C0ADA1E-82CE-423C-8416-8F192FA918B9}">
      <dgm:prSet/>
      <dgm:spPr/>
      <dgm:t>
        <a:bodyPr/>
        <a:lstStyle/>
        <a:p>
          <a:endParaRPr lang="de-DE"/>
        </a:p>
      </dgm:t>
    </dgm:pt>
    <dgm:pt modelId="{8B601C78-B515-4843-9C90-911789C070F3}" type="pres">
      <dgm:prSet presAssocID="{CDB7D011-B8AD-4870-B0D7-81808F3826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F198E69-F94C-492B-A05F-81215A5052D7}" type="pres">
      <dgm:prSet presAssocID="{BD99E41C-E391-4E8D-88AD-BAB24E33043C}" presName="hierRoot1" presStyleCnt="0">
        <dgm:presLayoutVars>
          <dgm:hierBranch val="init"/>
        </dgm:presLayoutVars>
      </dgm:prSet>
      <dgm:spPr/>
    </dgm:pt>
    <dgm:pt modelId="{5EE61452-E39C-484E-8552-23C453BF192C}" type="pres">
      <dgm:prSet presAssocID="{BD99E41C-E391-4E8D-88AD-BAB24E33043C}" presName="rootComposite1" presStyleCnt="0"/>
      <dgm:spPr/>
    </dgm:pt>
    <dgm:pt modelId="{DC0F3AD3-EA5F-4127-888E-69E4D9771655}" type="pres">
      <dgm:prSet presAssocID="{BD99E41C-E391-4E8D-88AD-BAB24E33043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50B1E6F-87E8-447E-92BC-73A8A7EF1ED4}" type="pres">
      <dgm:prSet presAssocID="{BD99E41C-E391-4E8D-88AD-BAB24E33043C}" presName="rootConnector1" presStyleLbl="node1" presStyleIdx="0" presStyleCnt="0"/>
      <dgm:spPr/>
      <dgm:t>
        <a:bodyPr/>
        <a:lstStyle/>
        <a:p>
          <a:endParaRPr lang="de-DE"/>
        </a:p>
      </dgm:t>
    </dgm:pt>
    <dgm:pt modelId="{D75359E4-1EDA-4DB7-9C0B-968B45522831}" type="pres">
      <dgm:prSet presAssocID="{BD99E41C-E391-4E8D-88AD-BAB24E33043C}" presName="hierChild2" presStyleCnt="0"/>
      <dgm:spPr/>
    </dgm:pt>
    <dgm:pt modelId="{A7CAAF27-9527-4C7D-A8F2-094CBE0324C0}" type="pres">
      <dgm:prSet presAssocID="{A61C0875-401C-4636-B395-68CD96826245}" presName="Name37" presStyleLbl="parChTrans1D2" presStyleIdx="0" presStyleCnt="3"/>
      <dgm:spPr/>
      <dgm:t>
        <a:bodyPr/>
        <a:lstStyle/>
        <a:p>
          <a:endParaRPr lang="de-DE"/>
        </a:p>
      </dgm:t>
    </dgm:pt>
    <dgm:pt modelId="{983652F2-23E8-43EF-B1DB-3E1C293E6279}" type="pres">
      <dgm:prSet presAssocID="{492CDD6F-2436-4C16-B84C-93F168F44DCF}" presName="hierRoot2" presStyleCnt="0">
        <dgm:presLayoutVars>
          <dgm:hierBranch val="init"/>
        </dgm:presLayoutVars>
      </dgm:prSet>
      <dgm:spPr/>
    </dgm:pt>
    <dgm:pt modelId="{E03FB7CF-C9C8-4ADD-BDDF-8E3AE6B793E5}" type="pres">
      <dgm:prSet presAssocID="{492CDD6F-2436-4C16-B84C-93F168F44DCF}" presName="rootComposite" presStyleCnt="0"/>
      <dgm:spPr/>
    </dgm:pt>
    <dgm:pt modelId="{F0B1FF1B-7D01-44AF-B135-3D50A9CAA81F}" type="pres">
      <dgm:prSet presAssocID="{492CDD6F-2436-4C16-B84C-93F168F44DC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E70DC67-B800-4871-B362-47059A904294}" type="pres">
      <dgm:prSet presAssocID="{492CDD6F-2436-4C16-B84C-93F168F44DCF}" presName="rootConnector" presStyleLbl="node2" presStyleIdx="0" presStyleCnt="3"/>
      <dgm:spPr/>
      <dgm:t>
        <a:bodyPr/>
        <a:lstStyle/>
        <a:p>
          <a:endParaRPr lang="de-DE"/>
        </a:p>
      </dgm:t>
    </dgm:pt>
    <dgm:pt modelId="{78E98955-59F6-4A67-8E6F-C7AB3591A9AF}" type="pres">
      <dgm:prSet presAssocID="{492CDD6F-2436-4C16-B84C-93F168F44DCF}" presName="hierChild4" presStyleCnt="0"/>
      <dgm:spPr/>
    </dgm:pt>
    <dgm:pt modelId="{FA5BC460-034F-4825-B6D9-A733D5120BC4}" type="pres">
      <dgm:prSet presAssocID="{492CDD6F-2436-4C16-B84C-93F168F44DCF}" presName="hierChild5" presStyleCnt="0"/>
      <dgm:spPr/>
    </dgm:pt>
    <dgm:pt modelId="{5DD41170-DB9A-47B3-A39D-CC774F8BEC67}" type="pres">
      <dgm:prSet presAssocID="{37025410-A84C-416E-9959-B18F52161734}" presName="Name37" presStyleLbl="parChTrans1D2" presStyleIdx="1" presStyleCnt="3"/>
      <dgm:spPr/>
      <dgm:t>
        <a:bodyPr/>
        <a:lstStyle/>
        <a:p>
          <a:endParaRPr lang="de-DE"/>
        </a:p>
      </dgm:t>
    </dgm:pt>
    <dgm:pt modelId="{EAC9E85A-0E0F-4C3C-8A34-591A72467EFA}" type="pres">
      <dgm:prSet presAssocID="{E62287A9-941E-4C2A-B05D-C03852DBEB24}" presName="hierRoot2" presStyleCnt="0">
        <dgm:presLayoutVars>
          <dgm:hierBranch val="init"/>
        </dgm:presLayoutVars>
      </dgm:prSet>
      <dgm:spPr/>
    </dgm:pt>
    <dgm:pt modelId="{4DB542CB-096D-40F1-A729-85151BAAA52A}" type="pres">
      <dgm:prSet presAssocID="{E62287A9-941E-4C2A-B05D-C03852DBEB24}" presName="rootComposite" presStyleCnt="0"/>
      <dgm:spPr/>
    </dgm:pt>
    <dgm:pt modelId="{744C37F6-1C61-44A5-8DD4-7895EFFE66B2}" type="pres">
      <dgm:prSet presAssocID="{E62287A9-941E-4C2A-B05D-C03852DBEB2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5BEF77-FFAF-477A-BA61-35BFAF9C16AD}" type="pres">
      <dgm:prSet presAssocID="{E62287A9-941E-4C2A-B05D-C03852DBEB24}" presName="rootConnector" presStyleLbl="node2" presStyleIdx="1" presStyleCnt="3"/>
      <dgm:spPr/>
      <dgm:t>
        <a:bodyPr/>
        <a:lstStyle/>
        <a:p>
          <a:endParaRPr lang="de-DE"/>
        </a:p>
      </dgm:t>
    </dgm:pt>
    <dgm:pt modelId="{60F7BFBA-E2CB-424F-88B8-4AEE56443872}" type="pres">
      <dgm:prSet presAssocID="{E62287A9-941E-4C2A-B05D-C03852DBEB24}" presName="hierChild4" presStyleCnt="0"/>
      <dgm:spPr/>
    </dgm:pt>
    <dgm:pt modelId="{C97F699F-889A-41F5-A6B6-34D2DAE7F3AE}" type="pres">
      <dgm:prSet presAssocID="{E62287A9-941E-4C2A-B05D-C03852DBEB24}" presName="hierChild5" presStyleCnt="0"/>
      <dgm:spPr/>
    </dgm:pt>
    <dgm:pt modelId="{389FB3B6-1DD7-4E35-B983-67CFF7875A8C}" type="pres">
      <dgm:prSet presAssocID="{CAD60ACD-7DCD-4361-B143-A64B867528F5}" presName="Name37" presStyleLbl="parChTrans1D2" presStyleIdx="2" presStyleCnt="3"/>
      <dgm:spPr/>
      <dgm:t>
        <a:bodyPr/>
        <a:lstStyle/>
        <a:p>
          <a:endParaRPr lang="de-DE"/>
        </a:p>
      </dgm:t>
    </dgm:pt>
    <dgm:pt modelId="{533D7A64-FEB2-4B5C-976A-07A7B668D8AC}" type="pres">
      <dgm:prSet presAssocID="{5B53099A-06CF-4776-A8A9-0416A0ADC386}" presName="hierRoot2" presStyleCnt="0">
        <dgm:presLayoutVars>
          <dgm:hierBranch val="init"/>
        </dgm:presLayoutVars>
      </dgm:prSet>
      <dgm:spPr/>
    </dgm:pt>
    <dgm:pt modelId="{6902F5C5-4ACA-496A-AF90-962169BAF54F}" type="pres">
      <dgm:prSet presAssocID="{5B53099A-06CF-4776-A8A9-0416A0ADC386}" presName="rootComposite" presStyleCnt="0"/>
      <dgm:spPr/>
    </dgm:pt>
    <dgm:pt modelId="{362B1B16-BEF6-46AF-A55D-8CAD5C078D1B}" type="pres">
      <dgm:prSet presAssocID="{5B53099A-06CF-4776-A8A9-0416A0ADC3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DCB5CFF-F4C7-407A-AC86-659D101161BB}" type="pres">
      <dgm:prSet presAssocID="{5B53099A-06CF-4776-A8A9-0416A0ADC386}" presName="rootConnector" presStyleLbl="node2" presStyleIdx="2" presStyleCnt="3"/>
      <dgm:spPr/>
      <dgm:t>
        <a:bodyPr/>
        <a:lstStyle/>
        <a:p>
          <a:endParaRPr lang="de-DE"/>
        </a:p>
      </dgm:t>
    </dgm:pt>
    <dgm:pt modelId="{EEEA99E2-6A6A-4653-8553-D7340BFFFAD6}" type="pres">
      <dgm:prSet presAssocID="{5B53099A-06CF-4776-A8A9-0416A0ADC386}" presName="hierChild4" presStyleCnt="0"/>
      <dgm:spPr/>
    </dgm:pt>
    <dgm:pt modelId="{58B01470-51A5-43D7-9469-0B61361C8B09}" type="pres">
      <dgm:prSet presAssocID="{5B53099A-06CF-4776-A8A9-0416A0ADC386}" presName="hierChild5" presStyleCnt="0"/>
      <dgm:spPr/>
    </dgm:pt>
    <dgm:pt modelId="{924AC6DD-333E-44C7-9090-71036FBB3991}" type="pres">
      <dgm:prSet presAssocID="{BD99E41C-E391-4E8D-88AD-BAB24E33043C}" presName="hierChild3" presStyleCnt="0"/>
      <dgm:spPr/>
    </dgm:pt>
  </dgm:ptLst>
  <dgm:cxnLst>
    <dgm:cxn modelId="{719E8A3C-B145-4202-ACF8-FCB245F97828}" type="presOf" srcId="{BD99E41C-E391-4E8D-88AD-BAB24E33043C}" destId="{950B1E6F-87E8-447E-92BC-73A8A7EF1ED4}" srcOrd="1" destOrd="0" presId="urn:microsoft.com/office/officeart/2005/8/layout/orgChart1"/>
    <dgm:cxn modelId="{2735B072-50B1-4F30-8F18-0438335D22D2}" srcId="{BD99E41C-E391-4E8D-88AD-BAB24E33043C}" destId="{492CDD6F-2436-4C16-B84C-93F168F44DCF}" srcOrd="0" destOrd="0" parTransId="{A61C0875-401C-4636-B395-68CD96826245}" sibTransId="{0CA60E01-6886-417D-9B13-5455EEC5F825}"/>
    <dgm:cxn modelId="{2975739B-B12F-4D15-AB70-E131731C9EC5}" srcId="{BD99E41C-E391-4E8D-88AD-BAB24E33043C}" destId="{E62287A9-941E-4C2A-B05D-C03852DBEB24}" srcOrd="1" destOrd="0" parTransId="{37025410-A84C-416E-9959-B18F52161734}" sibTransId="{C83351AD-1272-40CC-837B-BF1AA137CDEE}"/>
    <dgm:cxn modelId="{A1F831DE-5AF1-4797-BCA2-03204DA4B06D}" type="presOf" srcId="{CDB7D011-B8AD-4870-B0D7-81808F382645}" destId="{8B601C78-B515-4843-9C90-911789C070F3}" srcOrd="0" destOrd="0" presId="urn:microsoft.com/office/officeart/2005/8/layout/orgChart1"/>
    <dgm:cxn modelId="{364F6254-3CC9-4747-B65A-C4D03D911BE7}" srcId="{CDB7D011-B8AD-4870-B0D7-81808F382645}" destId="{BD99E41C-E391-4E8D-88AD-BAB24E33043C}" srcOrd="0" destOrd="0" parTransId="{8E30ECF7-30E9-4649-8E75-B20A6D5D7569}" sibTransId="{C7098C0C-0C66-4C24-BE36-9A17A3C796FE}"/>
    <dgm:cxn modelId="{E7FFE1F6-B795-43CE-B964-95503C60738E}" type="presOf" srcId="{BD99E41C-E391-4E8D-88AD-BAB24E33043C}" destId="{DC0F3AD3-EA5F-4127-888E-69E4D9771655}" srcOrd="0" destOrd="0" presId="urn:microsoft.com/office/officeart/2005/8/layout/orgChart1"/>
    <dgm:cxn modelId="{3CDD0F8A-9FB6-471B-BD89-0AC509EDAE46}" type="presOf" srcId="{E62287A9-941E-4C2A-B05D-C03852DBEB24}" destId="{5A5BEF77-FFAF-477A-BA61-35BFAF9C16AD}" srcOrd="1" destOrd="0" presId="urn:microsoft.com/office/officeart/2005/8/layout/orgChart1"/>
    <dgm:cxn modelId="{99DB23EB-13D6-4FE6-A703-3AFC8AECD187}" type="presOf" srcId="{5B53099A-06CF-4776-A8A9-0416A0ADC386}" destId="{1DCB5CFF-F4C7-407A-AC86-659D101161BB}" srcOrd="1" destOrd="0" presId="urn:microsoft.com/office/officeart/2005/8/layout/orgChart1"/>
    <dgm:cxn modelId="{3587B8CA-AD19-4469-9B2F-603E80754E98}" type="presOf" srcId="{CAD60ACD-7DCD-4361-B143-A64B867528F5}" destId="{389FB3B6-1DD7-4E35-B983-67CFF7875A8C}" srcOrd="0" destOrd="0" presId="urn:microsoft.com/office/officeart/2005/8/layout/orgChart1"/>
    <dgm:cxn modelId="{9933E678-4446-45DA-A3AE-AC4FFCAFC3FF}" type="presOf" srcId="{A61C0875-401C-4636-B395-68CD96826245}" destId="{A7CAAF27-9527-4C7D-A8F2-094CBE0324C0}" srcOrd="0" destOrd="0" presId="urn:microsoft.com/office/officeart/2005/8/layout/orgChart1"/>
    <dgm:cxn modelId="{98644BB7-BC59-4005-B57B-F04E7905EFE2}" type="presOf" srcId="{492CDD6F-2436-4C16-B84C-93F168F44DCF}" destId="{F0B1FF1B-7D01-44AF-B135-3D50A9CAA81F}" srcOrd="0" destOrd="0" presId="urn:microsoft.com/office/officeart/2005/8/layout/orgChart1"/>
    <dgm:cxn modelId="{820FB598-75B9-4EE5-A286-900719DF34B0}" type="presOf" srcId="{E62287A9-941E-4C2A-B05D-C03852DBEB24}" destId="{744C37F6-1C61-44A5-8DD4-7895EFFE66B2}" srcOrd="0" destOrd="0" presId="urn:microsoft.com/office/officeart/2005/8/layout/orgChart1"/>
    <dgm:cxn modelId="{5C0ADA1E-82CE-423C-8416-8F192FA918B9}" srcId="{BD99E41C-E391-4E8D-88AD-BAB24E33043C}" destId="{5B53099A-06CF-4776-A8A9-0416A0ADC386}" srcOrd="2" destOrd="0" parTransId="{CAD60ACD-7DCD-4361-B143-A64B867528F5}" sibTransId="{E23B7276-CF20-4D4A-B22D-D8DCDA8F5018}"/>
    <dgm:cxn modelId="{3F9EBF97-FA9C-460F-9952-EA119641F2F6}" type="presOf" srcId="{492CDD6F-2436-4C16-B84C-93F168F44DCF}" destId="{CE70DC67-B800-4871-B362-47059A904294}" srcOrd="1" destOrd="0" presId="urn:microsoft.com/office/officeart/2005/8/layout/orgChart1"/>
    <dgm:cxn modelId="{150089EF-ED13-40EB-85F1-29109C6DC6AE}" type="presOf" srcId="{37025410-A84C-416E-9959-B18F52161734}" destId="{5DD41170-DB9A-47B3-A39D-CC774F8BEC67}" srcOrd="0" destOrd="0" presId="urn:microsoft.com/office/officeart/2005/8/layout/orgChart1"/>
    <dgm:cxn modelId="{C6A4E4C6-D08A-4205-8029-4BB66CDD4027}" type="presOf" srcId="{5B53099A-06CF-4776-A8A9-0416A0ADC386}" destId="{362B1B16-BEF6-46AF-A55D-8CAD5C078D1B}" srcOrd="0" destOrd="0" presId="urn:microsoft.com/office/officeart/2005/8/layout/orgChart1"/>
    <dgm:cxn modelId="{B94B6210-F37E-4162-B418-9B0D31FD7E81}" type="presParOf" srcId="{8B601C78-B515-4843-9C90-911789C070F3}" destId="{8F198E69-F94C-492B-A05F-81215A5052D7}" srcOrd="0" destOrd="0" presId="urn:microsoft.com/office/officeart/2005/8/layout/orgChart1"/>
    <dgm:cxn modelId="{A7612241-5C91-409E-856D-FC8E500A9F12}" type="presParOf" srcId="{8F198E69-F94C-492B-A05F-81215A5052D7}" destId="{5EE61452-E39C-484E-8552-23C453BF192C}" srcOrd="0" destOrd="0" presId="urn:microsoft.com/office/officeart/2005/8/layout/orgChart1"/>
    <dgm:cxn modelId="{70651F78-99D0-4005-B545-D18CBE6CBDE2}" type="presParOf" srcId="{5EE61452-E39C-484E-8552-23C453BF192C}" destId="{DC0F3AD3-EA5F-4127-888E-69E4D9771655}" srcOrd="0" destOrd="0" presId="urn:microsoft.com/office/officeart/2005/8/layout/orgChart1"/>
    <dgm:cxn modelId="{00D436FE-D9A5-4553-8DB2-146CFE35FAF9}" type="presParOf" srcId="{5EE61452-E39C-484E-8552-23C453BF192C}" destId="{950B1E6F-87E8-447E-92BC-73A8A7EF1ED4}" srcOrd="1" destOrd="0" presId="urn:microsoft.com/office/officeart/2005/8/layout/orgChart1"/>
    <dgm:cxn modelId="{43F0A5D4-E2F4-4684-AA47-22F76E3354FE}" type="presParOf" srcId="{8F198E69-F94C-492B-A05F-81215A5052D7}" destId="{D75359E4-1EDA-4DB7-9C0B-968B45522831}" srcOrd="1" destOrd="0" presId="urn:microsoft.com/office/officeart/2005/8/layout/orgChart1"/>
    <dgm:cxn modelId="{A43D3EDB-75C7-480D-BA52-645B45FA0A5C}" type="presParOf" srcId="{D75359E4-1EDA-4DB7-9C0B-968B45522831}" destId="{A7CAAF27-9527-4C7D-A8F2-094CBE0324C0}" srcOrd="0" destOrd="0" presId="urn:microsoft.com/office/officeart/2005/8/layout/orgChart1"/>
    <dgm:cxn modelId="{06F597C0-172B-4102-ADEF-03693D223EE2}" type="presParOf" srcId="{D75359E4-1EDA-4DB7-9C0B-968B45522831}" destId="{983652F2-23E8-43EF-B1DB-3E1C293E6279}" srcOrd="1" destOrd="0" presId="urn:microsoft.com/office/officeart/2005/8/layout/orgChart1"/>
    <dgm:cxn modelId="{52CD2932-382C-428C-987A-924A1167E772}" type="presParOf" srcId="{983652F2-23E8-43EF-B1DB-3E1C293E6279}" destId="{E03FB7CF-C9C8-4ADD-BDDF-8E3AE6B793E5}" srcOrd="0" destOrd="0" presId="urn:microsoft.com/office/officeart/2005/8/layout/orgChart1"/>
    <dgm:cxn modelId="{943E42CD-B0A9-41D1-BECE-4CCBC38E4363}" type="presParOf" srcId="{E03FB7CF-C9C8-4ADD-BDDF-8E3AE6B793E5}" destId="{F0B1FF1B-7D01-44AF-B135-3D50A9CAA81F}" srcOrd="0" destOrd="0" presId="urn:microsoft.com/office/officeart/2005/8/layout/orgChart1"/>
    <dgm:cxn modelId="{535070FC-09A5-49FB-909C-BDE89B59D8DA}" type="presParOf" srcId="{E03FB7CF-C9C8-4ADD-BDDF-8E3AE6B793E5}" destId="{CE70DC67-B800-4871-B362-47059A904294}" srcOrd="1" destOrd="0" presId="urn:microsoft.com/office/officeart/2005/8/layout/orgChart1"/>
    <dgm:cxn modelId="{9DC1BB9E-6436-4089-BD21-44D8B260C3BC}" type="presParOf" srcId="{983652F2-23E8-43EF-B1DB-3E1C293E6279}" destId="{78E98955-59F6-4A67-8E6F-C7AB3591A9AF}" srcOrd="1" destOrd="0" presId="urn:microsoft.com/office/officeart/2005/8/layout/orgChart1"/>
    <dgm:cxn modelId="{3D789C0E-41D0-49AC-BDE7-3AD249611D05}" type="presParOf" srcId="{983652F2-23E8-43EF-B1DB-3E1C293E6279}" destId="{FA5BC460-034F-4825-B6D9-A733D5120BC4}" srcOrd="2" destOrd="0" presId="urn:microsoft.com/office/officeart/2005/8/layout/orgChart1"/>
    <dgm:cxn modelId="{C051D208-DA5B-4918-98A6-77ECD9A1B44A}" type="presParOf" srcId="{D75359E4-1EDA-4DB7-9C0B-968B45522831}" destId="{5DD41170-DB9A-47B3-A39D-CC774F8BEC67}" srcOrd="2" destOrd="0" presId="urn:microsoft.com/office/officeart/2005/8/layout/orgChart1"/>
    <dgm:cxn modelId="{154B978C-6CB0-44F2-B64E-FFB723366F7A}" type="presParOf" srcId="{D75359E4-1EDA-4DB7-9C0B-968B45522831}" destId="{EAC9E85A-0E0F-4C3C-8A34-591A72467EFA}" srcOrd="3" destOrd="0" presId="urn:microsoft.com/office/officeart/2005/8/layout/orgChart1"/>
    <dgm:cxn modelId="{1362724A-F1EA-4FE6-8C25-CD9AC4BBFE66}" type="presParOf" srcId="{EAC9E85A-0E0F-4C3C-8A34-591A72467EFA}" destId="{4DB542CB-096D-40F1-A729-85151BAAA52A}" srcOrd="0" destOrd="0" presId="urn:microsoft.com/office/officeart/2005/8/layout/orgChart1"/>
    <dgm:cxn modelId="{DAB74C36-CBF0-4BA6-8A79-BA6FE8640866}" type="presParOf" srcId="{4DB542CB-096D-40F1-A729-85151BAAA52A}" destId="{744C37F6-1C61-44A5-8DD4-7895EFFE66B2}" srcOrd="0" destOrd="0" presId="urn:microsoft.com/office/officeart/2005/8/layout/orgChart1"/>
    <dgm:cxn modelId="{F1D2B28D-98A4-4DED-94E2-464B8598FA97}" type="presParOf" srcId="{4DB542CB-096D-40F1-A729-85151BAAA52A}" destId="{5A5BEF77-FFAF-477A-BA61-35BFAF9C16AD}" srcOrd="1" destOrd="0" presId="urn:microsoft.com/office/officeart/2005/8/layout/orgChart1"/>
    <dgm:cxn modelId="{949358F4-FFD7-4E78-AF71-0BBC293AF2F2}" type="presParOf" srcId="{EAC9E85A-0E0F-4C3C-8A34-591A72467EFA}" destId="{60F7BFBA-E2CB-424F-88B8-4AEE56443872}" srcOrd="1" destOrd="0" presId="urn:microsoft.com/office/officeart/2005/8/layout/orgChart1"/>
    <dgm:cxn modelId="{48D35CC7-165F-4954-9BFA-81D2ABF0DE9B}" type="presParOf" srcId="{EAC9E85A-0E0F-4C3C-8A34-591A72467EFA}" destId="{C97F699F-889A-41F5-A6B6-34D2DAE7F3AE}" srcOrd="2" destOrd="0" presId="urn:microsoft.com/office/officeart/2005/8/layout/orgChart1"/>
    <dgm:cxn modelId="{AD328ABE-E18A-404A-B884-0E6F6933F56B}" type="presParOf" srcId="{D75359E4-1EDA-4DB7-9C0B-968B45522831}" destId="{389FB3B6-1DD7-4E35-B983-67CFF7875A8C}" srcOrd="4" destOrd="0" presId="urn:microsoft.com/office/officeart/2005/8/layout/orgChart1"/>
    <dgm:cxn modelId="{C4A93381-DD82-4339-BDED-860097359EF4}" type="presParOf" srcId="{D75359E4-1EDA-4DB7-9C0B-968B45522831}" destId="{533D7A64-FEB2-4B5C-976A-07A7B668D8AC}" srcOrd="5" destOrd="0" presId="urn:microsoft.com/office/officeart/2005/8/layout/orgChart1"/>
    <dgm:cxn modelId="{4F121943-0D89-4920-BDF1-A600F399E9A1}" type="presParOf" srcId="{533D7A64-FEB2-4B5C-976A-07A7B668D8AC}" destId="{6902F5C5-4ACA-496A-AF90-962169BAF54F}" srcOrd="0" destOrd="0" presId="urn:microsoft.com/office/officeart/2005/8/layout/orgChart1"/>
    <dgm:cxn modelId="{D446CB0B-1178-4F7C-9AB2-F41E2346404B}" type="presParOf" srcId="{6902F5C5-4ACA-496A-AF90-962169BAF54F}" destId="{362B1B16-BEF6-46AF-A55D-8CAD5C078D1B}" srcOrd="0" destOrd="0" presId="urn:microsoft.com/office/officeart/2005/8/layout/orgChart1"/>
    <dgm:cxn modelId="{B12A23F7-3E68-481A-B04F-4FAE3B2C2071}" type="presParOf" srcId="{6902F5C5-4ACA-496A-AF90-962169BAF54F}" destId="{1DCB5CFF-F4C7-407A-AC86-659D101161BB}" srcOrd="1" destOrd="0" presId="urn:microsoft.com/office/officeart/2005/8/layout/orgChart1"/>
    <dgm:cxn modelId="{ACA49A26-57CD-41D7-ACB3-78E81046FCEE}" type="presParOf" srcId="{533D7A64-FEB2-4B5C-976A-07A7B668D8AC}" destId="{EEEA99E2-6A6A-4653-8553-D7340BFFFAD6}" srcOrd="1" destOrd="0" presId="urn:microsoft.com/office/officeart/2005/8/layout/orgChart1"/>
    <dgm:cxn modelId="{B28C6BAD-6DF9-4E11-8516-848FF9055179}" type="presParOf" srcId="{533D7A64-FEB2-4B5C-976A-07A7B668D8AC}" destId="{58B01470-51A5-43D7-9469-0B61361C8B09}" srcOrd="2" destOrd="0" presId="urn:microsoft.com/office/officeart/2005/8/layout/orgChart1"/>
    <dgm:cxn modelId="{DF5A7E51-ACE6-49B9-B511-A4CE6EE2158D}" type="presParOf" srcId="{8F198E69-F94C-492B-A05F-81215A5052D7}" destId="{924AC6DD-333E-44C7-9090-71036FBB39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1BA7D7-DD15-4C95-A539-35C27A56E68E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FFA5AC3-3F4B-407A-A0C6-F8FF63080BC0}">
      <dgm:prSet phldrT="[Text]"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1</a:t>
          </a:r>
          <a:endParaRPr lang="de-DE" dirty="0"/>
        </a:p>
      </dgm:t>
    </dgm:pt>
    <dgm:pt modelId="{1DE92539-A3CC-46A5-9A47-0EDACB485FD8}" type="parTrans" cxnId="{34658E99-44B2-4303-A2C5-01DFBEF1F014}">
      <dgm:prSet/>
      <dgm:spPr/>
      <dgm:t>
        <a:bodyPr/>
        <a:lstStyle/>
        <a:p>
          <a:endParaRPr lang="de-DE"/>
        </a:p>
      </dgm:t>
    </dgm:pt>
    <dgm:pt modelId="{D3B766F3-7186-4E80-9FB2-9DC89C9F14B0}" type="sibTrans" cxnId="{34658E99-44B2-4303-A2C5-01DFBEF1F014}">
      <dgm:prSet/>
      <dgm:spPr/>
      <dgm:t>
        <a:bodyPr/>
        <a:lstStyle/>
        <a:p>
          <a:endParaRPr lang="de-DE"/>
        </a:p>
      </dgm:t>
    </dgm:pt>
    <dgm:pt modelId="{27164A29-A5D9-4647-BCA1-A666CC63C26B}">
      <dgm:prSet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2</a:t>
          </a:r>
          <a:endParaRPr lang="de-DE" dirty="0"/>
        </a:p>
      </dgm:t>
    </dgm:pt>
    <dgm:pt modelId="{352C4C96-54CF-458A-A0DA-7FBA25BA7621}" type="parTrans" cxnId="{71300C44-0216-44A7-A61C-8E69E3AB0E13}">
      <dgm:prSet/>
      <dgm:spPr/>
      <dgm:t>
        <a:bodyPr/>
        <a:lstStyle/>
        <a:p>
          <a:endParaRPr lang="de-DE"/>
        </a:p>
      </dgm:t>
    </dgm:pt>
    <dgm:pt modelId="{20295237-3654-4652-9683-164C8F065F1D}" type="sibTrans" cxnId="{71300C44-0216-44A7-A61C-8E69E3AB0E13}">
      <dgm:prSet/>
      <dgm:spPr/>
      <dgm:t>
        <a:bodyPr/>
        <a:lstStyle/>
        <a:p>
          <a:endParaRPr lang="de-DE"/>
        </a:p>
      </dgm:t>
    </dgm:pt>
    <dgm:pt modelId="{C90B8B86-AC56-4E20-B91A-D9C31D9E7CED}">
      <dgm:prSet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3</a:t>
          </a:r>
          <a:endParaRPr lang="de-DE" dirty="0"/>
        </a:p>
      </dgm:t>
    </dgm:pt>
    <dgm:pt modelId="{C0929880-05D2-4064-9E3E-449FE105AB00}" type="parTrans" cxnId="{E305EADB-836E-4A6D-8C53-8EF32E085CD8}">
      <dgm:prSet/>
      <dgm:spPr/>
      <dgm:t>
        <a:bodyPr/>
        <a:lstStyle/>
        <a:p>
          <a:endParaRPr lang="de-DE"/>
        </a:p>
      </dgm:t>
    </dgm:pt>
    <dgm:pt modelId="{7EBCCFA8-C036-4963-9E5E-2F061D66A1E1}" type="sibTrans" cxnId="{E305EADB-836E-4A6D-8C53-8EF32E085CD8}">
      <dgm:prSet/>
      <dgm:spPr/>
      <dgm:t>
        <a:bodyPr/>
        <a:lstStyle/>
        <a:p>
          <a:endParaRPr lang="de-DE"/>
        </a:p>
      </dgm:t>
    </dgm:pt>
    <dgm:pt modelId="{F57D8777-AFEB-4DF5-A9C6-5C8B5B218393}" type="pres">
      <dgm:prSet presAssocID="{6D1BA7D7-DD15-4C95-A539-35C27A56E68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003F718-2598-41E4-AE74-FFF0C7419FC8}" type="pres">
      <dgm:prSet presAssocID="{8FFA5AC3-3F4B-407A-A0C6-F8FF63080BC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00EBB8-3727-4987-AE20-484AB539A25F}" type="pres">
      <dgm:prSet presAssocID="{8FFA5AC3-3F4B-407A-A0C6-F8FF63080BC0}" presName="spNode" presStyleCnt="0"/>
      <dgm:spPr/>
    </dgm:pt>
    <dgm:pt modelId="{DE47C9EA-B359-48BC-8D5F-5B9A100B809A}" type="pres">
      <dgm:prSet presAssocID="{D3B766F3-7186-4E80-9FB2-9DC89C9F14B0}" presName="sibTrans" presStyleLbl="sibTrans1D1" presStyleIdx="0" presStyleCnt="3"/>
      <dgm:spPr/>
      <dgm:t>
        <a:bodyPr/>
        <a:lstStyle/>
        <a:p>
          <a:endParaRPr lang="de-DE"/>
        </a:p>
      </dgm:t>
    </dgm:pt>
    <dgm:pt modelId="{8937D3C5-E9D1-411C-9638-2265BB774441}" type="pres">
      <dgm:prSet presAssocID="{27164A29-A5D9-4647-BCA1-A666CC63C26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38E78B-2CAF-41B5-9CB0-50E7AB169B94}" type="pres">
      <dgm:prSet presAssocID="{27164A29-A5D9-4647-BCA1-A666CC63C26B}" presName="spNode" presStyleCnt="0"/>
      <dgm:spPr/>
    </dgm:pt>
    <dgm:pt modelId="{F068C3D9-58C1-40D6-9DE7-67D185096267}" type="pres">
      <dgm:prSet presAssocID="{20295237-3654-4652-9683-164C8F065F1D}" presName="sibTrans" presStyleLbl="sibTrans1D1" presStyleIdx="1" presStyleCnt="3"/>
      <dgm:spPr/>
      <dgm:t>
        <a:bodyPr/>
        <a:lstStyle/>
        <a:p>
          <a:endParaRPr lang="de-DE"/>
        </a:p>
      </dgm:t>
    </dgm:pt>
    <dgm:pt modelId="{F98D6C3B-4376-4209-922A-D04182FF936E}" type="pres">
      <dgm:prSet presAssocID="{C90B8B86-AC56-4E20-B91A-D9C31D9E7C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75B392-D61B-4CCE-A119-1D490E810339}" type="pres">
      <dgm:prSet presAssocID="{C90B8B86-AC56-4E20-B91A-D9C31D9E7CED}" presName="spNode" presStyleCnt="0"/>
      <dgm:spPr/>
    </dgm:pt>
    <dgm:pt modelId="{BBF87B95-E53A-427B-BC92-22FC555122D9}" type="pres">
      <dgm:prSet presAssocID="{7EBCCFA8-C036-4963-9E5E-2F061D66A1E1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76CC7DEE-6849-4B97-A4A5-34995204A9CF}" type="presOf" srcId="{C90B8B86-AC56-4E20-B91A-D9C31D9E7CED}" destId="{F98D6C3B-4376-4209-922A-D04182FF936E}" srcOrd="0" destOrd="0" presId="urn:microsoft.com/office/officeart/2005/8/layout/cycle5"/>
    <dgm:cxn modelId="{5D8BA13E-AE75-4D09-A545-C2EE77DE4DBA}" type="presOf" srcId="{8FFA5AC3-3F4B-407A-A0C6-F8FF63080BC0}" destId="{5003F718-2598-41E4-AE74-FFF0C7419FC8}" srcOrd="0" destOrd="0" presId="urn:microsoft.com/office/officeart/2005/8/layout/cycle5"/>
    <dgm:cxn modelId="{E305EADB-836E-4A6D-8C53-8EF32E085CD8}" srcId="{6D1BA7D7-DD15-4C95-A539-35C27A56E68E}" destId="{C90B8B86-AC56-4E20-B91A-D9C31D9E7CED}" srcOrd="2" destOrd="0" parTransId="{C0929880-05D2-4064-9E3E-449FE105AB00}" sibTransId="{7EBCCFA8-C036-4963-9E5E-2F061D66A1E1}"/>
    <dgm:cxn modelId="{F96E9EC5-0BE5-4CC6-899F-44CA2E341907}" type="presOf" srcId="{6D1BA7D7-DD15-4C95-A539-35C27A56E68E}" destId="{F57D8777-AFEB-4DF5-A9C6-5C8B5B218393}" srcOrd="0" destOrd="0" presId="urn:microsoft.com/office/officeart/2005/8/layout/cycle5"/>
    <dgm:cxn modelId="{8EFF4827-D286-4857-8B47-2B7D729FA364}" type="presOf" srcId="{7EBCCFA8-C036-4963-9E5E-2F061D66A1E1}" destId="{BBF87B95-E53A-427B-BC92-22FC555122D9}" srcOrd="0" destOrd="0" presId="urn:microsoft.com/office/officeart/2005/8/layout/cycle5"/>
    <dgm:cxn modelId="{E7A80998-632B-487B-909A-412C3D15B1E9}" type="presOf" srcId="{20295237-3654-4652-9683-164C8F065F1D}" destId="{F068C3D9-58C1-40D6-9DE7-67D185096267}" srcOrd="0" destOrd="0" presId="urn:microsoft.com/office/officeart/2005/8/layout/cycle5"/>
    <dgm:cxn modelId="{34658E99-44B2-4303-A2C5-01DFBEF1F014}" srcId="{6D1BA7D7-DD15-4C95-A539-35C27A56E68E}" destId="{8FFA5AC3-3F4B-407A-A0C6-F8FF63080BC0}" srcOrd="0" destOrd="0" parTransId="{1DE92539-A3CC-46A5-9A47-0EDACB485FD8}" sibTransId="{D3B766F3-7186-4E80-9FB2-9DC89C9F14B0}"/>
    <dgm:cxn modelId="{7D4DD953-96C6-47CC-9AD0-5963D129804B}" type="presOf" srcId="{27164A29-A5D9-4647-BCA1-A666CC63C26B}" destId="{8937D3C5-E9D1-411C-9638-2265BB774441}" srcOrd="0" destOrd="0" presId="urn:microsoft.com/office/officeart/2005/8/layout/cycle5"/>
    <dgm:cxn modelId="{7B7FF109-6DAB-4EAA-8CD5-75B8CCEF7A4C}" type="presOf" srcId="{D3B766F3-7186-4E80-9FB2-9DC89C9F14B0}" destId="{DE47C9EA-B359-48BC-8D5F-5B9A100B809A}" srcOrd="0" destOrd="0" presId="urn:microsoft.com/office/officeart/2005/8/layout/cycle5"/>
    <dgm:cxn modelId="{71300C44-0216-44A7-A61C-8E69E3AB0E13}" srcId="{6D1BA7D7-DD15-4C95-A539-35C27A56E68E}" destId="{27164A29-A5D9-4647-BCA1-A666CC63C26B}" srcOrd="1" destOrd="0" parTransId="{352C4C96-54CF-458A-A0DA-7FBA25BA7621}" sibTransId="{20295237-3654-4652-9683-164C8F065F1D}"/>
    <dgm:cxn modelId="{1F6C2A9A-1494-4A75-A4F7-323A4EF3F78D}" type="presParOf" srcId="{F57D8777-AFEB-4DF5-A9C6-5C8B5B218393}" destId="{5003F718-2598-41E4-AE74-FFF0C7419FC8}" srcOrd="0" destOrd="0" presId="urn:microsoft.com/office/officeart/2005/8/layout/cycle5"/>
    <dgm:cxn modelId="{818641C9-620F-422A-80D0-E73C2A0FFF9B}" type="presParOf" srcId="{F57D8777-AFEB-4DF5-A9C6-5C8B5B218393}" destId="{2B00EBB8-3727-4987-AE20-484AB539A25F}" srcOrd="1" destOrd="0" presId="urn:microsoft.com/office/officeart/2005/8/layout/cycle5"/>
    <dgm:cxn modelId="{A86D018E-7399-4C70-B9E5-ECB04812628A}" type="presParOf" srcId="{F57D8777-AFEB-4DF5-A9C6-5C8B5B218393}" destId="{DE47C9EA-B359-48BC-8D5F-5B9A100B809A}" srcOrd="2" destOrd="0" presId="urn:microsoft.com/office/officeart/2005/8/layout/cycle5"/>
    <dgm:cxn modelId="{3ECE8AD9-87F6-430F-ABC7-26B1A8A28C7D}" type="presParOf" srcId="{F57D8777-AFEB-4DF5-A9C6-5C8B5B218393}" destId="{8937D3C5-E9D1-411C-9638-2265BB774441}" srcOrd="3" destOrd="0" presId="urn:microsoft.com/office/officeart/2005/8/layout/cycle5"/>
    <dgm:cxn modelId="{1C802049-AC1E-4031-B22B-A55F22BE196A}" type="presParOf" srcId="{F57D8777-AFEB-4DF5-A9C6-5C8B5B218393}" destId="{9D38E78B-2CAF-41B5-9CB0-50E7AB169B94}" srcOrd="4" destOrd="0" presId="urn:microsoft.com/office/officeart/2005/8/layout/cycle5"/>
    <dgm:cxn modelId="{3D495F20-3442-4390-84C9-0DC58086E08D}" type="presParOf" srcId="{F57D8777-AFEB-4DF5-A9C6-5C8B5B218393}" destId="{F068C3D9-58C1-40D6-9DE7-67D185096267}" srcOrd="5" destOrd="0" presId="urn:microsoft.com/office/officeart/2005/8/layout/cycle5"/>
    <dgm:cxn modelId="{D5F23C66-8AD1-46EB-A0D1-DD8C50FC0268}" type="presParOf" srcId="{F57D8777-AFEB-4DF5-A9C6-5C8B5B218393}" destId="{F98D6C3B-4376-4209-922A-D04182FF936E}" srcOrd="6" destOrd="0" presId="urn:microsoft.com/office/officeart/2005/8/layout/cycle5"/>
    <dgm:cxn modelId="{43BBEDAC-D36D-4E6B-9442-FF4ECF61F1BA}" type="presParOf" srcId="{F57D8777-AFEB-4DF5-A9C6-5C8B5B218393}" destId="{1B75B392-D61B-4CCE-A119-1D490E810339}" srcOrd="7" destOrd="0" presId="urn:microsoft.com/office/officeart/2005/8/layout/cycle5"/>
    <dgm:cxn modelId="{4C174F42-BC3E-4F02-B2BA-AD21E52E9DD4}" type="presParOf" srcId="{F57D8777-AFEB-4DF5-A9C6-5C8B5B218393}" destId="{BBF87B95-E53A-427B-BC92-22FC555122D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1BA7D7-DD15-4C95-A539-35C27A56E68E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FFA5AC3-3F4B-407A-A0C6-F8FF63080BC0}">
      <dgm:prSet phldrT="[Text]"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1</a:t>
          </a:r>
          <a:endParaRPr lang="de-DE" dirty="0"/>
        </a:p>
      </dgm:t>
    </dgm:pt>
    <dgm:pt modelId="{1DE92539-A3CC-46A5-9A47-0EDACB485FD8}" type="parTrans" cxnId="{34658E99-44B2-4303-A2C5-01DFBEF1F014}">
      <dgm:prSet/>
      <dgm:spPr/>
      <dgm:t>
        <a:bodyPr/>
        <a:lstStyle/>
        <a:p>
          <a:endParaRPr lang="de-DE"/>
        </a:p>
      </dgm:t>
    </dgm:pt>
    <dgm:pt modelId="{D3B766F3-7186-4E80-9FB2-9DC89C9F14B0}" type="sibTrans" cxnId="{34658E99-44B2-4303-A2C5-01DFBEF1F014}">
      <dgm:prSet/>
      <dgm:spPr/>
      <dgm:t>
        <a:bodyPr/>
        <a:lstStyle/>
        <a:p>
          <a:endParaRPr lang="de-DE"/>
        </a:p>
      </dgm:t>
    </dgm:pt>
    <dgm:pt modelId="{27164A29-A5D9-4647-BCA1-A666CC63C26B}">
      <dgm:prSet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2</a:t>
          </a:r>
          <a:endParaRPr lang="de-DE" dirty="0"/>
        </a:p>
      </dgm:t>
    </dgm:pt>
    <dgm:pt modelId="{352C4C96-54CF-458A-A0DA-7FBA25BA7621}" type="parTrans" cxnId="{71300C44-0216-44A7-A61C-8E69E3AB0E13}">
      <dgm:prSet/>
      <dgm:spPr/>
      <dgm:t>
        <a:bodyPr/>
        <a:lstStyle/>
        <a:p>
          <a:endParaRPr lang="de-DE"/>
        </a:p>
      </dgm:t>
    </dgm:pt>
    <dgm:pt modelId="{20295237-3654-4652-9683-164C8F065F1D}" type="sibTrans" cxnId="{71300C44-0216-44A7-A61C-8E69E3AB0E13}">
      <dgm:prSet/>
      <dgm:spPr/>
      <dgm:t>
        <a:bodyPr/>
        <a:lstStyle/>
        <a:p>
          <a:endParaRPr lang="de-DE"/>
        </a:p>
      </dgm:t>
    </dgm:pt>
    <dgm:pt modelId="{C90B8B86-AC56-4E20-B91A-D9C31D9E7CED}">
      <dgm:prSet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3</a:t>
          </a:r>
          <a:endParaRPr lang="de-DE" dirty="0"/>
        </a:p>
      </dgm:t>
    </dgm:pt>
    <dgm:pt modelId="{C0929880-05D2-4064-9E3E-449FE105AB00}" type="parTrans" cxnId="{E305EADB-836E-4A6D-8C53-8EF32E085CD8}">
      <dgm:prSet/>
      <dgm:spPr/>
      <dgm:t>
        <a:bodyPr/>
        <a:lstStyle/>
        <a:p>
          <a:endParaRPr lang="de-DE"/>
        </a:p>
      </dgm:t>
    </dgm:pt>
    <dgm:pt modelId="{7EBCCFA8-C036-4963-9E5E-2F061D66A1E1}" type="sibTrans" cxnId="{E305EADB-836E-4A6D-8C53-8EF32E085CD8}">
      <dgm:prSet/>
      <dgm:spPr/>
      <dgm:t>
        <a:bodyPr/>
        <a:lstStyle/>
        <a:p>
          <a:endParaRPr lang="de-DE"/>
        </a:p>
      </dgm:t>
    </dgm:pt>
    <dgm:pt modelId="{F57D8777-AFEB-4DF5-A9C6-5C8B5B218393}" type="pres">
      <dgm:prSet presAssocID="{6D1BA7D7-DD15-4C95-A539-35C27A56E68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003F718-2598-41E4-AE74-FFF0C7419FC8}" type="pres">
      <dgm:prSet presAssocID="{8FFA5AC3-3F4B-407A-A0C6-F8FF63080BC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00EBB8-3727-4987-AE20-484AB539A25F}" type="pres">
      <dgm:prSet presAssocID="{8FFA5AC3-3F4B-407A-A0C6-F8FF63080BC0}" presName="spNode" presStyleCnt="0"/>
      <dgm:spPr/>
    </dgm:pt>
    <dgm:pt modelId="{DE47C9EA-B359-48BC-8D5F-5B9A100B809A}" type="pres">
      <dgm:prSet presAssocID="{D3B766F3-7186-4E80-9FB2-9DC89C9F14B0}" presName="sibTrans" presStyleLbl="sibTrans1D1" presStyleIdx="0" presStyleCnt="3"/>
      <dgm:spPr/>
      <dgm:t>
        <a:bodyPr/>
        <a:lstStyle/>
        <a:p>
          <a:endParaRPr lang="de-DE"/>
        </a:p>
      </dgm:t>
    </dgm:pt>
    <dgm:pt modelId="{8937D3C5-E9D1-411C-9638-2265BB774441}" type="pres">
      <dgm:prSet presAssocID="{27164A29-A5D9-4647-BCA1-A666CC63C26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38E78B-2CAF-41B5-9CB0-50E7AB169B94}" type="pres">
      <dgm:prSet presAssocID="{27164A29-A5D9-4647-BCA1-A666CC63C26B}" presName="spNode" presStyleCnt="0"/>
      <dgm:spPr/>
    </dgm:pt>
    <dgm:pt modelId="{F068C3D9-58C1-40D6-9DE7-67D185096267}" type="pres">
      <dgm:prSet presAssocID="{20295237-3654-4652-9683-164C8F065F1D}" presName="sibTrans" presStyleLbl="sibTrans1D1" presStyleIdx="1" presStyleCnt="3"/>
      <dgm:spPr/>
      <dgm:t>
        <a:bodyPr/>
        <a:lstStyle/>
        <a:p>
          <a:endParaRPr lang="de-DE"/>
        </a:p>
      </dgm:t>
    </dgm:pt>
    <dgm:pt modelId="{F98D6C3B-4376-4209-922A-D04182FF936E}" type="pres">
      <dgm:prSet presAssocID="{C90B8B86-AC56-4E20-B91A-D9C31D9E7C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75B392-D61B-4CCE-A119-1D490E810339}" type="pres">
      <dgm:prSet presAssocID="{C90B8B86-AC56-4E20-B91A-D9C31D9E7CED}" presName="spNode" presStyleCnt="0"/>
      <dgm:spPr/>
    </dgm:pt>
    <dgm:pt modelId="{BBF87B95-E53A-427B-BC92-22FC555122D9}" type="pres">
      <dgm:prSet presAssocID="{7EBCCFA8-C036-4963-9E5E-2F061D66A1E1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D7E99545-9519-42C7-8E4B-5EFA5C3AE698}" type="presOf" srcId="{20295237-3654-4652-9683-164C8F065F1D}" destId="{F068C3D9-58C1-40D6-9DE7-67D185096267}" srcOrd="0" destOrd="0" presId="urn:microsoft.com/office/officeart/2005/8/layout/cycle5"/>
    <dgm:cxn modelId="{EF21AF55-994A-4F58-A426-02DF6DBD6664}" type="presOf" srcId="{7EBCCFA8-C036-4963-9E5E-2F061D66A1E1}" destId="{BBF87B95-E53A-427B-BC92-22FC555122D9}" srcOrd="0" destOrd="0" presId="urn:microsoft.com/office/officeart/2005/8/layout/cycle5"/>
    <dgm:cxn modelId="{182B2814-A222-4D0E-8869-3EA82731840F}" type="presOf" srcId="{6D1BA7D7-DD15-4C95-A539-35C27A56E68E}" destId="{F57D8777-AFEB-4DF5-A9C6-5C8B5B218393}" srcOrd="0" destOrd="0" presId="urn:microsoft.com/office/officeart/2005/8/layout/cycle5"/>
    <dgm:cxn modelId="{FCADFE0B-D81B-45E7-87A4-FBD3347FBFD6}" type="presOf" srcId="{27164A29-A5D9-4647-BCA1-A666CC63C26B}" destId="{8937D3C5-E9D1-411C-9638-2265BB774441}" srcOrd="0" destOrd="0" presId="urn:microsoft.com/office/officeart/2005/8/layout/cycle5"/>
    <dgm:cxn modelId="{9D443E4B-6C0E-4254-A62C-583053D33532}" type="presOf" srcId="{C90B8B86-AC56-4E20-B91A-D9C31D9E7CED}" destId="{F98D6C3B-4376-4209-922A-D04182FF936E}" srcOrd="0" destOrd="0" presId="urn:microsoft.com/office/officeart/2005/8/layout/cycle5"/>
    <dgm:cxn modelId="{E305EADB-836E-4A6D-8C53-8EF32E085CD8}" srcId="{6D1BA7D7-DD15-4C95-A539-35C27A56E68E}" destId="{C90B8B86-AC56-4E20-B91A-D9C31D9E7CED}" srcOrd="2" destOrd="0" parTransId="{C0929880-05D2-4064-9E3E-449FE105AB00}" sibTransId="{7EBCCFA8-C036-4963-9E5E-2F061D66A1E1}"/>
    <dgm:cxn modelId="{6FD4E005-EF9E-493E-9189-F61E865FD55E}" type="presOf" srcId="{8FFA5AC3-3F4B-407A-A0C6-F8FF63080BC0}" destId="{5003F718-2598-41E4-AE74-FFF0C7419FC8}" srcOrd="0" destOrd="0" presId="urn:microsoft.com/office/officeart/2005/8/layout/cycle5"/>
    <dgm:cxn modelId="{34658E99-44B2-4303-A2C5-01DFBEF1F014}" srcId="{6D1BA7D7-DD15-4C95-A539-35C27A56E68E}" destId="{8FFA5AC3-3F4B-407A-A0C6-F8FF63080BC0}" srcOrd="0" destOrd="0" parTransId="{1DE92539-A3CC-46A5-9A47-0EDACB485FD8}" sibTransId="{D3B766F3-7186-4E80-9FB2-9DC89C9F14B0}"/>
    <dgm:cxn modelId="{F31A56BB-3450-4504-861E-5B7216B2F220}" type="presOf" srcId="{D3B766F3-7186-4E80-9FB2-9DC89C9F14B0}" destId="{DE47C9EA-B359-48BC-8D5F-5B9A100B809A}" srcOrd="0" destOrd="0" presId="urn:microsoft.com/office/officeart/2005/8/layout/cycle5"/>
    <dgm:cxn modelId="{71300C44-0216-44A7-A61C-8E69E3AB0E13}" srcId="{6D1BA7D7-DD15-4C95-A539-35C27A56E68E}" destId="{27164A29-A5D9-4647-BCA1-A666CC63C26B}" srcOrd="1" destOrd="0" parTransId="{352C4C96-54CF-458A-A0DA-7FBA25BA7621}" sibTransId="{20295237-3654-4652-9683-164C8F065F1D}"/>
    <dgm:cxn modelId="{E223D5E9-C652-4C07-AE61-80A3F8AAA832}" type="presParOf" srcId="{F57D8777-AFEB-4DF5-A9C6-5C8B5B218393}" destId="{5003F718-2598-41E4-AE74-FFF0C7419FC8}" srcOrd="0" destOrd="0" presId="urn:microsoft.com/office/officeart/2005/8/layout/cycle5"/>
    <dgm:cxn modelId="{CC98A85C-EFCB-48D3-A0A8-B00BCD459721}" type="presParOf" srcId="{F57D8777-AFEB-4DF5-A9C6-5C8B5B218393}" destId="{2B00EBB8-3727-4987-AE20-484AB539A25F}" srcOrd="1" destOrd="0" presId="urn:microsoft.com/office/officeart/2005/8/layout/cycle5"/>
    <dgm:cxn modelId="{4265A7C5-F4EB-461C-8702-8DBAAFEC0414}" type="presParOf" srcId="{F57D8777-AFEB-4DF5-A9C6-5C8B5B218393}" destId="{DE47C9EA-B359-48BC-8D5F-5B9A100B809A}" srcOrd="2" destOrd="0" presId="urn:microsoft.com/office/officeart/2005/8/layout/cycle5"/>
    <dgm:cxn modelId="{8B775C77-C5BA-4E17-B311-EF5BDC343595}" type="presParOf" srcId="{F57D8777-AFEB-4DF5-A9C6-5C8B5B218393}" destId="{8937D3C5-E9D1-411C-9638-2265BB774441}" srcOrd="3" destOrd="0" presId="urn:microsoft.com/office/officeart/2005/8/layout/cycle5"/>
    <dgm:cxn modelId="{2C96A483-32C2-42F7-A834-DEEC38B41E5B}" type="presParOf" srcId="{F57D8777-AFEB-4DF5-A9C6-5C8B5B218393}" destId="{9D38E78B-2CAF-41B5-9CB0-50E7AB169B94}" srcOrd="4" destOrd="0" presId="urn:microsoft.com/office/officeart/2005/8/layout/cycle5"/>
    <dgm:cxn modelId="{0E26E298-EDF5-4B08-B8D2-00A2565A42E0}" type="presParOf" srcId="{F57D8777-AFEB-4DF5-A9C6-5C8B5B218393}" destId="{F068C3D9-58C1-40D6-9DE7-67D185096267}" srcOrd="5" destOrd="0" presId="urn:microsoft.com/office/officeart/2005/8/layout/cycle5"/>
    <dgm:cxn modelId="{0ED4A303-629E-461F-9E09-504E946DF5AB}" type="presParOf" srcId="{F57D8777-AFEB-4DF5-A9C6-5C8B5B218393}" destId="{F98D6C3B-4376-4209-922A-D04182FF936E}" srcOrd="6" destOrd="0" presId="urn:microsoft.com/office/officeart/2005/8/layout/cycle5"/>
    <dgm:cxn modelId="{C6793218-D906-42AB-B805-426847BA0D06}" type="presParOf" srcId="{F57D8777-AFEB-4DF5-A9C6-5C8B5B218393}" destId="{1B75B392-D61B-4CCE-A119-1D490E810339}" srcOrd="7" destOrd="0" presId="urn:microsoft.com/office/officeart/2005/8/layout/cycle5"/>
    <dgm:cxn modelId="{FB737537-FC73-480E-8418-88FB72E84112}" type="presParOf" srcId="{F57D8777-AFEB-4DF5-A9C6-5C8B5B218393}" destId="{BBF87B95-E53A-427B-BC92-22FC555122D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1BA7D7-DD15-4C95-A539-35C27A56E68E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8FFA5AC3-3F4B-407A-A0C6-F8FF63080BC0}">
      <dgm:prSet phldrT="[Text]"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1</a:t>
          </a:r>
          <a:endParaRPr lang="de-DE" dirty="0"/>
        </a:p>
      </dgm:t>
    </dgm:pt>
    <dgm:pt modelId="{1DE92539-A3CC-46A5-9A47-0EDACB485FD8}" type="parTrans" cxnId="{34658E99-44B2-4303-A2C5-01DFBEF1F014}">
      <dgm:prSet/>
      <dgm:spPr/>
      <dgm:t>
        <a:bodyPr/>
        <a:lstStyle/>
        <a:p>
          <a:endParaRPr lang="de-DE"/>
        </a:p>
      </dgm:t>
    </dgm:pt>
    <dgm:pt modelId="{D3B766F3-7186-4E80-9FB2-9DC89C9F14B0}" type="sibTrans" cxnId="{34658E99-44B2-4303-A2C5-01DFBEF1F014}">
      <dgm:prSet/>
      <dgm:spPr/>
      <dgm:t>
        <a:bodyPr/>
        <a:lstStyle/>
        <a:p>
          <a:endParaRPr lang="de-DE"/>
        </a:p>
      </dgm:t>
    </dgm:pt>
    <dgm:pt modelId="{27164A29-A5D9-4647-BCA1-A666CC63C26B}">
      <dgm:prSet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2</a:t>
          </a:r>
          <a:endParaRPr lang="de-DE" dirty="0"/>
        </a:p>
      </dgm:t>
    </dgm:pt>
    <dgm:pt modelId="{352C4C96-54CF-458A-A0DA-7FBA25BA7621}" type="parTrans" cxnId="{71300C44-0216-44A7-A61C-8E69E3AB0E13}">
      <dgm:prSet/>
      <dgm:spPr/>
      <dgm:t>
        <a:bodyPr/>
        <a:lstStyle/>
        <a:p>
          <a:endParaRPr lang="de-DE"/>
        </a:p>
      </dgm:t>
    </dgm:pt>
    <dgm:pt modelId="{20295237-3654-4652-9683-164C8F065F1D}" type="sibTrans" cxnId="{71300C44-0216-44A7-A61C-8E69E3AB0E13}">
      <dgm:prSet/>
      <dgm:spPr/>
      <dgm:t>
        <a:bodyPr/>
        <a:lstStyle/>
        <a:p>
          <a:endParaRPr lang="de-DE"/>
        </a:p>
      </dgm:t>
    </dgm:pt>
    <dgm:pt modelId="{C90B8B86-AC56-4E20-B91A-D9C31D9E7CED}">
      <dgm:prSet/>
      <dgm:spPr/>
      <dgm:t>
        <a:bodyPr/>
        <a:lstStyle/>
        <a:p>
          <a:r>
            <a:rPr lang="de-DE" dirty="0" err="1" smtClean="0"/>
            <a:t>Keyframe</a:t>
          </a:r>
          <a:r>
            <a:rPr lang="de-DE" dirty="0" smtClean="0"/>
            <a:t> 3</a:t>
          </a:r>
          <a:endParaRPr lang="de-DE" dirty="0"/>
        </a:p>
      </dgm:t>
    </dgm:pt>
    <dgm:pt modelId="{C0929880-05D2-4064-9E3E-449FE105AB00}" type="parTrans" cxnId="{E305EADB-836E-4A6D-8C53-8EF32E085CD8}">
      <dgm:prSet/>
      <dgm:spPr/>
      <dgm:t>
        <a:bodyPr/>
        <a:lstStyle/>
        <a:p>
          <a:endParaRPr lang="de-DE"/>
        </a:p>
      </dgm:t>
    </dgm:pt>
    <dgm:pt modelId="{7EBCCFA8-C036-4963-9E5E-2F061D66A1E1}" type="sibTrans" cxnId="{E305EADB-836E-4A6D-8C53-8EF32E085CD8}">
      <dgm:prSet/>
      <dgm:spPr/>
      <dgm:t>
        <a:bodyPr/>
        <a:lstStyle/>
        <a:p>
          <a:endParaRPr lang="de-DE"/>
        </a:p>
      </dgm:t>
    </dgm:pt>
    <dgm:pt modelId="{F57D8777-AFEB-4DF5-A9C6-5C8B5B218393}" type="pres">
      <dgm:prSet presAssocID="{6D1BA7D7-DD15-4C95-A539-35C27A56E68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003F718-2598-41E4-AE74-FFF0C7419FC8}" type="pres">
      <dgm:prSet presAssocID="{8FFA5AC3-3F4B-407A-A0C6-F8FF63080BC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00EBB8-3727-4987-AE20-484AB539A25F}" type="pres">
      <dgm:prSet presAssocID="{8FFA5AC3-3F4B-407A-A0C6-F8FF63080BC0}" presName="spNode" presStyleCnt="0"/>
      <dgm:spPr/>
    </dgm:pt>
    <dgm:pt modelId="{DE47C9EA-B359-48BC-8D5F-5B9A100B809A}" type="pres">
      <dgm:prSet presAssocID="{D3B766F3-7186-4E80-9FB2-9DC89C9F14B0}" presName="sibTrans" presStyleLbl="sibTrans1D1" presStyleIdx="0" presStyleCnt="3"/>
      <dgm:spPr/>
      <dgm:t>
        <a:bodyPr/>
        <a:lstStyle/>
        <a:p>
          <a:endParaRPr lang="de-DE"/>
        </a:p>
      </dgm:t>
    </dgm:pt>
    <dgm:pt modelId="{8937D3C5-E9D1-411C-9638-2265BB774441}" type="pres">
      <dgm:prSet presAssocID="{27164A29-A5D9-4647-BCA1-A666CC63C26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38E78B-2CAF-41B5-9CB0-50E7AB169B94}" type="pres">
      <dgm:prSet presAssocID="{27164A29-A5D9-4647-BCA1-A666CC63C26B}" presName="spNode" presStyleCnt="0"/>
      <dgm:spPr/>
    </dgm:pt>
    <dgm:pt modelId="{F068C3D9-58C1-40D6-9DE7-67D185096267}" type="pres">
      <dgm:prSet presAssocID="{20295237-3654-4652-9683-164C8F065F1D}" presName="sibTrans" presStyleLbl="sibTrans1D1" presStyleIdx="1" presStyleCnt="3"/>
      <dgm:spPr/>
      <dgm:t>
        <a:bodyPr/>
        <a:lstStyle/>
        <a:p>
          <a:endParaRPr lang="de-DE"/>
        </a:p>
      </dgm:t>
    </dgm:pt>
    <dgm:pt modelId="{F98D6C3B-4376-4209-922A-D04182FF936E}" type="pres">
      <dgm:prSet presAssocID="{C90B8B86-AC56-4E20-B91A-D9C31D9E7C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75B392-D61B-4CCE-A119-1D490E810339}" type="pres">
      <dgm:prSet presAssocID="{C90B8B86-AC56-4E20-B91A-D9C31D9E7CED}" presName="spNode" presStyleCnt="0"/>
      <dgm:spPr/>
    </dgm:pt>
    <dgm:pt modelId="{BBF87B95-E53A-427B-BC92-22FC555122D9}" type="pres">
      <dgm:prSet presAssocID="{7EBCCFA8-C036-4963-9E5E-2F061D66A1E1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8D0D834D-79EF-4676-B7EE-D16FC7DB159E}" type="presOf" srcId="{D3B766F3-7186-4E80-9FB2-9DC89C9F14B0}" destId="{DE47C9EA-B359-48BC-8D5F-5B9A100B809A}" srcOrd="0" destOrd="0" presId="urn:microsoft.com/office/officeart/2005/8/layout/cycle5"/>
    <dgm:cxn modelId="{0B4946DD-09E8-4B68-85CF-3AF04F6B16D8}" type="presOf" srcId="{20295237-3654-4652-9683-164C8F065F1D}" destId="{F068C3D9-58C1-40D6-9DE7-67D185096267}" srcOrd="0" destOrd="0" presId="urn:microsoft.com/office/officeart/2005/8/layout/cycle5"/>
    <dgm:cxn modelId="{CE1F4495-BCE4-4CD5-8319-344871056438}" type="presOf" srcId="{7EBCCFA8-C036-4963-9E5E-2F061D66A1E1}" destId="{BBF87B95-E53A-427B-BC92-22FC555122D9}" srcOrd="0" destOrd="0" presId="urn:microsoft.com/office/officeart/2005/8/layout/cycle5"/>
    <dgm:cxn modelId="{63ECEC2F-7683-4DAE-B761-EA4733A0AC40}" type="presOf" srcId="{27164A29-A5D9-4647-BCA1-A666CC63C26B}" destId="{8937D3C5-E9D1-411C-9638-2265BB774441}" srcOrd="0" destOrd="0" presId="urn:microsoft.com/office/officeart/2005/8/layout/cycle5"/>
    <dgm:cxn modelId="{C2A44D4F-D159-43EF-8FA0-25DBC3B3C918}" type="presOf" srcId="{6D1BA7D7-DD15-4C95-A539-35C27A56E68E}" destId="{F57D8777-AFEB-4DF5-A9C6-5C8B5B218393}" srcOrd="0" destOrd="0" presId="urn:microsoft.com/office/officeart/2005/8/layout/cycle5"/>
    <dgm:cxn modelId="{E305EADB-836E-4A6D-8C53-8EF32E085CD8}" srcId="{6D1BA7D7-DD15-4C95-A539-35C27A56E68E}" destId="{C90B8B86-AC56-4E20-B91A-D9C31D9E7CED}" srcOrd="2" destOrd="0" parTransId="{C0929880-05D2-4064-9E3E-449FE105AB00}" sibTransId="{7EBCCFA8-C036-4963-9E5E-2F061D66A1E1}"/>
    <dgm:cxn modelId="{6F090B7C-AD2D-419E-8C12-421A8CB108FC}" type="presOf" srcId="{8FFA5AC3-3F4B-407A-A0C6-F8FF63080BC0}" destId="{5003F718-2598-41E4-AE74-FFF0C7419FC8}" srcOrd="0" destOrd="0" presId="urn:microsoft.com/office/officeart/2005/8/layout/cycle5"/>
    <dgm:cxn modelId="{34658E99-44B2-4303-A2C5-01DFBEF1F014}" srcId="{6D1BA7D7-DD15-4C95-A539-35C27A56E68E}" destId="{8FFA5AC3-3F4B-407A-A0C6-F8FF63080BC0}" srcOrd="0" destOrd="0" parTransId="{1DE92539-A3CC-46A5-9A47-0EDACB485FD8}" sibTransId="{D3B766F3-7186-4E80-9FB2-9DC89C9F14B0}"/>
    <dgm:cxn modelId="{71300C44-0216-44A7-A61C-8E69E3AB0E13}" srcId="{6D1BA7D7-DD15-4C95-A539-35C27A56E68E}" destId="{27164A29-A5D9-4647-BCA1-A666CC63C26B}" srcOrd="1" destOrd="0" parTransId="{352C4C96-54CF-458A-A0DA-7FBA25BA7621}" sibTransId="{20295237-3654-4652-9683-164C8F065F1D}"/>
    <dgm:cxn modelId="{50948EDD-6113-4D54-934C-74A2E835D54A}" type="presOf" srcId="{C90B8B86-AC56-4E20-B91A-D9C31D9E7CED}" destId="{F98D6C3B-4376-4209-922A-D04182FF936E}" srcOrd="0" destOrd="0" presId="urn:microsoft.com/office/officeart/2005/8/layout/cycle5"/>
    <dgm:cxn modelId="{570A8C1B-319B-48AF-9BB5-507C3D1A1CBF}" type="presParOf" srcId="{F57D8777-AFEB-4DF5-A9C6-5C8B5B218393}" destId="{5003F718-2598-41E4-AE74-FFF0C7419FC8}" srcOrd="0" destOrd="0" presId="urn:microsoft.com/office/officeart/2005/8/layout/cycle5"/>
    <dgm:cxn modelId="{CF7A14E3-D26E-4127-9CFF-24A57F7BD669}" type="presParOf" srcId="{F57D8777-AFEB-4DF5-A9C6-5C8B5B218393}" destId="{2B00EBB8-3727-4987-AE20-484AB539A25F}" srcOrd="1" destOrd="0" presId="urn:microsoft.com/office/officeart/2005/8/layout/cycle5"/>
    <dgm:cxn modelId="{A129A1A0-350D-44AB-98EA-2088787FF5E9}" type="presParOf" srcId="{F57D8777-AFEB-4DF5-A9C6-5C8B5B218393}" destId="{DE47C9EA-B359-48BC-8D5F-5B9A100B809A}" srcOrd="2" destOrd="0" presId="urn:microsoft.com/office/officeart/2005/8/layout/cycle5"/>
    <dgm:cxn modelId="{AA1E464E-43BE-4942-B7A2-01322053A334}" type="presParOf" srcId="{F57D8777-AFEB-4DF5-A9C6-5C8B5B218393}" destId="{8937D3C5-E9D1-411C-9638-2265BB774441}" srcOrd="3" destOrd="0" presId="urn:microsoft.com/office/officeart/2005/8/layout/cycle5"/>
    <dgm:cxn modelId="{2ED09912-70CE-4899-9943-9F6CE5484C83}" type="presParOf" srcId="{F57D8777-AFEB-4DF5-A9C6-5C8B5B218393}" destId="{9D38E78B-2CAF-41B5-9CB0-50E7AB169B94}" srcOrd="4" destOrd="0" presId="urn:microsoft.com/office/officeart/2005/8/layout/cycle5"/>
    <dgm:cxn modelId="{5EF84BC6-F326-4974-9BF8-DFC43374E6E7}" type="presParOf" srcId="{F57D8777-AFEB-4DF5-A9C6-5C8B5B218393}" destId="{F068C3D9-58C1-40D6-9DE7-67D185096267}" srcOrd="5" destOrd="0" presId="urn:microsoft.com/office/officeart/2005/8/layout/cycle5"/>
    <dgm:cxn modelId="{D233D703-9B09-41D8-82EC-D18076A5D65D}" type="presParOf" srcId="{F57D8777-AFEB-4DF5-A9C6-5C8B5B218393}" destId="{F98D6C3B-4376-4209-922A-D04182FF936E}" srcOrd="6" destOrd="0" presId="urn:microsoft.com/office/officeart/2005/8/layout/cycle5"/>
    <dgm:cxn modelId="{09A9371D-C540-4921-A5C6-5425C5A2A29F}" type="presParOf" srcId="{F57D8777-AFEB-4DF5-A9C6-5C8B5B218393}" destId="{1B75B392-D61B-4CCE-A119-1D490E810339}" srcOrd="7" destOrd="0" presId="urn:microsoft.com/office/officeart/2005/8/layout/cycle5"/>
    <dgm:cxn modelId="{B7D14236-3E4E-4C68-A8DF-5D67639F2442}" type="presParOf" srcId="{F57D8777-AFEB-4DF5-A9C6-5C8B5B218393}" destId="{BBF87B95-E53A-427B-BC92-22FC555122D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19EAE4-1C5E-4C86-BA2A-0CF6A0E3E1BA}">
      <dsp:nvSpPr>
        <dsp:cNvPr id="0" name=""/>
        <dsp:cNvSpPr/>
      </dsp:nvSpPr>
      <dsp:spPr>
        <a:xfrm>
          <a:off x="1190" y="1270297"/>
          <a:ext cx="2539007" cy="152340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1190" y="1270297"/>
        <a:ext cx="2539007" cy="1523404"/>
      </dsp:txXfrm>
    </dsp:sp>
    <dsp:sp modelId="{B4DAAB64-58EB-44D5-AD7B-5F0E00B99D77}">
      <dsp:nvSpPr>
        <dsp:cNvPr id="0" name=""/>
        <dsp:cNvSpPr/>
      </dsp:nvSpPr>
      <dsp:spPr>
        <a:xfrm>
          <a:off x="3168352" y="1728194"/>
          <a:ext cx="538269" cy="629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700" kern="1200"/>
        </a:p>
      </dsp:txBody>
      <dsp:txXfrm>
        <a:off x="3168352" y="1728194"/>
        <a:ext cx="538269" cy="629673"/>
      </dsp:txXfrm>
    </dsp:sp>
    <dsp:sp modelId="{CE10540E-7932-4CB6-9E4E-D1BA25869125}">
      <dsp:nvSpPr>
        <dsp:cNvPr id="0" name=""/>
        <dsp:cNvSpPr/>
      </dsp:nvSpPr>
      <dsp:spPr>
        <a:xfrm>
          <a:off x="3555801" y="1270297"/>
          <a:ext cx="2539007" cy="152340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3555801" y="1270297"/>
        <a:ext cx="2539007" cy="152340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03F718-2598-41E4-AE74-FFF0C7419FC8}">
      <dsp:nvSpPr>
        <dsp:cNvPr id="0" name=""/>
        <dsp:cNvSpPr/>
      </dsp:nvSpPr>
      <dsp:spPr>
        <a:xfrm>
          <a:off x="3676798" y="389"/>
          <a:ext cx="876002" cy="5694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Keyframe</a:t>
          </a:r>
          <a:r>
            <a:rPr lang="de-DE" sz="1400" kern="1200" dirty="0" smtClean="0"/>
            <a:t> 1</a:t>
          </a:r>
          <a:endParaRPr lang="de-DE" sz="1400" kern="1200" dirty="0"/>
        </a:p>
      </dsp:txBody>
      <dsp:txXfrm>
        <a:off x="3676798" y="389"/>
        <a:ext cx="876002" cy="569401"/>
      </dsp:txXfrm>
    </dsp:sp>
    <dsp:sp modelId="{DE47C9EA-B359-48BC-8D5F-5B9A100B809A}">
      <dsp:nvSpPr>
        <dsp:cNvPr id="0" name=""/>
        <dsp:cNvSpPr/>
      </dsp:nvSpPr>
      <dsp:spPr>
        <a:xfrm>
          <a:off x="2136909" y="285090"/>
          <a:ext cx="3955781" cy="3955781"/>
        </a:xfrm>
        <a:custGeom>
          <a:avLst/>
          <a:gdLst/>
          <a:ahLst/>
          <a:cxnLst/>
          <a:rect l="0" t="0" r="0" b="0"/>
          <a:pathLst>
            <a:path>
              <a:moveTo>
                <a:pt x="2541398" y="81971"/>
              </a:moveTo>
              <a:arcTo wR="1977890" hR="1977890" stAng="17193184" swAng="68172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30F67-CED1-4008-AA49-5B6A45796EF9}">
      <dsp:nvSpPr>
        <dsp:cNvPr id="0" name=""/>
        <dsp:cNvSpPr/>
      </dsp:nvSpPr>
      <dsp:spPr>
        <a:xfrm>
          <a:off x="5075378" y="579700"/>
          <a:ext cx="876002" cy="5694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Keyframe</a:t>
          </a:r>
          <a:r>
            <a:rPr lang="de-DE" sz="1400" kern="1200" dirty="0" smtClean="0"/>
            <a:t> 2</a:t>
          </a:r>
          <a:endParaRPr lang="de-DE" sz="1400" kern="1200" dirty="0"/>
        </a:p>
      </dsp:txBody>
      <dsp:txXfrm>
        <a:off x="5075378" y="579700"/>
        <a:ext cx="876002" cy="569401"/>
      </dsp:txXfrm>
    </dsp:sp>
    <dsp:sp modelId="{A7B3EEE1-3BC3-4388-B9EA-E2251CD24E7D}">
      <dsp:nvSpPr>
        <dsp:cNvPr id="0" name=""/>
        <dsp:cNvSpPr/>
      </dsp:nvSpPr>
      <dsp:spPr>
        <a:xfrm>
          <a:off x="2136909" y="285090"/>
          <a:ext cx="3955781" cy="3955781"/>
        </a:xfrm>
        <a:custGeom>
          <a:avLst/>
          <a:gdLst/>
          <a:ahLst/>
          <a:cxnLst/>
          <a:rect l="0" t="0" r="0" b="0"/>
          <a:pathLst>
            <a:path>
              <a:moveTo>
                <a:pt x="3705786" y="1015379"/>
              </a:moveTo>
              <a:arcTo wR="1977890" hR="1977890" stAng="19852819" swAng="94130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88656-1C30-41C6-BF86-3CB2C4B664EE}">
      <dsp:nvSpPr>
        <dsp:cNvPr id="0" name=""/>
        <dsp:cNvSpPr/>
      </dsp:nvSpPr>
      <dsp:spPr>
        <a:xfrm>
          <a:off x="5654689" y="1978280"/>
          <a:ext cx="876002" cy="5694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Keyframe</a:t>
          </a:r>
          <a:r>
            <a:rPr lang="de-DE" sz="1400" kern="1200" dirty="0" smtClean="0"/>
            <a:t> 3</a:t>
          </a:r>
          <a:endParaRPr lang="de-DE" sz="1400" kern="1200" dirty="0"/>
        </a:p>
      </dsp:txBody>
      <dsp:txXfrm>
        <a:off x="5654689" y="1978280"/>
        <a:ext cx="876002" cy="569401"/>
      </dsp:txXfrm>
    </dsp:sp>
    <dsp:sp modelId="{03D17125-4F5F-43CC-BBEA-24E06CF2288F}">
      <dsp:nvSpPr>
        <dsp:cNvPr id="0" name=""/>
        <dsp:cNvSpPr/>
      </dsp:nvSpPr>
      <dsp:spPr>
        <a:xfrm>
          <a:off x="2136909" y="285090"/>
          <a:ext cx="3955781" cy="3955781"/>
        </a:xfrm>
        <a:custGeom>
          <a:avLst/>
          <a:gdLst/>
          <a:ahLst/>
          <a:cxnLst/>
          <a:rect l="0" t="0" r="0" b="0"/>
          <a:pathLst>
            <a:path>
              <a:moveTo>
                <a:pt x="3901684" y="2437313"/>
              </a:moveTo>
              <a:arcTo wR="1977890" hR="1977890" stAng="805878" swAng="94130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E9565-51F7-46C0-8233-B4314DECF1AF}">
      <dsp:nvSpPr>
        <dsp:cNvPr id="0" name=""/>
        <dsp:cNvSpPr/>
      </dsp:nvSpPr>
      <dsp:spPr>
        <a:xfrm>
          <a:off x="5075378" y="3376860"/>
          <a:ext cx="876002" cy="5694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Keyframe</a:t>
          </a:r>
          <a:r>
            <a:rPr lang="de-DE" sz="1400" kern="1200" dirty="0" smtClean="0"/>
            <a:t> 4</a:t>
          </a:r>
          <a:endParaRPr lang="de-DE" sz="1400" kern="1200" dirty="0"/>
        </a:p>
      </dsp:txBody>
      <dsp:txXfrm>
        <a:off x="5075378" y="3376860"/>
        <a:ext cx="876002" cy="569401"/>
      </dsp:txXfrm>
    </dsp:sp>
    <dsp:sp modelId="{2AC8907C-7390-45E2-AFF0-007B2B62EB56}">
      <dsp:nvSpPr>
        <dsp:cNvPr id="0" name=""/>
        <dsp:cNvSpPr/>
      </dsp:nvSpPr>
      <dsp:spPr>
        <a:xfrm>
          <a:off x="2136909" y="285090"/>
          <a:ext cx="3955781" cy="3955781"/>
        </a:xfrm>
        <a:custGeom>
          <a:avLst/>
          <a:gdLst/>
          <a:ahLst/>
          <a:cxnLst/>
          <a:rect l="0" t="0" r="0" b="0"/>
          <a:pathLst>
            <a:path>
              <a:moveTo>
                <a:pt x="2903868" y="3725637"/>
              </a:moveTo>
              <a:arcTo wR="1977890" hR="1977890" stAng="3725089" swAng="68172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BDC3C-D251-40A4-94DE-E367ED7088BF}">
      <dsp:nvSpPr>
        <dsp:cNvPr id="0" name=""/>
        <dsp:cNvSpPr/>
      </dsp:nvSpPr>
      <dsp:spPr>
        <a:xfrm>
          <a:off x="3676798" y="3956171"/>
          <a:ext cx="876002" cy="5694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Keyframe</a:t>
          </a:r>
          <a:r>
            <a:rPr lang="de-DE" sz="1400" kern="1200" dirty="0" smtClean="0"/>
            <a:t> 5</a:t>
          </a:r>
          <a:endParaRPr lang="de-DE" sz="1400" kern="1200" dirty="0"/>
        </a:p>
      </dsp:txBody>
      <dsp:txXfrm>
        <a:off x="3676798" y="3956171"/>
        <a:ext cx="876002" cy="569401"/>
      </dsp:txXfrm>
    </dsp:sp>
    <dsp:sp modelId="{7DD9E06B-4832-4651-A5BD-D8A14109FBF3}">
      <dsp:nvSpPr>
        <dsp:cNvPr id="0" name=""/>
        <dsp:cNvSpPr/>
      </dsp:nvSpPr>
      <dsp:spPr>
        <a:xfrm>
          <a:off x="2136909" y="285090"/>
          <a:ext cx="3955781" cy="3955781"/>
        </a:xfrm>
        <a:custGeom>
          <a:avLst/>
          <a:gdLst/>
          <a:ahLst/>
          <a:cxnLst/>
          <a:rect l="0" t="0" r="0" b="0"/>
          <a:pathLst>
            <a:path>
              <a:moveTo>
                <a:pt x="1414383" y="3873810"/>
              </a:moveTo>
              <a:arcTo wR="1977890" hR="1977890" stAng="6393184" swAng="68172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E7681-1B30-4085-90BD-4BC32D83BCB7}">
      <dsp:nvSpPr>
        <dsp:cNvPr id="0" name=""/>
        <dsp:cNvSpPr/>
      </dsp:nvSpPr>
      <dsp:spPr>
        <a:xfrm>
          <a:off x="2278218" y="3376860"/>
          <a:ext cx="876002" cy="5694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Keyframe</a:t>
          </a:r>
          <a:r>
            <a:rPr lang="de-DE" sz="1400" kern="1200" dirty="0" smtClean="0"/>
            <a:t> 6</a:t>
          </a:r>
          <a:endParaRPr lang="de-DE" sz="1400" kern="1200" dirty="0"/>
        </a:p>
      </dsp:txBody>
      <dsp:txXfrm>
        <a:off x="2278218" y="3376860"/>
        <a:ext cx="876002" cy="569401"/>
      </dsp:txXfrm>
    </dsp:sp>
    <dsp:sp modelId="{1CABCBBC-B44B-4A27-B8B5-5A5F649E1AEC}">
      <dsp:nvSpPr>
        <dsp:cNvPr id="0" name=""/>
        <dsp:cNvSpPr/>
      </dsp:nvSpPr>
      <dsp:spPr>
        <a:xfrm>
          <a:off x="2136909" y="285090"/>
          <a:ext cx="3955781" cy="3955781"/>
        </a:xfrm>
        <a:custGeom>
          <a:avLst/>
          <a:gdLst/>
          <a:ahLst/>
          <a:cxnLst/>
          <a:rect l="0" t="0" r="0" b="0"/>
          <a:pathLst>
            <a:path>
              <a:moveTo>
                <a:pt x="249995" y="2940402"/>
              </a:moveTo>
              <a:arcTo wR="1977890" hR="1977890" stAng="9052819" swAng="94130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7D3C5-E9D1-411C-9638-2265BB774441}">
      <dsp:nvSpPr>
        <dsp:cNvPr id="0" name=""/>
        <dsp:cNvSpPr/>
      </dsp:nvSpPr>
      <dsp:spPr>
        <a:xfrm>
          <a:off x="1698907" y="1978280"/>
          <a:ext cx="876002" cy="5694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Keyframe</a:t>
          </a:r>
          <a:r>
            <a:rPr lang="de-DE" sz="1400" kern="1200" dirty="0" smtClean="0"/>
            <a:t> 7</a:t>
          </a:r>
          <a:endParaRPr lang="de-DE" sz="1400" kern="1200" dirty="0"/>
        </a:p>
      </dsp:txBody>
      <dsp:txXfrm>
        <a:off x="1698907" y="1978280"/>
        <a:ext cx="876002" cy="569401"/>
      </dsp:txXfrm>
    </dsp:sp>
    <dsp:sp modelId="{F068C3D9-58C1-40D6-9DE7-67D185096267}">
      <dsp:nvSpPr>
        <dsp:cNvPr id="0" name=""/>
        <dsp:cNvSpPr/>
      </dsp:nvSpPr>
      <dsp:spPr>
        <a:xfrm>
          <a:off x="2136909" y="285090"/>
          <a:ext cx="3955781" cy="3955781"/>
        </a:xfrm>
        <a:custGeom>
          <a:avLst/>
          <a:gdLst/>
          <a:ahLst/>
          <a:cxnLst/>
          <a:rect l="0" t="0" r="0" b="0"/>
          <a:pathLst>
            <a:path>
              <a:moveTo>
                <a:pt x="54096" y="1518468"/>
              </a:moveTo>
              <a:arcTo wR="1977890" hR="1977890" stAng="11605878" swAng="94130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D6C3B-4376-4209-922A-D04182FF936E}">
      <dsp:nvSpPr>
        <dsp:cNvPr id="0" name=""/>
        <dsp:cNvSpPr/>
      </dsp:nvSpPr>
      <dsp:spPr>
        <a:xfrm>
          <a:off x="2278218" y="579700"/>
          <a:ext cx="876002" cy="5694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Keyframe</a:t>
          </a:r>
          <a:r>
            <a:rPr lang="de-DE" sz="1400" kern="1200" dirty="0" smtClean="0"/>
            <a:t> 8</a:t>
          </a:r>
          <a:endParaRPr lang="de-DE" sz="1400" kern="1200" dirty="0"/>
        </a:p>
      </dsp:txBody>
      <dsp:txXfrm>
        <a:off x="2278218" y="579700"/>
        <a:ext cx="876002" cy="569401"/>
      </dsp:txXfrm>
    </dsp:sp>
    <dsp:sp modelId="{BBF87B95-E53A-427B-BC92-22FC555122D9}">
      <dsp:nvSpPr>
        <dsp:cNvPr id="0" name=""/>
        <dsp:cNvSpPr/>
      </dsp:nvSpPr>
      <dsp:spPr>
        <a:xfrm>
          <a:off x="2136909" y="285090"/>
          <a:ext cx="3955781" cy="3955781"/>
        </a:xfrm>
        <a:custGeom>
          <a:avLst/>
          <a:gdLst/>
          <a:ahLst/>
          <a:cxnLst/>
          <a:rect l="0" t="0" r="0" b="0"/>
          <a:pathLst>
            <a:path>
              <a:moveTo>
                <a:pt x="1051913" y="230144"/>
              </a:moveTo>
              <a:arcTo wR="1977890" hR="1977890" stAng="14525089" swAng="68172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9FB3B6-1DD7-4E35-B983-67CFF7875A8C}">
      <dsp:nvSpPr>
        <dsp:cNvPr id="0" name=""/>
        <dsp:cNvSpPr/>
      </dsp:nvSpPr>
      <dsp:spPr>
        <a:xfrm>
          <a:off x="4114799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1170-DB9A-47B3-A39D-CC774F8BEC67}">
      <dsp:nvSpPr>
        <dsp:cNvPr id="0" name=""/>
        <dsp:cNvSpPr/>
      </dsp:nvSpPr>
      <dsp:spPr>
        <a:xfrm>
          <a:off x="4069079" y="2010352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AAF27-9527-4C7D-A8F2-094CBE0324C0}">
      <dsp:nvSpPr>
        <dsp:cNvPr id="0" name=""/>
        <dsp:cNvSpPr/>
      </dsp:nvSpPr>
      <dsp:spPr>
        <a:xfrm>
          <a:off x="1203548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F3AD3-EA5F-4127-888E-69E4D9771655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Manager</a:t>
          </a:r>
          <a:endParaRPr lang="de-DE" sz="5000" kern="1200" dirty="0"/>
        </a:p>
      </dsp:txBody>
      <dsp:txXfrm>
        <a:off x="2911803" y="807355"/>
        <a:ext cx="2405992" cy="1202996"/>
      </dsp:txXfrm>
    </dsp:sp>
    <dsp:sp modelId="{F0B1FF1B-7D01-44AF-B135-3D50A9CAA81F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Walk</a:t>
          </a:r>
          <a:endParaRPr lang="de-DE" sz="5000" kern="1200" dirty="0"/>
        </a:p>
      </dsp:txBody>
      <dsp:txXfrm>
        <a:off x="552" y="2515610"/>
        <a:ext cx="2405992" cy="1202996"/>
      </dsp:txXfrm>
    </dsp:sp>
    <dsp:sp modelId="{744C37F6-1C61-44A5-8DD4-7895EFFE66B2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Jump</a:t>
          </a:r>
          <a:endParaRPr lang="de-DE" sz="5000" kern="1200" dirty="0"/>
        </a:p>
      </dsp:txBody>
      <dsp:txXfrm>
        <a:off x="2911803" y="2515610"/>
        <a:ext cx="2405992" cy="1202996"/>
      </dsp:txXfrm>
    </dsp:sp>
    <dsp:sp modelId="{362B1B16-BEF6-46AF-A55D-8CAD5C078D1B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0" kern="1200" dirty="0" smtClean="0"/>
            <a:t>Stand</a:t>
          </a:r>
          <a:endParaRPr lang="de-DE" sz="5000" kern="1200" dirty="0"/>
        </a:p>
      </dsp:txBody>
      <dsp:txXfrm>
        <a:off x="5823054" y="2515610"/>
        <a:ext cx="2405992" cy="120299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03F718-2598-41E4-AE74-FFF0C7419FC8}">
      <dsp:nvSpPr>
        <dsp:cNvPr id="0" name=""/>
        <dsp:cNvSpPr/>
      </dsp:nvSpPr>
      <dsp:spPr>
        <a:xfrm>
          <a:off x="979799" y="215"/>
          <a:ext cx="643033" cy="417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Keyframe</a:t>
          </a:r>
          <a:r>
            <a:rPr lang="de-DE" sz="1000" kern="1200" dirty="0" smtClean="0"/>
            <a:t> 1</a:t>
          </a:r>
          <a:endParaRPr lang="de-DE" sz="1000" kern="1200" dirty="0"/>
        </a:p>
      </dsp:txBody>
      <dsp:txXfrm>
        <a:off x="979799" y="215"/>
        <a:ext cx="643033" cy="417971"/>
      </dsp:txXfrm>
    </dsp:sp>
    <dsp:sp modelId="{DE47C9EA-B359-48BC-8D5F-5B9A100B809A}">
      <dsp:nvSpPr>
        <dsp:cNvPr id="0" name=""/>
        <dsp:cNvSpPr/>
      </dsp:nvSpPr>
      <dsp:spPr>
        <a:xfrm>
          <a:off x="744096" y="209201"/>
          <a:ext cx="1114438" cy="1114438"/>
        </a:xfrm>
        <a:custGeom>
          <a:avLst/>
          <a:gdLst/>
          <a:ahLst/>
          <a:cxnLst/>
          <a:rect l="0" t="0" r="0" b="0"/>
          <a:pathLst>
            <a:path>
              <a:moveTo>
                <a:pt x="964962" y="177432"/>
              </a:moveTo>
              <a:arcTo wR="557219" hR="557219" stAng="19021986" swAng="230109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7D3C5-E9D1-411C-9638-2265BB774441}">
      <dsp:nvSpPr>
        <dsp:cNvPr id="0" name=""/>
        <dsp:cNvSpPr/>
      </dsp:nvSpPr>
      <dsp:spPr>
        <a:xfrm>
          <a:off x="1462365" y="836044"/>
          <a:ext cx="643033" cy="417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Keyframe</a:t>
          </a:r>
          <a:r>
            <a:rPr lang="de-DE" sz="1000" kern="1200" dirty="0" smtClean="0"/>
            <a:t> 2</a:t>
          </a:r>
          <a:endParaRPr lang="de-DE" sz="1000" kern="1200" dirty="0"/>
        </a:p>
      </dsp:txBody>
      <dsp:txXfrm>
        <a:off x="1462365" y="836044"/>
        <a:ext cx="643033" cy="417971"/>
      </dsp:txXfrm>
    </dsp:sp>
    <dsp:sp modelId="{F068C3D9-58C1-40D6-9DE7-67D185096267}">
      <dsp:nvSpPr>
        <dsp:cNvPr id="0" name=""/>
        <dsp:cNvSpPr/>
      </dsp:nvSpPr>
      <dsp:spPr>
        <a:xfrm>
          <a:off x="744096" y="209201"/>
          <a:ext cx="1114438" cy="1114438"/>
        </a:xfrm>
        <a:custGeom>
          <a:avLst/>
          <a:gdLst/>
          <a:ahLst/>
          <a:cxnLst/>
          <a:rect l="0" t="0" r="0" b="0"/>
          <a:pathLst>
            <a:path>
              <a:moveTo>
                <a:pt x="728075" y="1087597"/>
              </a:moveTo>
              <a:arcTo wR="557219" hR="557219" stAng="4328652" swAng="214269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D6C3B-4376-4209-922A-D04182FF936E}">
      <dsp:nvSpPr>
        <dsp:cNvPr id="0" name=""/>
        <dsp:cNvSpPr/>
      </dsp:nvSpPr>
      <dsp:spPr>
        <a:xfrm>
          <a:off x="497233" y="836044"/>
          <a:ext cx="643033" cy="417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Keyframe</a:t>
          </a:r>
          <a:r>
            <a:rPr lang="de-DE" sz="1000" kern="1200" dirty="0" smtClean="0"/>
            <a:t> 3</a:t>
          </a:r>
          <a:endParaRPr lang="de-DE" sz="1000" kern="1200" dirty="0"/>
        </a:p>
      </dsp:txBody>
      <dsp:txXfrm>
        <a:off x="497233" y="836044"/>
        <a:ext cx="643033" cy="417971"/>
      </dsp:txXfrm>
    </dsp:sp>
    <dsp:sp modelId="{BBF87B95-E53A-427B-BC92-22FC555122D9}">
      <dsp:nvSpPr>
        <dsp:cNvPr id="0" name=""/>
        <dsp:cNvSpPr/>
      </dsp:nvSpPr>
      <dsp:spPr>
        <a:xfrm>
          <a:off x="744096" y="209201"/>
          <a:ext cx="1114438" cy="1114438"/>
        </a:xfrm>
        <a:custGeom>
          <a:avLst/>
          <a:gdLst/>
          <a:ahLst/>
          <a:cxnLst/>
          <a:rect l="0" t="0" r="0" b="0"/>
          <a:pathLst>
            <a:path>
              <a:moveTo>
                <a:pt x="1806" y="512381"/>
              </a:moveTo>
              <a:arcTo wR="557219" hR="557219" stAng="11076921" swAng="230109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03F718-2598-41E4-AE74-FFF0C7419FC8}">
      <dsp:nvSpPr>
        <dsp:cNvPr id="0" name=""/>
        <dsp:cNvSpPr/>
      </dsp:nvSpPr>
      <dsp:spPr>
        <a:xfrm>
          <a:off x="979799" y="215"/>
          <a:ext cx="643033" cy="417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Keyframe</a:t>
          </a:r>
          <a:r>
            <a:rPr lang="de-DE" sz="1000" kern="1200" dirty="0" smtClean="0"/>
            <a:t> 1</a:t>
          </a:r>
          <a:endParaRPr lang="de-DE" sz="1000" kern="1200" dirty="0"/>
        </a:p>
      </dsp:txBody>
      <dsp:txXfrm>
        <a:off x="979799" y="215"/>
        <a:ext cx="643033" cy="417971"/>
      </dsp:txXfrm>
    </dsp:sp>
    <dsp:sp modelId="{DE47C9EA-B359-48BC-8D5F-5B9A100B809A}">
      <dsp:nvSpPr>
        <dsp:cNvPr id="0" name=""/>
        <dsp:cNvSpPr/>
      </dsp:nvSpPr>
      <dsp:spPr>
        <a:xfrm>
          <a:off x="744096" y="209201"/>
          <a:ext cx="1114438" cy="1114438"/>
        </a:xfrm>
        <a:custGeom>
          <a:avLst/>
          <a:gdLst/>
          <a:ahLst/>
          <a:cxnLst/>
          <a:rect l="0" t="0" r="0" b="0"/>
          <a:pathLst>
            <a:path>
              <a:moveTo>
                <a:pt x="964962" y="177432"/>
              </a:moveTo>
              <a:arcTo wR="557219" hR="557219" stAng="19021986" swAng="230109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7D3C5-E9D1-411C-9638-2265BB774441}">
      <dsp:nvSpPr>
        <dsp:cNvPr id="0" name=""/>
        <dsp:cNvSpPr/>
      </dsp:nvSpPr>
      <dsp:spPr>
        <a:xfrm>
          <a:off x="1462365" y="836044"/>
          <a:ext cx="643033" cy="417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Keyframe</a:t>
          </a:r>
          <a:r>
            <a:rPr lang="de-DE" sz="1000" kern="1200" dirty="0" smtClean="0"/>
            <a:t> 2</a:t>
          </a:r>
          <a:endParaRPr lang="de-DE" sz="1000" kern="1200" dirty="0"/>
        </a:p>
      </dsp:txBody>
      <dsp:txXfrm>
        <a:off x="1462365" y="836044"/>
        <a:ext cx="643033" cy="417971"/>
      </dsp:txXfrm>
    </dsp:sp>
    <dsp:sp modelId="{F068C3D9-58C1-40D6-9DE7-67D185096267}">
      <dsp:nvSpPr>
        <dsp:cNvPr id="0" name=""/>
        <dsp:cNvSpPr/>
      </dsp:nvSpPr>
      <dsp:spPr>
        <a:xfrm>
          <a:off x="744096" y="209201"/>
          <a:ext cx="1114438" cy="1114438"/>
        </a:xfrm>
        <a:custGeom>
          <a:avLst/>
          <a:gdLst/>
          <a:ahLst/>
          <a:cxnLst/>
          <a:rect l="0" t="0" r="0" b="0"/>
          <a:pathLst>
            <a:path>
              <a:moveTo>
                <a:pt x="728075" y="1087597"/>
              </a:moveTo>
              <a:arcTo wR="557219" hR="557219" stAng="4328652" swAng="214269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D6C3B-4376-4209-922A-D04182FF936E}">
      <dsp:nvSpPr>
        <dsp:cNvPr id="0" name=""/>
        <dsp:cNvSpPr/>
      </dsp:nvSpPr>
      <dsp:spPr>
        <a:xfrm>
          <a:off x="497233" y="836044"/>
          <a:ext cx="643033" cy="417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Keyframe</a:t>
          </a:r>
          <a:r>
            <a:rPr lang="de-DE" sz="1000" kern="1200" dirty="0" smtClean="0"/>
            <a:t> 3</a:t>
          </a:r>
          <a:endParaRPr lang="de-DE" sz="1000" kern="1200" dirty="0"/>
        </a:p>
      </dsp:txBody>
      <dsp:txXfrm>
        <a:off x="497233" y="836044"/>
        <a:ext cx="643033" cy="417971"/>
      </dsp:txXfrm>
    </dsp:sp>
    <dsp:sp modelId="{BBF87B95-E53A-427B-BC92-22FC555122D9}">
      <dsp:nvSpPr>
        <dsp:cNvPr id="0" name=""/>
        <dsp:cNvSpPr/>
      </dsp:nvSpPr>
      <dsp:spPr>
        <a:xfrm>
          <a:off x="744096" y="209201"/>
          <a:ext cx="1114438" cy="1114438"/>
        </a:xfrm>
        <a:custGeom>
          <a:avLst/>
          <a:gdLst/>
          <a:ahLst/>
          <a:cxnLst/>
          <a:rect l="0" t="0" r="0" b="0"/>
          <a:pathLst>
            <a:path>
              <a:moveTo>
                <a:pt x="1806" y="512381"/>
              </a:moveTo>
              <a:arcTo wR="557219" hR="557219" stAng="11076921" swAng="230109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03F718-2598-41E4-AE74-FFF0C7419FC8}">
      <dsp:nvSpPr>
        <dsp:cNvPr id="0" name=""/>
        <dsp:cNvSpPr/>
      </dsp:nvSpPr>
      <dsp:spPr>
        <a:xfrm>
          <a:off x="979799" y="215"/>
          <a:ext cx="643033" cy="417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Keyframe</a:t>
          </a:r>
          <a:r>
            <a:rPr lang="de-DE" sz="1000" kern="1200" dirty="0" smtClean="0"/>
            <a:t> 1</a:t>
          </a:r>
          <a:endParaRPr lang="de-DE" sz="1000" kern="1200" dirty="0"/>
        </a:p>
      </dsp:txBody>
      <dsp:txXfrm>
        <a:off x="979799" y="215"/>
        <a:ext cx="643033" cy="417971"/>
      </dsp:txXfrm>
    </dsp:sp>
    <dsp:sp modelId="{DE47C9EA-B359-48BC-8D5F-5B9A100B809A}">
      <dsp:nvSpPr>
        <dsp:cNvPr id="0" name=""/>
        <dsp:cNvSpPr/>
      </dsp:nvSpPr>
      <dsp:spPr>
        <a:xfrm>
          <a:off x="744096" y="209201"/>
          <a:ext cx="1114438" cy="1114438"/>
        </a:xfrm>
        <a:custGeom>
          <a:avLst/>
          <a:gdLst/>
          <a:ahLst/>
          <a:cxnLst/>
          <a:rect l="0" t="0" r="0" b="0"/>
          <a:pathLst>
            <a:path>
              <a:moveTo>
                <a:pt x="964962" y="177432"/>
              </a:moveTo>
              <a:arcTo wR="557219" hR="557219" stAng="19021986" swAng="230109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7D3C5-E9D1-411C-9638-2265BB774441}">
      <dsp:nvSpPr>
        <dsp:cNvPr id="0" name=""/>
        <dsp:cNvSpPr/>
      </dsp:nvSpPr>
      <dsp:spPr>
        <a:xfrm>
          <a:off x="1462365" y="836044"/>
          <a:ext cx="643033" cy="417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Keyframe</a:t>
          </a:r>
          <a:r>
            <a:rPr lang="de-DE" sz="1000" kern="1200" dirty="0" smtClean="0"/>
            <a:t> 2</a:t>
          </a:r>
          <a:endParaRPr lang="de-DE" sz="1000" kern="1200" dirty="0"/>
        </a:p>
      </dsp:txBody>
      <dsp:txXfrm>
        <a:off x="1462365" y="836044"/>
        <a:ext cx="643033" cy="417971"/>
      </dsp:txXfrm>
    </dsp:sp>
    <dsp:sp modelId="{F068C3D9-58C1-40D6-9DE7-67D185096267}">
      <dsp:nvSpPr>
        <dsp:cNvPr id="0" name=""/>
        <dsp:cNvSpPr/>
      </dsp:nvSpPr>
      <dsp:spPr>
        <a:xfrm>
          <a:off x="744096" y="209201"/>
          <a:ext cx="1114438" cy="1114438"/>
        </a:xfrm>
        <a:custGeom>
          <a:avLst/>
          <a:gdLst/>
          <a:ahLst/>
          <a:cxnLst/>
          <a:rect l="0" t="0" r="0" b="0"/>
          <a:pathLst>
            <a:path>
              <a:moveTo>
                <a:pt x="728075" y="1087597"/>
              </a:moveTo>
              <a:arcTo wR="557219" hR="557219" stAng="4328652" swAng="214269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D6C3B-4376-4209-922A-D04182FF936E}">
      <dsp:nvSpPr>
        <dsp:cNvPr id="0" name=""/>
        <dsp:cNvSpPr/>
      </dsp:nvSpPr>
      <dsp:spPr>
        <a:xfrm>
          <a:off x="497233" y="836044"/>
          <a:ext cx="643033" cy="4179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/>
            <a:t>Keyframe</a:t>
          </a:r>
          <a:r>
            <a:rPr lang="de-DE" sz="1000" kern="1200" dirty="0" smtClean="0"/>
            <a:t> 3</a:t>
          </a:r>
          <a:endParaRPr lang="de-DE" sz="1000" kern="1200" dirty="0"/>
        </a:p>
      </dsp:txBody>
      <dsp:txXfrm>
        <a:off x="497233" y="836044"/>
        <a:ext cx="643033" cy="417971"/>
      </dsp:txXfrm>
    </dsp:sp>
    <dsp:sp modelId="{BBF87B95-E53A-427B-BC92-22FC555122D9}">
      <dsp:nvSpPr>
        <dsp:cNvPr id="0" name=""/>
        <dsp:cNvSpPr/>
      </dsp:nvSpPr>
      <dsp:spPr>
        <a:xfrm>
          <a:off x="744096" y="209201"/>
          <a:ext cx="1114438" cy="1114438"/>
        </a:xfrm>
        <a:custGeom>
          <a:avLst/>
          <a:gdLst/>
          <a:ahLst/>
          <a:cxnLst/>
          <a:rect l="0" t="0" r="0" b="0"/>
          <a:pathLst>
            <a:path>
              <a:moveTo>
                <a:pt x="1806" y="512381"/>
              </a:moveTo>
              <a:arcTo wR="557219" hR="557219" stAng="11076921" swAng="230109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67544" y="1196753"/>
            <a:ext cx="8208912" cy="360040"/>
          </a:xfrm>
        </p:spPr>
        <p:txBody>
          <a:bodyPr/>
          <a:lstStyle>
            <a:lvl1pPr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53F7-706D-4DBE-8A5E-95CE36FC94BA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008A-DA72-4A79-80CD-0F356E153A7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3A22-DDA2-4449-8A3F-DEAADC8C172B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58B4-36E2-4B10-8341-A103DEDF07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0490-B7D8-450F-8D29-DDBAFA57F42C}" type="datetimeFigureOut">
              <a:rPr lang="de-DE" smtClean="0"/>
              <a:pPr/>
              <a:t>30.06.2011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0122-13E8-4D82-ACBB-9DCA1857D5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e.msdn.com/en-US/education/catalog/sample/winforms_series_2" TargetMode="External"/><Relationship Id="rId7" Type="http://schemas.openxmlformats.org/officeDocument/2006/relationships/hyperlink" Target="http://de.wikipedia.org/wiki/GPGPU" TargetMode="External"/><Relationship Id="rId2" Type="http://schemas.openxmlformats.org/officeDocument/2006/relationships/hyperlink" Target="http://create.msdn.com/en-US/education/catalog/sample/winforms_series_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.wikipedia.org/wiki/Compute_Unified_Device_Architecture" TargetMode="External"/><Relationship Id="rId5" Type="http://schemas.openxmlformats.org/officeDocument/2006/relationships/hyperlink" Target="http://en.wikipedia.org/wiki/A*_search_algorithm" TargetMode="External"/><Relationship Id="rId4" Type="http://schemas.openxmlformats.org/officeDocument/2006/relationships/hyperlink" Target="http://de.wikipedia.org/wiki/A*-Algorithm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212976"/>
            <a:ext cx="7772400" cy="1010543"/>
          </a:xfrm>
        </p:spPr>
        <p:txBody>
          <a:bodyPr/>
          <a:lstStyle/>
          <a:p>
            <a:r>
              <a:rPr lang="de-DE" dirty="0" smtClean="0">
                <a:latin typeface="Arial Black" pitchFamily="34" charset="0"/>
              </a:rPr>
              <a:t>S.T.A.R.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Jahresprojekt</a:t>
            </a:r>
          </a:p>
          <a:p>
            <a:r>
              <a:rPr lang="de-DE" dirty="0" smtClean="0"/>
              <a:t>Marvin Pohl</a:t>
            </a:r>
          </a:p>
          <a:p>
            <a:r>
              <a:rPr lang="de-DE" dirty="0" smtClean="0"/>
              <a:t>2BKI2</a:t>
            </a:r>
          </a:p>
          <a:p>
            <a:r>
              <a:rPr lang="de-DE" dirty="0" smtClean="0"/>
              <a:t>2010/2011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83568" y="3647455"/>
            <a:ext cx="7772400" cy="101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Stewie</a:t>
            </a:r>
            <a:r>
              <a:rPr kumimoji="0" lang="de-DE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 The </a:t>
            </a:r>
            <a:r>
              <a:rPr kumimoji="0" lang="de-DE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Awesome</a:t>
            </a:r>
            <a:r>
              <a:rPr kumimoji="0" lang="de-DE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 Runner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Grafik 7" descr="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60648"/>
            <a:ext cx="4248472" cy="300647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Level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Unterteilung des Levels in Quadranten</a:t>
            </a:r>
          </a:p>
          <a:p>
            <a:r>
              <a:rPr lang="de-DE" dirty="0" smtClean="0"/>
              <a:t>Kollisionsberechnungen pro Spieler/Gegner: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Leistungssteigerung um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Quadtree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5436096" y="4437112"/>
          <a:ext cx="2454275" cy="1946275"/>
        </p:xfrm>
        <a:graphic>
          <a:graphicData uri="http://schemas.openxmlformats.org/presentationml/2006/ole">
            <p:oleObj spid="_x0000_s1026" name="Formel" r:id="rId3" imgW="736560" imgH="58392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851920" y="2708920"/>
          <a:ext cx="2370138" cy="1311275"/>
        </p:xfrm>
        <a:graphic>
          <a:graphicData uri="http://schemas.openxmlformats.org/presentationml/2006/ole">
            <p:oleObj spid="_x0000_s1028" name="Formel" r:id="rId4" imgW="711000" imgH="39348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Level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Map</a:t>
            </a:r>
            <a:r>
              <a:rPr lang="de-DE" dirty="0" smtClean="0"/>
              <a:t>: 100*100</a:t>
            </a:r>
          </a:p>
          <a:p>
            <a:r>
              <a:rPr lang="de-DE" dirty="0" smtClean="0"/>
              <a:t>30 Gegner und ein Spieler</a:t>
            </a:r>
          </a:p>
          <a:p>
            <a:r>
              <a:rPr lang="de-DE" dirty="0" smtClean="0"/>
              <a:t>Ohne </a:t>
            </a:r>
            <a:r>
              <a:rPr lang="de-DE" dirty="0" err="1" smtClean="0"/>
              <a:t>Quadtree</a:t>
            </a:r>
            <a:r>
              <a:rPr lang="de-DE" dirty="0" smtClean="0"/>
              <a:t>: 310‘000 Berechnungen</a:t>
            </a:r>
          </a:p>
          <a:p>
            <a:r>
              <a:rPr lang="de-DE" dirty="0" err="1" smtClean="0"/>
              <a:t>Quadtree</a:t>
            </a:r>
            <a:r>
              <a:rPr lang="de-DE" dirty="0" smtClean="0"/>
              <a:t> Tiefe von </a:t>
            </a:r>
          </a:p>
          <a:p>
            <a:pPr lvl="1"/>
            <a:r>
              <a:rPr lang="de-DE" dirty="0" smtClean="0"/>
              <a:t>1: 77‘624 Berechnungen, Faktor 4</a:t>
            </a:r>
          </a:p>
          <a:p>
            <a:pPr lvl="1"/>
            <a:r>
              <a:rPr lang="de-DE" dirty="0" smtClean="0"/>
              <a:t>2: 19‘623 Berechnungen, Faktor 15.7</a:t>
            </a:r>
          </a:p>
          <a:p>
            <a:pPr lvl="1"/>
            <a:r>
              <a:rPr lang="de-DE" dirty="0" smtClean="0"/>
              <a:t>3:  5‘215 Berechnungen, Faktor 59.4</a:t>
            </a:r>
          </a:p>
          <a:p>
            <a:pPr lvl="1"/>
            <a:r>
              <a:rPr lang="de-DE" dirty="0" smtClean="0"/>
              <a:t>4: 1‘706 Berechnungen, Faktor 181,7</a:t>
            </a:r>
          </a:p>
          <a:p>
            <a:pPr lvl="1"/>
            <a:r>
              <a:rPr lang="de-DE" dirty="0" smtClean="0"/>
              <a:t>5: 922 Berechnungen, Faktor 336</a:t>
            </a:r>
          </a:p>
          <a:p>
            <a:pPr lvl="1"/>
            <a:r>
              <a:rPr lang="de-DE" dirty="0" smtClean="0"/>
              <a:t>6: 819 Berechnungen, Faktor 378.5</a:t>
            </a:r>
          </a:p>
          <a:p>
            <a:pPr lvl="1"/>
            <a:r>
              <a:rPr lang="de-DE" dirty="0" smtClean="0"/>
              <a:t>7: 886 Berechnungen, Faktor 349.8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Quadtree</a:t>
            </a:r>
            <a:r>
              <a:rPr lang="de-DE" dirty="0" smtClean="0"/>
              <a:t> - Rechenbeispiel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pic>
        <p:nvPicPr>
          <p:cNvPr id="4" name="Inhaltsplatzhalter 3" descr="Backgroun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83418" y="1600200"/>
            <a:ext cx="377163" cy="452596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pic>
        <p:nvPicPr>
          <p:cNvPr id="8" name="Inhaltsplatzhalter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02000"/>
            <a:ext cx="8280920" cy="45259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pic>
        <p:nvPicPr>
          <p:cNvPr id="4" name="Inhaltsplatzhalter 3" descr="HillsColor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Parallax</a:t>
            </a:r>
            <a:r>
              <a:rPr lang="de-DE" dirty="0" smtClean="0"/>
              <a:t> Layer</a:t>
            </a:r>
            <a:endParaRPr lang="de-DE" dirty="0"/>
          </a:p>
        </p:txBody>
      </p:sp>
      <p:pic>
        <p:nvPicPr>
          <p:cNvPr id="7" name="Grafik 6" descr="HillsColoredDou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521296"/>
            <a:ext cx="9144000" cy="4572000"/>
          </a:xfrm>
          <a:prstGeom prst="rect">
            <a:avLst/>
          </a:prstGeom>
        </p:spPr>
      </p:pic>
      <p:pic>
        <p:nvPicPr>
          <p:cNvPr id="8" name="Grafik 7" descr="HillsColoredDou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1556792"/>
            <a:ext cx="9144000" cy="4572000"/>
          </a:xfrm>
          <a:prstGeom prst="rect">
            <a:avLst/>
          </a:prstGeom>
        </p:spPr>
      </p:pic>
      <p:pic>
        <p:nvPicPr>
          <p:cNvPr id="5" name="Grafik 4" descr="GameScree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7136" y="1556792"/>
            <a:ext cx="4581128" cy="45811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24739 -0.00046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/>
        </p:nvGraphicFramePr>
        <p:xfrm>
          <a:off x="1115616" y="1397000"/>
          <a:ext cx="65043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Layer</a:t>
            </a:r>
            <a:endParaRPr lang="de-DE" dirty="0"/>
          </a:p>
        </p:txBody>
      </p:sp>
      <p:pic>
        <p:nvPicPr>
          <p:cNvPr id="4" name="Inhaltsplatzhalter 3" descr="sinus_.jpg"/>
          <p:cNvPicPr>
            <a:picLocks noGrp="1" noChangeAspect="1"/>
          </p:cNvPicPr>
          <p:nvPr>
            <p:ph idx="1"/>
          </p:nvPr>
        </p:nvPicPr>
        <p:blipFill>
          <a:blip r:embed="rId7" cstate="print"/>
          <a:stretch>
            <a:fillRect/>
          </a:stretch>
        </p:blipFill>
        <p:spPr>
          <a:xfrm>
            <a:off x="1691680" y="2060848"/>
            <a:ext cx="5400600" cy="539279"/>
          </a:xfrm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Cloud</a:t>
            </a:r>
            <a:r>
              <a:rPr lang="de-DE" dirty="0" smtClean="0"/>
              <a:t> Layer</a:t>
            </a:r>
            <a:endParaRPr lang="de-DE" dirty="0"/>
          </a:p>
        </p:txBody>
      </p:sp>
      <p:pic>
        <p:nvPicPr>
          <p:cNvPr id="5" name="Grafik 4" descr="Cloud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5656" y="2852936"/>
            <a:ext cx="1590427" cy="1272341"/>
          </a:xfrm>
          <a:prstGeom prst="rect">
            <a:avLst/>
          </a:prstGeom>
        </p:spPr>
      </p:pic>
      <p:pic>
        <p:nvPicPr>
          <p:cNvPr id="8" name="Grafik 7" descr="Cloud0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3888" y="3068960"/>
            <a:ext cx="1590427" cy="936104"/>
          </a:xfrm>
          <a:prstGeom prst="rect">
            <a:avLst/>
          </a:prstGeom>
        </p:spPr>
      </p:pic>
      <p:pic>
        <p:nvPicPr>
          <p:cNvPr id="9" name="Grafik 8" descr="Cloud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6136" y="2564904"/>
            <a:ext cx="1590427" cy="14401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Gegner</a:t>
            </a:r>
            <a:endParaRPr lang="de-DE" dirty="0"/>
          </a:p>
        </p:txBody>
      </p:sp>
      <p:pic>
        <p:nvPicPr>
          <p:cNvPr id="4" name="Inhaltsplatzhalter 3" descr="Enem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86665" y="1600200"/>
            <a:ext cx="1770670" cy="4525963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Aufbau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</a:t>
            </a:r>
            <a:endParaRPr lang="de-DE" dirty="0"/>
          </a:p>
        </p:txBody>
      </p:sp>
      <p:pic>
        <p:nvPicPr>
          <p:cNvPr id="6" name="Inhaltsplatzhalter 5" descr="FrameRectang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564904"/>
            <a:ext cx="850794" cy="673016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Frame </a:t>
            </a:r>
            <a:r>
              <a:rPr lang="de-DE" dirty="0" err="1" smtClean="0"/>
              <a:t>Rectangle</a:t>
            </a:r>
            <a:endParaRPr lang="de-DE" dirty="0"/>
          </a:p>
        </p:txBody>
      </p:sp>
      <p:pic>
        <p:nvPicPr>
          <p:cNvPr id="4" name="Grafik 3" descr="FrameRect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526171">
            <a:off x="2782700" y="2622605"/>
            <a:ext cx="850794" cy="673016"/>
          </a:xfrm>
          <a:prstGeom prst="rect">
            <a:avLst/>
          </a:prstGeom>
        </p:spPr>
      </p:pic>
      <p:pic>
        <p:nvPicPr>
          <p:cNvPr id="7" name="Inhaltsplatzhalter 5" descr="FrameRect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2204864"/>
            <a:ext cx="2088232" cy="1651885"/>
          </a:xfrm>
          <a:prstGeom prst="rect">
            <a:avLst/>
          </a:prstGeom>
        </p:spPr>
      </p:pic>
      <p:pic>
        <p:nvPicPr>
          <p:cNvPr id="8" name="Inhaltsplatzhalter 5" descr="FrameRectangl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84168" y="2564904"/>
            <a:ext cx="1296144" cy="10253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/>
        </p:nvGraphicFramePr>
        <p:xfrm>
          <a:off x="9716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Gegner</a:t>
            </a:r>
            <a:endParaRPr lang="de-DE" dirty="0"/>
          </a:p>
        </p:txBody>
      </p:sp>
      <p:pic>
        <p:nvPicPr>
          <p:cNvPr id="8" name="Inhaltsplatzhalter 7" descr="MummeyPieces.png"/>
          <p:cNvPicPr>
            <a:picLocks noGrp="1" noChangeAspect="1"/>
          </p:cNvPicPr>
          <p:nvPr>
            <p:ph idx="1"/>
          </p:nvPr>
        </p:nvPicPr>
        <p:blipFill>
          <a:blip r:embed="rId7" cstate="print"/>
          <a:stretch>
            <a:fillRect/>
          </a:stretch>
        </p:blipFill>
        <p:spPr>
          <a:xfrm>
            <a:off x="971600" y="2567943"/>
            <a:ext cx="2336508" cy="2590476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Keyframe</a:t>
            </a:r>
            <a:endParaRPr lang="de-DE" dirty="0"/>
          </a:p>
        </p:txBody>
      </p:sp>
      <p:pic>
        <p:nvPicPr>
          <p:cNvPr id="10" name="Grafik 9" descr="MummyComplet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96136" y="2564904"/>
            <a:ext cx="1574603" cy="25904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Gegner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Animation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Gegner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76470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AnimationsManager</a:t>
            </a:r>
            <a:endParaRPr lang="de-DE" dirty="0"/>
          </a:p>
        </p:txBody>
      </p:sp>
      <p:graphicFrame>
        <p:nvGraphicFramePr>
          <p:cNvPr id="8" name="Inhaltsplatzhalter 6"/>
          <p:cNvGraphicFramePr>
            <a:graphicFrameLocks/>
          </p:cNvGraphicFramePr>
          <p:nvPr/>
        </p:nvGraphicFramePr>
        <p:xfrm>
          <a:off x="323528" y="4653136"/>
          <a:ext cx="2602632" cy="140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Inhaltsplatzhalter 6"/>
          <p:cNvGraphicFramePr>
            <a:graphicFrameLocks/>
          </p:cNvGraphicFramePr>
          <p:nvPr/>
        </p:nvGraphicFramePr>
        <p:xfrm>
          <a:off x="3275856" y="4653136"/>
          <a:ext cx="2602632" cy="140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Inhaltsplatzhalter 6"/>
          <p:cNvGraphicFramePr>
            <a:graphicFrameLocks/>
          </p:cNvGraphicFramePr>
          <p:nvPr/>
        </p:nvGraphicFramePr>
        <p:xfrm>
          <a:off x="6228184" y="4653136"/>
          <a:ext cx="2602632" cy="140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de-DE" dirty="0" smtClean="0"/>
              <a:t>Statistik/Info</a:t>
            </a:r>
          </a:p>
          <a:p>
            <a:r>
              <a:rPr lang="de-DE" dirty="0" smtClean="0"/>
              <a:t>Definition/Prinzip</a:t>
            </a:r>
          </a:p>
          <a:p>
            <a:r>
              <a:rPr lang="de-DE" dirty="0" smtClean="0"/>
              <a:t>Aufbau</a:t>
            </a:r>
          </a:p>
          <a:p>
            <a:pPr lvl="1"/>
            <a:r>
              <a:rPr lang="de-DE" dirty="0" smtClean="0"/>
              <a:t>GameStates</a:t>
            </a:r>
          </a:p>
          <a:p>
            <a:pPr lvl="1"/>
            <a:r>
              <a:rPr lang="de-DE" dirty="0" smtClean="0"/>
              <a:t>Level</a:t>
            </a:r>
          </a:p>
          <a:p>
            <a:pPr lvl="2"/>
            <a:r>
              <a:rPr lang="de-DE" dirty="0" err="1" smtClean="0"/>
              <a:t>Tile-Map</a:t>
            </a:r>
            <a:endParaRPr lang="de-DE" dirty="0" smtClean="0"/>
          </a:p>
          <a:p>
            <a:pPr lvl="2"/>
            <a:r>
              <a:rPr lang="de-DE" dirty="0" err="1" smtClean="0"/>
              <a:t>Quadtree</a:t>
            </a:r>
            <a:endParaRPr lang="de-DE" dirty="0" smtClean="0"/>
          </a:p>
          <a:p>
            <a:pPr lvl="2"/>
            <a:r>
              <a:rPr lang="de-DE" dirty="0" smtClean="0"/>
              <a:t>Layer</a:t>
            </a:r>
          </a:p>
          <a:p>
            <a:pPr lvl="1"/>
            <a:r>
              <a:rPr lang="de-DE" dirty="0" smtClean="0"/>
              <a:t>Gegner</a:t>
            </a:r>
          </a:p>
          <a:p>
            <a:pPr lvl="2"/>
            <a:r>
              <a:rPr lang="de-DE" dirty="0" smtClean="0"/>
              <a:t>Animation</a:t>
            </a:r>
          </a:p>
          <a:p>
            <a:r>
              <a:rPr lang="de-DE" dirty="0" smtClean="0"/>
              <a:t>Effekte</a:t>
            </a:r>
          </a:p>
          <a:p>
            <a:r>
              <a:rPr lang="de-DE" dirty="0" smtClean="0"/>
              <a:t>Editor</a:t>
            </a:r>
          </a:p>
          <a:p>
            <a:r>
              <a:rPr lang="de-DE" dirty="0" smtClean="0"/>
              <a:t>Partikel System</a:t>
            </a:r>
          </a:p>
          <a:p>
            <a:pPr lvl="1"/>
            <a:r>
              <a:rPr lang="de-DE" dirty="0" smtClean="0"/>
              <a:t>CUDA</a:t>
            </a:r>
          </a:p>
          <a:p>
            <a:r>
              <a:rPr lang="de-DE" dirty="0" smtClean="0"/>
              <a:t>Wegfindung</a:t>
            </a:r>
          </a:p>
          <a:p>
            <a:r>
              <a:rPr lang="de-DE" dirty="0" smtClean="0"/>
              <a:t>Vorführung</a:t>
            </a:r>
          </a:p>
          <a:p>
            <a:r>
              <a:rPr lang="de-DE" dirty="0" smtClean="0"/>
              <a:t>Website</a:t>
            </a:r>
          </a:p>
          <a:p>
            <a:r>
              <a:rPr lang="de-DE" smtClean="0"/>
              <a:t>Erweiterungsmöglichkeiten</a:t>
            </a:r>
            <a:endParaRPr lang="de-DE" dirty="0" smtClean="0"/>
          </a:p>
          <a:p>
            <a:r>
              <a:rPr lang="de-DE" dirty="0" smtClean="0"/>
              <a:t>Programmierquellen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Effekte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High Level </a:t>
            </a:r>
            <a:r>
              <a:rPr lang="de-DE" dirty="0" err="1" smtClean="0"/>
              <a:t>Shader</a:t>
            </a:r>
            <a:r>
              <a:rPr lang="de-DE" dirty="0" smtClean="0"/>
              <a:t> Language</a:t>
            </a:r>
          </a:p>
          <a:p>
            <a:r>
              <a:rPr lang="de-DE" dirty="0" smtClean="0"/>
              <a:t>Wird für jeden Pixel ausgeführt</a:t>
            </a:r>
          </a:p>
          <a:p>
            <a:r>
              <a:rPr lang="de-DE" dirty="0" smtClean="0"/>
              <a:t>Pixel </a:t>
            </a:r>
            <a:r>
              <a:rPr lang="de-DE" dirty="0" err="1" smtClean="0"/>
              <a:t>Shader</a:t>
            </a:r>
            <a:r>
              <a:rPr lang="de-DE" dirty="0" smtClean="0"/>
              <a:t> der Grafikkarte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HLSL</a:t>
            </a:r>
            <a:endParaRPr lang="de-DE" dirty="0"/>
          </a:p>
        </p:txBody>
      </p:sp>
      <p:pic>
        <p:nvPicPr>
          <p:cNvPr id="7" name="Grafik 6" descr="GegnerExplode.png"/>
          <p:cNvPicPr>
            <a:picLocks noChangeAspect="1"/>
          </p:cNvPicPr>
          <p:nvPr/>
        </p:nvPicPr>
        <p:blipFill>
          <a:blip r:embed="rId2" cstate="print"/>
          <a:srcRect l="39575" t="46373" r="18710" b="6486"/>
          <a:stretch>
            <a:fillRect/>
          </a:stretch>
        </p:blipFill>
        <p:spPr>
          <a:xfrm>
            <a:off x="5039544" y="3384999"/>
            <a:ext cx="4104456" cy="3473001"/>
          </a:xfrm>
          <a:prstGeom prst="rect">
            <a:avLst/>
          </a:prstGeom>
        </p:spPr>
      </p:pic>
      <p:pic>
        <p:nvPicPr>
          <p:cNvPr id="1026" name="Picture 2" descr="L:\AppZ\Fraps\Screenshots\StarEdit 2011-06-29 17-32-53-8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18998"/>
            <a:ext cx="3600400" cy="3439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Editor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MDI (= Multiple </a:t>
            </a:r>
            <a:r>
              <a:rPr lang="de-DE" dirty="0" err="1" smtClean="0"/>
              <a:t>Documents</a:t>
            </a:r>
            <a:r>
              <a:rPr lang="de-DE" dirty="0" smtClean="0"/>
              <a:t> Interface)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pic>
        <p:nvPicPr>
          <p:cNvPr id="7" name="Grafik 6" descr="Edito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348880"/>
            <a:ext cx="8172400" cy="43554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Editor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und Bearbeitung von Levels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Level Editor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Editor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und Bearbeitung der Animation von Gegnern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Enemy Editor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Partikel System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Position</a:t>
            </a:r>
          </a:p>
          <a:p>
            <a:r>
              <a:rPr lang="de-DE" dirty="0" smtClean="0"/>
              <a:t>Geschwindigkeit</a:t>
            </a:r>
          </a:p>
          <a:p>
            <a:r>
              <a:rPr lang="de-DE" dirty="0" smtClean="0"/>
              <a:t>Lebenszeit</a:t>
            </a:r>
          </a:p>
          <a:p>
            <a:r>
              <a:rPr lang="de-DE" dirty="0" smtClean="0"/>
              <a:t>Alpha-Wert</a:t>
            </a:r>
          </a:p>
          <a:p>
            <a:r>
              <a:rPr lang="de-DE" dirty="0" smtClean="0"/>
              <a:t>Rotation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Partikel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Partikel System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 smtClean="0"/>
              <a:t>Startrichtung</a:t>
            </a:r>
          </a:p>
          <a:p>
            <a:pPr lvl="1"/>
            <a:r>
              <a:rPr lang="de-DE" dirty="0" smtClean="0"/>
              <a:t>So wie Geschwindigkeit</a:t>
            </a:r>
          </a:p>
          <a:p>
            <a:pPr lvl="1"/>
            <a:r>
              <a:rPr lang="de-DE" dirty="0" smtClean="0"/>
              <a:t>In beide X – Richtungen</a:t>
            </a:r>
          </a:p>
          <a:p>
            <a:pPr lvl="1"/>
            <a:r>
              <a:rPr lang="de-DE" dirty="0" smtClean="0"/>
              <a:t>In beide Y – Richtungen</a:t>
            </a:r>
          </a:p>
          <a:p>
            <a:pPr lvl="1"/>
            <a:r>
              <a:rPr lang="de-DE" dirty="0" smtClean="0"/>
              <a:t>In alle Richtungen</a:t>
            </a:r>
          </a:p>
          <a:p>
            <a:pPr lvl="1"/>
            <a:r>
              <a:rPr lang="de-DE" dirty="0" smtClean="0"/>
              <a:t>Innerhalb eines bestimmten Radius eines Winkels</a:t>
            </a:r>
          </a:p>
          <a:p>
            <a:r>
              <a:rPr lang="de-DE" dirty="0" smtClean="0"/>
              <a:t>Gravitationsarten:</a:t>
            </a:r>
          </a:p>
          <a:p>
            <a:pPr lvl="1"/>
            <a:r>
              <a:rPr lang="de-DE" dirty="0" smtClean="0"/>
              <a:t>Schwerkraft in eine bestimmte Richtung</a:t>
            </a:r>
          </a:p>
          <a:p>
            <a:pPr lvl="1"/>
            <a:r>
              <a:rPr lang="de-DE" dirty="0" err="1" smtClean="0"/>
              <a:t>Newtonsche</a:t>
            </a:r>
            <a:r>
              <a:rPr lang="de-DE" dirty="0" smtClean="0"/>
              <a:t> Gravitation</a:t>
            </a:r>
          </a:p>
          <a:p>
            <a:pPr lvl="1"/>
            <a:r>
              <a:rPr lang="de-DE" dirty="0" smtClean="0"/>
              <a:t>Abgewandelte Punktgravitation</a:t>
            </a:r>
          </a:p>
          <a:p>
            <a:r>
              <a:rPr lang="de-DE" dirty="0" err="1" smtClean="0"/>
              <a:t>Spawn</a:t>
            </a:r>
            <a:r>
              <a:rPr lang="de-DE" dirty="0" smtClean="0"/>
              <a:t>-Art</a:t>
            </a:r>
          </a:p>
          <a:p>
            <a:pPr lvl="1"/>
            <a:r>
              <a:rPr lang="de-DE" dirty="0" smtClean="0"/>
              <a:t>Fontäne</a:t>
            </a:r>
          </a:p>
          <a:p>
            <a:pPr lvl="2"/>
            <a:r>
              <a:rPr lang="de-DE" dirty="0" smtClean="0"/>
              <a:t>Zeit am Leben</a:t>
            </a:r>
          </a:p>
          <a:p>
            <a:pPr lvl="1"/>
            <a:r>
              <a:rPr lang="de-DE" dirty="0" smtClean="0"/>
              <a:t>Explosion</a:t>
            </a:r>
          </a:p>
          <a:p>
            <a:r>
              <a:rPr lang="de-DE" dirty="0" err="1" smtClean="0"/>
              <a:t>Spawn</a:t>
            </a:r>
            <a:r>
              <a:rPr lang="de-DE" dirty="0" smtClean="0"/>
              <a:t>-Position</a:t>
            </a:r>
          </a:p>
          <a:p>
            <a:pPr lvl="1"/>
            <a:r>
              <a:rPr lang="de-DE" dirty="0" smtClean="0"/>
              <a:t>Punkt</a:t>
            </a:r>
          </a:p>
          <a:p>
            <a:pPr lvl="1"/>
            <a:r>
              <a:rPr lang="de-DE" dirty="0" smtClean="0"/>
              <a:t>Rechteck</a:t>
            </a:r>
          </a:p>
          <a:p>
            <a:r>
              <a:rPr lang="de-DE" dirty="0" smtClean="0"/>
              <a:t>Geschwindigkeit</a:t>
            </a:r>
          </a:p>
          <a:p>
            <a:pPr lvl="1"/>
            <a:r>
              <a:rPr lang="de-DE" dirty="0" smtClean="0"/>
              <a:t>Mindestgeschwindigkeit</a:t>
            </a:r>
          </a:p>
          <a:p>
            <a:r>
              <a:rPr lang="de-DE" dirty="0" smtClean="0"/>
              <a:t>Kollisionsart</a:t>
            </a:r>
          </a:p>
          <a:p>
            <a:pPr lvl="1"/>
            <a:r>
              <a:rPr lang="de-DE" dirty="0" smtClean="0"/>
              <a:t>Kollision</a:t>
            </a:r>
          </a:p>
          <a:p>
            <a:pPr lvl="1"/>
            <a:r>
              <a:rPr lang="de-DE" dirty="0" smtClean="0"/>
              <a:t>Keine Kollision</a:t>
            </a:r>
          </a:p>
          <a:p>
            <a:r>
              <a:rPr lang="de-DE" dirty="0" smtClean="0"/>
              <a:t>Alphawert</a:t>
            </a:r>
          </a:p>
          <a:p>
            <a:pPr lvl="1"/>
            <a:r>
              <a:rPr lang="de-DE" dirty="0" smtClean="0"/>
              <a:t>Auf Zeitbasis</a:t>
            </a:r>
          </a:p>
          <a:p>
            <a:pPr lvl="1"/>
            <a:r>
              <a:rPr lang="de-DE" dirty="0" smtClean="0"/>
              <a:t>Fest</a:t>
            </a:r>
          </a:p>
          <a:p>
            <a:r>
              <a:rPr lang="de-DE" dirty="0" smtClean="0"/>
              <a:t>Kollisionsreibung</a:t>
            </a:r>
          </a:p>
          <a:p>
            <a:r>
              <a:rPr lang="de-DE" dirty="0" smtClean="0"/>
              <a:t>Luftreibung</a:t>
            </a:r>
          </a:p>
          <a:p>
            <a:r>
              <a:rPr lang="de-DE" dirty="0" smtClean="0"/>
              <a:t>Größe</a:t>
            </a:r>
          </a:p>
          <a:p>
            <a:r>
              <a:rPr lang="de-DE" dirty="0" smtClean="0"/>
              <a:t>Textur</a:t>
            </a: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Parameter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Partikel System</a:t>
            </a:r>
            <a:endParaRPr lang="de-DE" dirty="0"/>
          </a:p>
        </p:txBody>
      </p:sp>
      <p:pic>
        <p:nvPicPr>
          <p:cNvPr id="7" name="Inhaltsplatzhalter 6" descr="Gravit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204864"/>
            <a:ext cx="3537241" cy="3301827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Partikel Manager</a:t>
            </a:r>
            <a:endParaRPr lang="de-DE" dirty="0"/>
          </a:p>
        </p:txBody>
      </p:sp>
      <p:pic>
        <p:nvPicPr>
          <p:cNvPr id="8" name="Grafik 7" descr="Newt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204864"/>
            <a:ext cx="3750622" cy="35010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Partikel System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Compute</a:t>
            </a:r>
            <a:r>
              <a:rPr lang="de-DE" dirty="0" smtClean="0"/>
              <a:t> Unified Device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Berechnung parallel auf Grafikkarte</a:t>
            </a:r>
          </a:p>
          <a:p>
            <a:r>
              <a:rPr lang="de-DE" dirty="0" smtClean="0"/>
              <a:t>Sprache: „C </a:t>
            </a:r>
            <a:r>
              <a:rPr lang="de-DE" dirty="0" err="1" smtClean="0"/>
              <a:t>for</a:t>
            </a:r>
            <a:r>
              <a:rPr lang="de-DE" dirty="0" smtClean="0"/>
              <a:t> CUDA“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CUDA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Wegfindung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des Dijkstra und </a:t>
            </a:r>
            <a:r>
              <a:rPr lang="de-DE" dirty="0" err="1" smtClean="0"/>
              <a:t>Greedy</a:t>
            </a:r>
            <a:r>
              <a:rPr lang="de-DE" dirty="0" smtClean="0"/>
              <a:t> Algorithmus</a:t>
            </a:r>
          </a:p>
          <a:p>
            <a:r>
              <a:rPr lang="de-DE" dirty="0" smtClean="0"/>
              <a:t>Optimaler Weg wird gefunden</a:t>
            </a:r>
          </a:p>
          <a:p>
            <a:r>
              <a:rPr lang="de-DE" dirty="0" smtClean="0"/>
              <a:t>Luftlinie als Heuristik</a:t>
            </a:r>
          </a:p>
          <a:p>
            <a:r>
              <a:rPr lang="de-DE" dirty="0" smtClean="0"/>
              <a:t>Speicherlastig</a:t>
            </a:r>
          </a:p>
          <a:p>
            <a:r>
              <a:rPr lang="de-DE" dirty="0" smtClean="0"/>
              <a:t>Anpassung an Jump ‚n‘ Run nötig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A*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Wegfindung</a:t>
            </a:r>
            <a:endParaRPr lang="de-DE" dirty="0"/>
          </a:p>
        </p:txBody>
      </p:sp>
      <p:pic>
        <p:nvPicPr>
          <p:cNvPr id="7" name="Inhaltsplatzhalter 6" descr="AST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8168" y="1600200"/>
            <a:ext cx="5447664" cy="452596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Programme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de-DE" dirty="0" smtClean="0"/>
              <a:t>Microsoft Visual Studio 2008 Team System</a:t>
            </a:r>
          </a:p>
          <a:p>
            <a:pPr lvl="1"/>
            <a:r>
              <a:rPr lang="de-DE" dirty="0" smtClean="0"/>
              <a:t>Microsoft Visual Studio 2010 Ultimate</a:t>
            </a:r>
          </a:p>
          <a:p>
            <a:pPr lvl="2"/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Parallels</a:t>
            </a:r>
            <a:r>
              <a:rPr lang="de-DE" dirty="0" smtClean="0"/>
              <a:t> </a:t>
            </a:r>
            <a:r>
              <a:rPr lang="de-DE" dirty="0" err="1" smtClean="0"/>
              <a:t>nSight</a:t>
            </a:r>
            <a:r>
              <a:rPr lang="de-DE" dirty="0" smtClean="0"/>
              <a:t> 2.0 (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XNA 3.1 Game Studio (VS 2008)</a:t>
            </a:r>
          </a:p>
          <a:p>
            <a:pPr lvl="1"/>
            <a:r>
              <a:rPr lang="de-DE" dirty="0" smtClean="0"/>
              <a:t>XNA 4.0 Game Studio (VS 2010)</a:t>
            </a:r>
          </a:p>
          <a:p>
            <a:pPr lvl="1"/>
            <a:r>
              <a:rPr lang="de-DE" dirty="0" smtClean="0"/>
              <a:t>Adobe </a:t>
            </a:r>
            <a:r>
              <a:rPr lang="de-DE" dirty="0" err="1" smtClean="0"/>
              <a:t>Photoshop</a:t>
            </a:r>
            <a:r>
              <a:rPr lang="de-DE" dirty="0" smtClean="0"/>
              <a:t> CS 5 Student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Teachers</a:t>
            </a:r>
            <a:r>
              <a:rPr lang="de-DE" dirty="0" smtClean="0"/>
              <a:t> Edition</a:t>
            </a:r>
          </a:p>
          <a:p>
            <a:pPr lvl="1"/>
            <a:r>
              <a:rPr lang="de-DE" dirty="0" smtClean="0"/>
              <a:t>Adobe Illustrator CS 5 Student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Teachers</a:t>
            </a:r>
            <a:r>
              <a:rPr lang="de-DE" dirty="0" smtClean="0"/>
              <a:t> Edition</a:t>
            </a:r>
          </a:p>
          <a:p>
            <a:pPr lvl="1"/>
            <a:r>
              <a:rPr lang="en-US" dirty="0" smtClean="0"/>
              <a:t>Microsoft Cross-Platform Audio Creation Tool 3 (XACT3)</a:t>
            </a:r>
          </a:p>
          <a:p>
            <a:pPr lvl="1"/>
            <a:r>
              <a:rPr lang="en-US" dirty="0" smtClean="0"/>
              <a:t>Audacity</a:t>
            </a:r>
          </a:p>
          <a:p>
            <a:pPr lvl="1"/>
            <a:r>
              <a:rPr lang="en-US" dirty="0" smtClean="0"/>
              <a:t>Cinema 4D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de-DE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Erweiterungsmöglichkeiten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Lights</a:t>
            </a:r>
            <a:r>
              <a:rPr lang="de-DE" dirty="0" smtClean="0"/>
              <a:t>, </a:t>
            </a:r>
            <a:r>
              <a:rPr lang="de-DE" dirty="0" err="1" smtClean="0"/>
              <a:t>Shadows</a:t>
            </a:r>
            <a:endParaRPr lang="de-DE" dirty="0" smtClean="0"/>
          </a:p>
          <a:p>
            <a:r>
              <a:rPr lang="de-DE" dirty="0" smtClean="0"/>
              <a:t>HUD, Score</a:t>
            </a:r>
          </a:p>
          <a:p>
            <a:r>
              <a:rPr lang="de-DE" dirty="0" smtClean="0"/>
              <a:t>Statistik, </a:t>
            </a:r>
            <a:r>
              <a:rPr lang="de-DE" dirty="0" err="1" smtClean="0"/>
              <a:t>Achievements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de-DE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Website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www.MindYourByte.de</a:t>
            </a:r>
            <a:endParaRPr lang="de-DE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Programmierquellen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Microsoft , 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http://create.msdn.com/en-US/education/catalog/sample/winforms_series_1</a:t>
            </a:r>
            <a:r>
              <a:rPr lang="de-DE" dirty="0" smtClean="0"/>
              <a:t> , 19-06-2011</a:t>
            </a:r>
          </a:p>
          <a:p>
            <a:r>
              <a:rPr lang="de-DE" dirty="0" smtClean="0"/>
              <a:t>Microsoft , 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http://create.msdn.com/en-US/education/catalog/sample/winforms_series_2</a:t>
            </a:r>
            <a:r>
              <a:rPr lang="de-DE" dirty="0" smtClean="0"/>
              <a:t> , 19-06-2011</a:t>
            </a:r>
          </a:p>
          <a:p>
            <a:r>
              <a:rPr lang="de-DE" dirty="0" err="1" smtClean="0"/>
              <a:t>Wikipedia</a:t>
            </a:r>
            <a:r>
              <a:rPr lang="de-DE" dirty="0" smtClean="0"/>
              <a:t> , 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http://de.wikipedia.org/wiki/A*-Algorithmus</a:t>
            </a:r>
            <a:r>
              <a:rPr lang="de-DE" dirty="0" smtClean="0"/>
              <a:t> , 22-06-2011</a:t>
            </a:r>
          </a:p>
          <a:p>
            <a:r>
              <a:rPr lang="de-DE" dirty="0" err="1" smtClean="0"/>
              <a:t>Wikipedia</a:t>
            </a:r>
            <a:r>
              <a:rPr lang="de-DE" dirty="0" smtClean="0"/>
              <a:t> , 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http://en.wikipedia.org/wiki/A*_search_algorithm</a:t>
            </a:r>
            <a:r>
              <a:rPr lang="de-DE" dirty="0" smtClean="0"/>
              <a:t> , 22-06-2011</a:t>
            </a:r>
          </a:p>
          <a:p>
            <a:r>
              <a:rPr lang="de-DE" dirty="0" err="1" smtClean="0"/>
              <a:t>Wikipedia</a:t>
            </a:r>
            <a:r>
              <a:rPr lang="de-DE" dirty="0" smtClean="0"/>
              <a:t> , </a:t>
            </a:r>
            <a:r>
              <a:rPr lang="de-DE" dirty="0" smtClean="0">
                <a:hlinkClick r:id="rId6"/>
              </a:rPr>
              <a:t>http://de.wikipedia.org/wiki/Compute_Unified_Device_Architecture</a:t>
            </a:r>
            <a:r>
              <a:rPr lang="de-DE" dirty="0" smtClean="0"/>
              <a:t> , 23-06-2011</a:t>
            </a:r>
          </a:p>
          <a:p>
            <a:r>
              <a:rPr lang="de-DE" dirty="0" err="1" smtClean="0"/>
              <a:t>Wikipedia</a:t>
            </a:r>
            <a:r>
              <a:rPr lang="de-DE" dirty="0" smtClean="0"/>
              <a:t> , </a:t>
            </a:r>
            <a:r>
              <a:rPr lang="de-DE" dirty="0" smtClean="0">
                <a:hlinkClick r:id="rId7"/>
              </a:rPr>
              <a:t>http://de.wikipedia.org/wiki/GPGPU</a:t>
            </a:r>
            <a:r>
              <a:rPr lang="de-DE" dirty="0" smtClean="0"/>
              <a:t> , 23-06-2011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Statistik/Info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Framework: .Net 4, XNA 4.0</a:t>
            </a:r>
          </a:p>
          <a:p>
            <a:r>
              <a:rPr lang="de-DE" dirty="0" smtClean="0"/>
              <a:t>Sprachen: C#, “C </a:t>
            </a:r>
            <a:r>
              <a:rPr lang="de-DE" dirty="0" err="1" smtClean="0"/>
              <a:t>for</a:t>
            </a:r>
            <a:r>
              <a:rPr lang="de-DE" dirty="0" smtClean="0"/>
              <a:t> CUDA“, HLSL</a:t>
            </a:r>
          </a:p>
          <a:p>
            <a:r>
              <a:rPr lang="de-DE" dirty="0" smtClean="0"/>
              <a:t>Ca. </a:t>
            </a:r>
            <a:r>
              <a:rPr lang="de-DE" smtClean="0"/>
              <a:t>30‘000 </a:t>
            </a:r>
            <a:r>
              <a:rPr lang="de-DE" dirty="0" smtClean="0"/>
              <a:t>Programmierzeilen</a:t>
            </a:r>
          </a:p>
          <a:p>
            <a:r>
              <a:rPr lang="de-DE" dirty="0" smtClean="0"/>
              <a:t>Typen:</a:t>
            </a:r>
          </a:p>
          <a:p>
            <a:pPr lvl="1"/>
            <a:r>
              <a:rPr lang="de-DE" dirty="0" smtClean="0"/>
              <a:t>113 Klassen</a:t>
            </a:r>
          </a:p>
          <a:p>
            <a:pPr lvl="1"/>
            <a:r>
              <a:rPr lang="de-DE" dirty="0" smtClean="0"/>
              <a:t>55 </a:t>
            </a:r>
            <a:r>
              <a:rPr lang="de-DE" dirty="0" err="1" smtClean="0"/>
              <a:t>Enumerationen</a:t>
            </a:r>
            <a:endParaRPr lang="de-DE" dirty="0" smtClean="0"/>
          </a:p>
          <a:p>
            <a:pPr lvl="1"/>
            <a:r>
              <a:rPr lang="de-DE" dirty="0" smtClean="0"/>
              <a:t>36 Delegaten</a:t>
            </a:r>
          </a:p>
          <a:p>
            <a:pPr lvl="1"/>
            <a:r>
              <a:rPr lang="de-DE" dirty="0" smtClean="0"/>
              <a:t>25 Strukturen</a:t>
            </a:r>
          </a:p>
          <a:p>
            <a:pPr lvl="1"/>
            <a:r>
              <a:rPr lang="de-DE" dirty="0" smtClean="0"/>
              <a:t>4 Schnittstellen</a:t>
            </a:r>
          </a:p>
          <a:p>
            <a:r>
              <a:rPr lang="de-DE" dirty="0" smtClean="0"/>
              <a:t>Programmierzeit: 286 Mannstunden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des Spiels: Ende unversehrt erreichen</a:t>
            </a:r>
          </a:p>
          <a:p>
            <a:r>
              <a:rPr lang="de-DE" dirty="0" smtClean="0"/>
              <a:t>Gegnern und Fallen ausweichen</a:t>
            </a:r>
          </a:p>
          <a:p>
            <a:r>
              <a:rPr lang="de-DE" dirty="0" smtClean="0"/>
              <a:t>Steuerung: Keyboard, Gamepad</a:t>
            </a:r>
          </a:p>
          <a:p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pic>
        <p:nvPicPr>
          <p:cNvPr id="6" name="Inhaltsplatzhalter 5" descr="Verwaltungsebe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6796"/>
            <a:ext cx="8229600" cy="291277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GameStates</a:t>
            </a:r>
            <a:endParaRPr lang="de-DE" dirty="0"/>
          </a:p>
        </p:txBody>
      </p:sp>
      <p:pic>
        <p:nvPicPr>
          <p:cNvPr id="6" name="Inhaltsplatzhalter 5" descr="MainMe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0228" y="1600201"/>
            <a:ext cx="3788197" cy="2260848"/>
          </a:xfrm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de-DE"/>
          </a:p>
        </p:txBody>
      </p:sp>
      <p:pic>
        <p:nvPicPr>
          <p:cNvPr id="7" name="Grafik 6" descr="Loading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583353"/>
            <a:ext cx="3816424" cy="2277695"/>
          </a:xfrm>
          <a:prstGeom prst="rect">
            <a:avLst/>
          </a:prstGeom>
        </p:spPr>
      </p:pic>
      <p:pic>
        <p:nvPicPr>
          <p:cNvPr id="8" name="Grafik 7" descr="Lev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4005064"/>
            <a:ext cx="3816424" cy="22776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Level</a:t>
            </a:r>
            <a:endParaRPr lang="de-DE" dirty="0"/>
          </a:p>
        </p:txBody>
      </p:sp>
      <p:pic>
        <p:nvPicPr>
          <p:cNvPr id="4" name="Inhaltsplatzhalter 3" descr="Lev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0228" y="1600200"/>
            <a:ext cx="7583544" cy="4525963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Tile-Map</a:t>
            </a:r>
            <a:endParaRPr lang="de-DE" dirty="0"/>
          </a:p>
        </p:txBody>
      </p:sp>
      <p:pic>
        <p:nvPicPr>
          <p:cNvPr id="5" name="Grafik 4" descr="LevelTile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00" y="1602000"/>
            <a:ext cx="7582264" cy="4525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Level</a:t>
            </a:r>
            <a:endParaRPr lang="de-DE" dirty="0"/>
          </a:p>
        </p:txBody>
      </p:sp>
      <p:pic>
        <p:nvPicPr>
          <p:cNvPr id="7" name="Inhaltsplatzhalter 6" descr="Quadtre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0626" y="1600200"/>
            <a:ext cx="5262748" cy="452596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 smtClean="0"/>
              <a:t>Quadtree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Bildschirmpräsentation (4:3)</PresentationFormat>
  <Paragraphs>198</Paragraphs>
  <Slides>33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Larissa-Design</vt:lpstr>
      <vt:lpstr>1_Benutzerdefiniertes Design</vt:lpstr>
      <vt:lpstr>Benutzerdefiniertes Design</vt:lpstr>
      <vt:lpstr>Formel</vt:lpstr>
      <vt:lpstr>S.T.A.R.</vt:lpstr>
      <vt:lpstr>Inhaltsverzeichnis</vt:lpstr>
      <vt:lpstr>Verwendete Programme</vt:lpstr>
      <vt:lpstr>Statistik/Info</vt:lpstr>
      <vt:lpstr>Beschreibung</vt:lpstr>
      <vt:lpstr>Aufbau</vt:lpstr>
      <vt:lpstr>GameStates</vt:lpstr>
      <vt:lpstr>Level</vt:lpstr>
      <vt:lpstr>Level</vt:lpstr>
      <vt:lpstr>Level</vt:lpstr>
      <vt:lpstr>Level</vt:lpstr>
      <vt:lpstr>Layer</vt:lpstr>
      <vt:lpstr>Layer</vt:lpstr>
      <vt:lpstr>Layer</vt:lpstr>
      <vt:lpstr>Gegner</vt:lpstr>
      <vt:lpstr>Animation</vt:lpstr>
      <vt:lpstr>Gegner</vt:lpstr>
      <vt:lpstr>Gegner</vt:lpstr>
      <vt:lpstr>Gegner</vt:lpstr>
      <vt:lpstr>Effekte</vt:lpstr>
      <vt:lpstr>Editor</vt:lpstr>
      <vt:lpstr>Editor</vt:lpstr>
      <vt:lpstr>Editor</vt:lpstr>
      <vt:lpstr>Partikel System</vt:lpstr>
      <vt:lpstr>Partikel System</vt:lpstr>
      <vt:lpstr>Partikel System</vt:lpstr>
      <vt:lpstr>Partikel System</vt:lpstr>
      <vt:lpstr>Wegfindung</vt:lpstr>
      <vt:lpstr>Wegfindung</vt:lpstr>
      <vt:lpstr>Vorführung</vt:lpstr>
      <vt:lpstr>Erweiterungsmöglichkeiten</vt:lpstr>
      <vt:lpstr>Website</vt:lpstr>
      <vt:lpstr>Programmierquellen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S.T.A.R.</dc:title>
  <dc:creator>Marvin</dc:creator>
  <cp:lastModifiedBy>Admin</cp:lastModifiedBy>
  <cp:revision>96</cp:revision>
  <dcterms:created xsi:type="dcterms:W3CDTF">2011-06-28T11:51:08Z</dcterms:created>
  <dcterms:modified xsi:type="dcterms:W3CDTF">2011-06-30T10:18:22Z</dcterms:modified>
</cp:coreProperties>
</file>