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7"/>
  </p:normalViewPr>
  <p:slideViewPr>
    <p:cSldViewPr snapToGrid="0" snapToObjects="1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0B45A6-C279-B741-8DD9-C51DEA853BBB}" type="doc">
      <dgm:prSet loTypeId="urn:microsoft.com/office/officeart/2005/8/layout/hProcess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29CCB2-ADE0-6144-93A3-105B3B739C61}">
      <dgm:prSet phldrT="[Text]"/>
      <dgm:spPr/>
      <dgm:t>
        <a:bodyPr/>
        <a:lstStyle/>
        <a:p>
          <a:r>
            <a:rPr lang="en-US" dirty="0"/>
            <a:t>Defining the goal</a:t>
          </a:r>
        </a:p>
      </dgm:t>
    </dgm:pt>
    <dgm:pt modelId="{A7BD5347-14F4-C84A-832B-6BF382D837A1}" type="parTrans" cxnId="{8D6E80E0-F5B8-9746-9440-967402BEC93E}">
      <dgm:prSet/>
      <dgm:spPr/>
      <dgm:t>
        <a:bodyPr/>
        <a:lstStyle/>
        <a:p>
          <a:endParaRPr lang="en-US"/>
        </a:p>
      </dgm:t>
    </dgm:pt>
    <dgm:pt modelId="{165BAF74-81B5-7947-A265-9D4355F5C93E}" type="sibTrans" cxnId="{8D6E80E0-F5B8-9746-9440-967402BEC93E}">
      <dgm:prSet/>
      <dgm:spPr/>
      <dgm:t>
        <a:bodyPr/>
        <a:lstStyle/>
        <a:p>
          <a:endParaRPr lang="en-US"/>
        </a:p>
      </dgm:t>
    </dgm:pt>
    <dgm:pt modelId="{04481036-97DE-4943-857A-684A243FC9DF}">
      <dgm:prSet phldrT="[Text]"/>
      <dgm:spPr/>
      <dgm:t>
        <a:bodyPr/>
        <a:lstStyle/>
        <a:p>
          <a:r>
            <a:rPr lang="en-US" dirty="0"/>
            <a:t>It should be:</a:t>
          </a:r>
        </a:p>
        <a:p>
          <a:r>
            <a:rPr lang="en-US" dirty="0"/>
            <a:t>measurable/</a:t>
          </a:r>
        </a:p>
        <a:p>
          <a:r>
            <a:rPr lang="en-US" dirty="0"/>
            <a:t>quantifiable</a:t>
          </a:r>
        </a:p>
      </dgm:t>
    </dgm:pt>
    <dgm:pt modelId="{F926EC3A-D690-9344-979B-99B093995B5B}" type="parTrans" cxnId="{C18C30F8-78D6-1B44-B1F8-BE41CBE247D1}">
      <dgm:prSet/>
      <dgm:spPr/>
      <dgm:t>
        <a:bodyPr/>
        <a:lstStyle/>
        <a:p>
          <a:endParaRPr lang="en-US"/>
        </a:p>
      </dgm:t>
    </dgm:pt>
    <dgm:pt modelId="{899BE515-3280-094D-8E6D-BC5585BAF39F}" type="sibTrans" cxnId="{C18C30F8-78D6-1B44-B1F8-BE41CBE247D1}">
      <dgm:prSet/>
      <dgm:spPr/>
      <dgm:t>
        <a:bodyPr/>
        <a:lstStyle/>
        <a:p>
          <a:endParaRPr lang="en-US"/>
        </a:p>
      </dgm:t>
    </dgm:pt>
    <dgm:pt modelId="{B4F6293C-C8FE-4148-9D36-66DDB0B1669B}">
      <dgm:prSet phldrT="[Text]"/>
      <dgm:spPr/>
      <dgm:t>
        <a:bodyPr/>
        <a:lstStyle/>
        <a:p>
          <a:r>
            <a:rPr lang="en-US" dirty="0"/>
            <a:t>Collect and manage the data</a:t>
          </a:r>
        </a:p>
      </dgm:t>
    </dgm:pt>
    <dgm:pt modelId="{2672182A-9F76-9D46-88DC-FBABAD1BBC0C}" type="parTrans" cxnId="{8014E69A-E5D9-AE4D-8B38-12B357D20CB8}">
      <dgm:prSet/>
      <dgm:spPr/>
      <dgm:t>
        <a:bodyPr/>
        <a:lstStyle/>
        <a:p>
          <a:endParaRPr lang="en-US"/>
        </a:p>
      </dgm:t>
    </dgm:pt>
    <dgm:pt modelId="{4EEF53F2-2375-3942-A819-64885D20149A}" type="sibTrans" cxnId="{8014E69A-E5D9-AE4D-8B38-12B357D20CB8}">
      <dgm:prSet/>
      <dgm:spPr/>
      <dgm:t>
        <a:bodyPr/>
        <a:lstStyle/>
        <a:p>
          <a:endParaRPr lang="en-US"/>
        </a:p>
      </dgm:t>
    </dgm:pt>
    <dgm:pt modelId="{D6A42040-3E49-924B-8857-D9F26EB68D00}">
      <dgm:prSet phldrT="[Text]"/>
      <dgm:spPr/>
      <dgm:t>
        <a:bodyPr/>
        <a:lstStyle/>
        <a:p>
          <a:r>
            <a:rPr lang="en-US" dirty="0"/>
            <a:t>Identifying the data, exploring it and conditioning it.</a:t>
          </a:r>
        </a:p>
      </dgm:t>
    </dgm:pt>
    <dgm:pt modelId="{8E6AC22A-6224-484B-BFFE-4A634BEDF20A}" type="parTrans" cxnId="{096D5EC0-ED5B-5448-BFCB-1B7709F65D8A}">
      <dgm:prSet/>
      <dgm:spPr/>
      <dgm:t>
        <a:bodyPr/>
        <a:lstStyle/>
        <a:p>
          <a:endParaRPr lang="en-US"/>
        </a:p>
      </dgm:t>
    </dgm:pt>
    <dgm:pt modelId="{1FCAE246-A78C-134F-A7E9-A28416EEFD3A}" type="sibTrans" cxnId="{096D5EC0-ED5B-5448-BFCB-1B7709F65D8A}">
      <dgm:prSet/>
      <dgm:spPr/>
      <dgm:t>
        <a:bodyPr/>
        <a:lstStyle/>
        <a:p>
          <a:endParaRPr lang="en-US"/>
        </a:p>
      </dgm:t>
    </dgm:pt>
    <dgm:pt modelId="{340C108A-08C4-764C-849C-0F320AC30478}">
      <dgm:prSet phldrT="[Text]"/>
      <dgm:spPr/>
      <dgm:t>
        <a:bodyPr/>
        <a:lstStyle/>
        <a:p>
          <a:r>
            <a:rPr lang="en-US" dirty="0"/>
            <a:t>Building the model</a:t>
          </a:r>
        </a:p>
      </dgm:t>
    </dgm:pt>
    <dgm:pt modelId="{864F7B2D-B2B9-7744-9945-B19B98448C0C}" type="parTrans" cxnId="{BDC5B225-F755-184D-9612-3F4CE3028B4F}">
      <dgm:prSet/>
      <dgm:spPr/>
      <dgm:t>
        <a:bodyPr/>
        <a:lstStyle/>
        <a:p>
          <a:endParaRPr lang="en-US"/>
        </a:p>
      </dgm:t>
    </dgm:pt>
    <dgm:pt modelId="{3E48DC62-3547-324A-9153-C869C5E5D172}" type="sibTrans" cxnId="{BDC5B225-F755-184D-9612-3F4CE3028B4F}">
      <dgm:prSet/>
      <dgm:spPr/>
      <dgm:t>
        <a:bodyPr/>
        <a:lstStyle/>
        <a:p>
          <a:endParaRPr lang="en-US"/>
        </a:p>
      </dgm:t>
    </dgm:pt>
    <dgm:pt modelId="{A50871C3-687F-EA40-B025-C81DD3C43398}">
      <dgm:prSet phldrT="[Text]"/>
      <dgm:spPr/>
      <dgm:t>
        <a:bodyPr/>
        <a:lstStyle/>
        <a:p>
          <a:r>
            <a:rPr lang="en-US" dirty="0"/>
            <a:t>E</a:t>
          </a:r>
          <a:r>
            <a:rPr lang="en-US" b="0" i="0" dirty="0"/>
            <a:t>xtract useful insights from the data in order to achieve your goals.</a:t>
          </a:r>
          <a:endParaRPr lang="en-US" dirty="0"/>
        </a:p>
      </dgm:t>
    </dgm:pt>
    <dgm:pt modelId="{4A8EF19B-5E2A-FA47-9B36-9E1C4146A512}" type="parTrans" cxnId="{BF9DFA97-2643-0E47-9898-B056245B4821}">
      <dgm:prSet/>
      <dgm:spPr/>
      <dgm:t>
        <a:bodyPr/>
        <a:lstStyle/>
        <a:p>
          <a:endParaRPr lang="en-US"/>
        </a:p>
      </dgm:t>
    </dgm:pt>
    <dgm:pt modelId="{FBEB70A5-CADF-B34A-8676-8BB4A97C3959}" type="sibTrans" cxnId="{BF9DFA97-2643-0E47-9898-B056245B4821}">
      <dgm:prSet/>
      <dgm:spPr/>
      <dgm:t>
        <a:bodyPr/>
        <a:lstStyle/>
        <a:p>
          <a:endParaRPr lang="en-US"/>
        </a:p>
      </dgm:t>
    </dgm:pt>
    <dgm:pt modelId="{C83B86E8-8740-2048-AECE-8BB38E7F1DC2}">
      <dgm:prSet/>
      <dgm:spPr/>
      <dgm:t>
        <a:bodyPr/>
        <a:lstStyle/>
        <a:p>
          <a:r>
            <a:rPr lang="en-US" b="0" i="0" u="none" dirty="0"/>
            <a:t>Evaluate and critique the model</a:t>
          </a:r>
          <a:endParaRPr lang="en-US" u="none" dirty="0"/>
        </a:p>
      </dgm:t>
    </dgm:pt>
    <dgm:pt modelId="{7EEFC054-BF55-834A-91DB-BAE4C11B22EE}" type="parTrans" cxnId="{F40BEA6D-1128-0D40-81D0-613CB9671C89}">
      <dgm:prSet/>
      <dgm:spPr/>
      <dgm:t>
        <a:bodyPr/>
        <a:lstStyle/>
        <a:p>
          <a:endParaRPr lang="en-US"/>
        </a:p>
      </dgm:t>
    </dgm:pt>
    <dgm:pt modelId="{D99C0709-12E5-D544-A0E9-6973AF1D2E28}" type="sibTrans" cxnId="{F40BEA6D-1128-0D40-81D0-613CB9671C89}">
      <dgm:prSet/>
      <dgm:spPr/>
      <dgm:t>
        <a:bodyPr/>
        <a:lstStyle/>
        <a:p>
          <a:endParaRPr lang="en-US"/>
        </a:p>
      </dgm:t>
    </dgm:pt>
    <dgm:pt modelId="{DCE0F42A-1D79-6F49-8BCD-1E6BDBAEF452}">
      <dgm:prSet/>
      <dgm:spPr/>
      <dgm:t>
        <a:bodyPr/>
        <a:lstStyle/>
        <a:p>
          <a:r>
            <a:rPr lang="en-US" b="0" i="0" u="none" dirty="0"/>
            <a:t>Present results and document</a:t>
          </a:r>
          <a:endParaRPr lang="en-US" u="none" dirty="0"/>
        </a:p>
      </dgm:t>
    </dgm:pt>
    <dgm:pt modelId="{B812B490-9FDB-044A-8EDF-EDA3EA3D8E53}" type="parTrans" cxnId="{FC97225E-E152-5248-B4CA-F08C1E8A4102}">
      <dgm:prSet/>
      <dgm:spPr/>
      <dgm:t>
        <a:bodyPr/>
        <a:lstStyle/>
        <a:p>
          <a:endParaRPr lang="en-US"/>
        </a:p>
      </dgm:t>
    </dgm:pt>
    <dgm:pt modelId="{DE3C7DD3-1841-FB48-B9B5-7F549DB717FF}" type="sibTrans" cxnId="{FC97225E-E152-5248-B4CA-F08C1E8A4102}">
      <dgm:prSet/>
      <dgm:spPr/>
      <dgm:t>
        <a:bodyPr/>
        <a:lstStyle/>
        <a:p>
          <a:endParaRPr lang="en-US"/>
        </a:p>
      </dgm:t>
    </dgm:pt>
    <dgm:pt modelId="{E438EC58-2996-3241-A725-9DF1073F0327}">
      <dgm:prSet/>
      <dgm:spPr/>
      <dgm:t>
        <a:bodyPr/>
        <a:lstStyle/>
        <a:p>
          <a:r>
            <a:rPr lang="en-US" dirty="0"/>
            <a:t>Quantify performance of the model according to the business needs.</a:t>
          </a:r>
        </a:p>
      </dgm:t>
    </dgm:pt>
    <dgm:pt modelId="{AEA74AD9-B8E2-1D4D-9811-8322CEF5CBBF}" type="parTrans" cxnId="{6F271748-D568-7547-B26A-C191BFD59BC5}">
      <dgm:prSet/>
      <dgm:spPr/>
      <dgm:t>
        <a:bodyPr/>
        <a:lstStyle/>
        <a:p>
          <a:endParaRPr lang="en-US"/>
        </a:p>
      </dgm:t>
    </dgm:pt>
    <dgm:pt modelId="{545AEE62-CBB8-ED4E-90A0-F6B04A5A49CC}" type="sibTrans" cxnId="{6F271748-D568-7547-B26A-C191BFD59BC5}">
      <dgm:prSet/>
      <dgm:spPr/>
      <dgm:t>
        <a:bodyPr/>
        <a:lstStyle/>
        <a:p>
          <a:endParaRPr lang="en-US"/>
        </a:p>
      </dgm:t>
    </dgm:pt>
    <dgm:pt modelId="{A4CBBB1B-6B30-A64E-A99D-CDD2F6097DEC}">
      <dgm:prSet/>
      <dgm:spPr/>
      <dgm:t>
        <a:bodyPr/>
        <a:lstStyle/>
        <a:p>
          <a:r>
            <a:rPr lang="en-US" dirty="0"/>
            <a:t>Present results to sponsor and other stakeholders</a:t>
          </a:r>
        </a:p>
      </dgm:t>
    </dgm:pt>
    <dgm:pt modelId="{33FC2396-7494-1443-9913-6EB87D9025EB}" type="parTrans" cxnId="{17422F77-CCA4-914F-B410-F8051F69F177}">
      <dgm:prSet/>
      <dgm:spPr/>
      <dgm:t>
        <a:bodyPr/>
        <a:lstStyle/>
        <a:p>
          <a:endParaRPr lang="en-US"/>
        </a:p>
      </dgm:t>
    </dgm:pt>
    <dgm:pt modelId="{B19CF3A7-D465-E64D-ADA0-98E725D61195}" type="sibTrans" cxnId="{17422F77-CCA4-914F-B410-F8051F69F177}">
      <dgm:prSet/>
      <dgm:spPr/>
      <dgm:t>
        <a:bodyPr/>
        <a:lstStyle/>
        <a:p>
          <a:endParaRPr lang="en-US"/>
        </a:p>
      </dgm:t>
    </dgm:pt>
    <dgm:pt modelId="{204ECDE7-AA25-714D-9087-9BB6E9E640A9}">
      <dgm:prSet/>
      <dgm:spPr/>
      <dgm:t>
        <a:bodyPr/>
        <a:lstStyle/>
        <a:p>
          <a:r>
            <a:rPr lang="en-US" b="0" i="0" u="none" dirty="0"/>
            <a:t>Deploy and maintain the model</a:t>
          </a:r>
          <a:endParaRPr lang="en-US" dirty="0"/>
        </a:p>
      </dgm:t>
    </dgm:pt>
    <dgm:pt modelId="{833DEF25-90BE-9A41-9E57-086FAE6B50C8}" type="parTrans" cxnId="{CCEE4904-D315-914C-96C7-C1C9CEBE579A}">
      <dgm:prSet/>
      <dgm:spPr/>
      <dgm:t>
        <a:bodyPr/>
        <a:lstStyle/>
        <a:p>
          <a:endParaRPr lang="en-US"/>
        </a:p>
      </dgm:t>
    </dgm:pt>
    <dgm:pt modelId="{25D63E8F-80C9-8043-8B95-EAB0172AE067}" type="sibTrans" cxnId="{CCEE4904-D315-914C-96C7-C1C9CEBE579A}">
      <dgm:prSet/>
      <dgm:spPr/>
      <dgm:t>
        <a:bodyPr/>
        <a:lstStyle/>
        <a:p>
          <a:endParaRPr lang="en-US"/>
        </a:p>
      </dgm:t>
    </dgm:pt>
    <dgm:pt modelId="{50A92D3A-D976-EA44-B516-32F4E9E0C7BF}">
      <dgm:prSet/>
      <dgm:spPr/>
      <dgm:t>
        <a:bodyPr/>
        <a:lstStyle/>
        <a:p>
          <a:r>
            <a:rPr lang="en-US" dirty="0"/>
            <a:t>Putting model into production</a:t>
          </a:r>
        </a:p>
        <a:p>
          <a:r>
            <a:rPr lang="en-US" dirty="0"/>
            <a:t>Revise the model</a:t>
          </a:r>
        </a:p>
      </dgm:t>
    </dgm:pt>
    <dgm:pt modelId="{6E18FFC1-1EBC-DE44-A51A-CC514DD46502}" type="parTrans" cxnId="{88AF2ABF-DCB2-2448-9617-AB5AD8C0FCBF}">
      <dgm:prSet/>
      <dgm:spPr/>
      <dgm:t>
        <a:bodyPr/>
        <a:lstStyle/>
        <a:p>
          <a:endParaRPr lang="en-US"/>
        </a:p>
      </dgm:t>
    </dgm:pt>
    <dgm:pt modelId="{47A038EE-6B27-3840-BA4E-417E18609E63}" type="sibTrans" cxnId="{88AF2ABF-DCB2-2448-9617-AB5AD8C0FCBF}">
      <dgm:prSet/>
      <dgm:spPr/>
      <dgm:t>
        <a:bodyPr/>
        <a:lstStyle/>
        <a:p>
          <a:endParaRPr lang="en-US"/>
        </a:p>
      </dgm:t>
    </dgm:pt>
    <dgm:pt modelId="{6F8D6A8E-E00F-BD42-BADD-556A7CC4F492}" type="pres">
      <dgm:prSet presAssocID="{EA0B45A6-C279-B741-8DD9-C51DEA853BBB}" presName="theList" presStyleCnt="0">
        <dgm:presLayoutVars>
          <dgm:dir/>
          <dgm:animLvl val="lvl"/>
          <dgm:resizeHandles val="exact"/>
        </dgm:presLayoutVars>
      </dgm:prSet>
      <dgm:spPr/>
    </dgm:pt>
    <dgm:pt modelId="{9BDAE324-E7FB-C14C-9E40-DDA8FDC068A3}" type="pres">
      <dgm:prSet presAssocID="{2829CCB2-ADE0-6144-93A3-105B3B739C61}" presName="compNode" presStyleCnt="0"/>
      <dgm:spPr/>
    </dgm:pt>
    <dgm:pt modelId="{215D5D7C-4345-FF4A-900C-888D06709523}" type="pres">
      <dgm:prSet presAssocID="{2829CCB2-ADE0-6144-93A3-105B3B739C61}" presName="noGeometry" presStyleCnt="0"/>
      <dgm:spPr/>
    </dgm:pt>
    <dgm:pt modelId="{F40BC067-A5CE-1A44-B77A-B75F71090379}" type="pres">
      <dgm:prSet presAssocID="{2829CCB2-ADE0-6144-93A3-105B3B739C61}" presName="childTextVisible" presStyleLbl="bgAccFollowNode1" presStyleIdx="0" presStyleCnt="6" custLinFactNeighborX="11802" custLinFactNeighborY="-81028">
        <dgm:presLayoutVars>
          <dgm:bulletEnabled val="1"/>
        </dgm:presLayoutVars>
      </dgm:prSet>
      <dgm:spPr/>
    </dgm:pt>
    <dgm:pt modelId="{355CB5CD-5300-7C45-83D8-0743FE76C442}" type="pres">
      <dgm:prSet presAssocID="{2829CCB2-ADE0-6144-93A3-105B3B739C61}" presName="childTextHidden" presStyleLbl="bgAccFollowNode1" presStyleIdx="0" presStyleCnt="6"/>
      <dgm:spPr/>
    </dgm:pt>
    <dgm:pt modelId="{61D38E58-1D7C-9F4A-9825-4E02F6C29605}" type="pres">
      <dgm:prSet presAssocID="{2829CCB2-ADE0-6144-93A3-105B3B739C61}" presName="parentText" presStyleLbl="node1" presStyleIdx="0" presStyleCnt="6" custLinFactY="-47239" custLinFactNeighborX="22368" custLinFactNeighborY="-100000">
        <dgm:presLayoutVars>
          <dgm:chMax val="1"/>
          <dgm:bulletEnabled val="1"/>
        </dgm:presLayoutVars>
      </dgm:prSet>
      <dgm:spPr/>
    </dgm:pt>
    <dgm:pt modelId="{CE6CC95F-9F1E-E040-A57A-7A54745AD71B}" type="pres">
      <dgm:prSet presAssocID="{2829CCB2-ADE0-6144-93A3-105B3B739C61}" presName="aSpace" presStyleCnt="0"/>
      <dgm:spPr/>
    </dgm:pt>
    <dgm:pt modelId="{98F7548C-7A6A-D34E-966D-AF3026309370}" type="pres">
      <dgm:prSet presAssocID="{B4F6293C-C8FE-4148-9D36-66DDB0B1669B}" presName="compNode" presStyleCnt="0"/>
      <dgm:spPr/>
    </dgm:pt>
    <dgm:pt modelId="{CF57DF7E-C1C6-9A4A-8B4B-57C80A778D27}" type="pres">
      <dgm:prSet presAssocID="{B4F6293C-C8FE-4148-9D36-66DDB0B1669B}" presName="noGeometry" presStyleCnt="0"/>
      <dgm:spPr/>
    </dgm:pt>
    <dgm:pt modelId="{66689A32-29E8-E245-9EEE-217B99A20984}" type="pres">
      <dgm:prSet presAssocID="{B4F6293C-C8FE-4148-9D36-66DDB0B1669B}" presName="childTextVisible" presStyleLbl="bgAccFollowNode1" presStyleIdx="1" presStyleCnt="6" custLinFactNeighborX="12803" custLinFactNeighborY="-75982">
        <dgm:presLayoutVars>
          <dgm:bulletEnabled val="1"/>
        </dgm:presLayoutVars>
      </dgm:prSet>
      <dgm:spPr/>
    </dgm:pt>
    <dgm:pt modelId="{D2E631DB-AF1E-EE49-BD73-C84B0047B3B3}" type="pres">
      <dgm:prSet presAssocID="{B4F6293C-C8FE-4148-9D36-66DDB0B1669B}" presName="childTextHidden" presStyleLbl="bgAccFollowNode1" presStyleIdx="1" presStyleCnt="6"/>
      <dgm:spPr/>
    </dgm:pt>
    <dgm:pt modelId="{73023305-8DBC-9245-A0F3-74725B57A286}" type="pres">
      <dgm:prSet presAssocID="{B4F6293C-C8FE-4148-9D36-66DDB0B1669B}" presName="parentText" presStyleLbl="node1" presStyleIdx="1" presStyleCnt="6" custLinFactY="-32835" custLinFactNeighborX="22406" custLinFactNeighborY="-100000">
        <dgm:presLayoutVars>
          <dgm:chMax val="1"/>
          <dgm:bulletEnabled val="1"/>
        </dgm:presLayoutVars>
      </dgm:prSet>
      <dgm:spPr/>
    </dgm:pt>
    <dgm:pt modelId="{BF6C0879-C380-7B44-8559-E3CECF2780CE}" type="pres">
      <dgm:prSet presAssocID="{B4F6293C-C8FE-4148-9D36-66DDB0B1669B}" presName="aSpace" presStyleCnt="0"/>
      <dgm:spPr/>
    </dgm:pt>
    <dgm:pt modelId="{0F701BB5-8925-B34B-AFC8-7BF1A4CEB285}" type="pres">
      <dgm:prSet presAssocID="{340C108A-08C4-764C-849C-0F320AC30478}" presName="compNode" presStyleCnt="0"/>
      <dgm:spPr/>
    </dgm:pt>
    <dgm:pt modelId="{570DD0C4-BCAE-6B47-B63C-2A38A5729F67}" type="pres">
      <dgm:prSet presAssocID="{340C108A-08C4-764C-849C-0F320AC30478}" presName="noGeometry" presStyleCnt="0"/>
      <dgm:spPr/>
    </dgm:pt>
    <dgm:pt modelId="{CB6A59AD-3A3F-AB40-B5DF-E4574FE111CE}" type="pres">
      <dgm:prSet presAssocID="{340C108A-08C4-764C-849C-0F320AC30478}" presName="childTextVisible" presStyleLbl="bgAccFollowNode1" presStyleIdx="2" presStyleCnt="6" custLinFactNeighborX="10426" custLinFactNeighborY="-77158">
        <dgm:presLayoutVars>
          <dgm:bulletEnabled val="1"/>
        </dgm:presLayoutVars>
      </dgm:prSet>
      <dgm:spPr/>
    </dgm:pt>
    <dgm:pt modelId="{CA4DAE9C-F733-A74E-89EB-B120CD541324}" type="pres">
      <dgm:prSet presAssocID="{340C108A-08C4-764C-849C-0F320AC30478}" presName="childTextHidden" presStyleLbl="bgAccFollowNode1" presStyleIdx="2" presStyleCnt="6"/>
      <dgm:spPr/>
    </dgm:pt>
    <dgm:pt modelId="{6AC709B1-E99F-C941-9A77-03DAF3206248}" type="pres">
      <dgm:prSet presAssocID="{340C108A-08C4-764C-849C-0F320AC30478}" presName="parentText" presStyleLbl="node1" presStyleIdx="2" presStyleCnt="6" custLinFactY="-37637" custLinFactNeighborX="22066" custLinFactNeighborY="-100000">
        <dgm:presLayoutVars>
          <dgm:chMax val="1"/>
          <dgm:bulletEnabled val="1"/>
        </dgm:presLayoutVars>
      </dgm:prSet>
      <dgm:spPr/>
    </dgm:pt>
    <dgm:pt modelId="{BFF41D72-B317-924B-9413-AA8F3C63097A}" type="pres">
      <dgm:prSet presAssocID="{340C108A-08C4-764C-849C-0F320AC30478}" presName="aSpace" presStyleCnt="0"/>
      <dgm:spPr/>
    </dgm:pt>
    <dgm:pt modelId="{14D741B3-49A3-5E46-8299-A3DDD73F474E}" type="pres">
      <dgm:prSet presAssocID="{C83B86E8-8740-2048-AECE-8BB38E7F1DC2}" presName="compNode" presStyleCnt="0"/>
      <dgm:spPr/>
    </dgm:pt>
    <dgm:pt modelId="{D6F9AC80-7B81-9D44-AC60-DE4F201A094D}" type="pres">
      <dgm:prSet presAssocID="{C83B86E8-8740-2048-AECE-8BB38E7F1DC2}" presName="noGeometry" presStyleCnt="0"/>
      <dgm:spPr/>
    </dgm:pt>
    <dgm:pt modelId="{9A0F5860-FDB4-0D48-A4E4-A2C2FBB37FB6}" type="pres">
      <dgm:prSet presAssocID="{C83B86E8-8740-2048-AECE-8BB38E7F1DC2}" presName="childTextVisible" presStyleLbl="bgAccFollowNode1" presStyleIdx="3" presStyleCnt="6" custLinFactNeighborX="4163" custLinFactNeighborY="-81028">
        <dgm:presLayoutVars>
          <dgm:bulletEnabled val="1"/>
        </dgm:presLayoutVars>
      </dgm:prSet>
      <dgm:spPr/>
    </dgm:pt>
    <dgm:pt modelId="{240FEFC6-726B-FE4F-82A2-B1081DA58835}" type="pres">
      <dgm:prSet presAssocID="{C83B86E8-8740-2048-AECE-8BB38E7F1DC2}" presName="childTextHidden" presStyleLbl="bgAccFollowNode1" presStyleIdx="3" presStyleCnt="6"/>
      <dgm:spPr/>
    </dgm:pt>
    <dgm:pt modelId="{B3C38E58-C6F2-4B4E-B0FE-270F984E9737}" type="pres">
      <dgm:prSet presAssocID="{C83B86E8-8740-2048-AECE-8BB38E7F1DC2}" presName="parentText" presStyleLbl="node1" presStyleIdx="3" presStyleCnt="6" custLinFactY="-36035" custLinFactNeighborX="15340" custLinFactNeighborY="-100000">
        <dgm:presLayoutVars>
          <dgm:chMax val="1"/>
          <dgm:bulletEnabled val="1"/>
        </dgm:presLayoutVars>
      </dgm:prSet>
      <dgm:spPr/>
    </dgm:pt>
    <dgm:pt modelId="{445BA2C2-EE72-F147-9DF9-883FBB656BB7}" type="pres">
      <dgm:prSet presAssocID="{C83B86E8-8740-2048-AECE-8BB38E7F1DC2}" presName="aSpace" presStyleCnt="0"/>
      <dgm:spPr/>
    </dgm:pt>
    <dgm:pt modelId="{0A6ADCA2-8DDB-9847-8DA8-83674729F75A}" type="pres">
      <dgm:prSet presAssocID="{DCE0F42A-1D79-6F49-8BCD-1E6BDBAEF452}" presName="compNode" presStyleCnt="0"/>
      <dgm:spPr/>
    </dgm:pt>
    <dgm:pt modelId="{6A4CDA2F-F4A2-2146-A60D-367CF790E8F1}" type="pres">
      <dgm:prSet presAssocID="{DCE0F42A-1D79-6F49-8BCD-1E6BDBAEF452}" presName="noGeometry" presStyleCnt="0"/>
      <dgm:spPr/>
    </dgm:pt>
    <dgm:pt modelId="{8F598DB4-AB00-264A-9583-64BCEC1E0F6D}" type="pres">
      <dgm:prSet presAssocID="{DCE0F42A-1D79-6F49-8BCD-1E6BDBAEF452}" presName="childTextVisible" presStyleLbl="bgAccFollowNode1" presStyleIdx="4" presStyleCnt="6" custLinFactNeighborX="2270" custLinFactNeighborY="-81028">
        <dgm:presLayoutVars>
          <dgm:bulletEnabled val="1"/>
        </dgm:presLayoutVars>
      </dgm:prSet>
      <dgm:spPr/>
    </dgm:pt>
    <dgm:pt modelId="{E12647EB-E53D-C647-9062-79B02FA009BC}" type="pres">
      <dgm:prSet presAssocID="{DCE0F42A-1D79-6F49-8BCD-1E6BDBAEF452}" presName="childTextHidden" presStyleLbl="bgAccFollowNode1" presStyleIdx="4" presStyleCnt="6"/>
      <dgm:spPr/>
    </dgm:pt>
    <dgm:pt modelId="{C194CA08-3F83-6644-BC57-059713E06F10}" type="pres">
      <dgm:prSet presAssocID="{DCE0F42A-1D79-6F49-8BCD-1E6BDBAEF452}" presName="parentText" presStyleLbl="node1" presStyleIdx="4" presStyleCnt="6" custLinFactY="-41657" custLinFactNeighborX="3537" custLinFactNeighborY="-100000">
        <dgm:presLayoutVars>
          <dgm:chMax val="1"/>
          <dgm:bulletEnabled val="1"/>
        </dgm:presLayoutVars>
      </dgm:prSet>
      <dgm:spPr/>
    </dgm:pt>
    <dgm:pt modelId="{9BA6AAD0-90E7-6342-B3E3-0E129C8C2F22}" type="pres">
      <dgm:prSet presAssocID="{DCE0F42A-1D79-6F49-8BCD-1E6BDBAEF452}" presName="aSpace" presStyleCnt="0"/>
      <dgm:spPr/>
    </dgm:pt>
    <dgm:pt modelId="{115012F0-A4E8-EE42-9C68-590A42570D51}" type="pres">
      <dgm:prSet presAssocID="{204ECDE7-AA25-714D-9087-9BB6E9E640A9}" presName="compNode" presStyleCnt="0"/>
      <dgm:spPr/>
    </dgm:pt>
    <dgm:pt modelId="{A8D21E2A-B164-0440-B629-8EF89C0481F4}" type="pres">
      <dgm:prSet presAssocID="{204ECDE7-AA25-714D-9087-9BB6E9E640A9}" presName="noGeometry" presStyleCnt="0"/>
      <dgm:spPr/>
    </dgm:pt>
    <dgm:pt modelId="{B26B99F2-2D45-DA4A-8C43-A155E69E04ED}" type="pres">
      <dgm:prSet presAssocID="{204ECDE7-AA25-714D-9087-9BB6E9E640A9}" presName="childTextVisible" presStyleLbl="bgAccFollowNode1" presStyleIdx="5" presStyleCnt="6" custLinFactNeighborX="-6516" custLinFactNeighborY="-81028">
        <dgm:presLayoutVars>
          <dgm:bulletEnabled val="1"/>
        </dgm:presLayoutVars>
      </dgm:prSet>
      <dgm:spPr/>
    </dgm:pt>
    <dgm:pt modelId="{8F67E2AB-C4FA-294F-B7F0-7436C036C973}" type="pres">
      <dgm:prSet presAssocID="{204ECDE7-AA25-714D-9087-9BB6E9E640A9}" presName="childTextHidden" presStyleLbl="bgAccFollowNode1" presStyleIdx="5" presStyleCnt="6"/>
      <dgm:spPr/>
    </dgm:pt>
    <dgm:pt modelId="{E97AB4FE-8F3E-A748-824E-CA4FDBE0ABA6}" type="pres">
      <dgm:prSet presAssocID="{204ECDE7-AA25-714D-9087-9BB6E9E640A9}" presName="parentText" presStyleLbl="node1" presStyleIdx="5" presStyleCnt="6" custLinFactY="-41657" custLinFactNeighborX="-8211" custLinFactNeighborY="-100000">
        <dgm:presLayoutVars>
          <dgm:chMax val="1"/>
          <dgm:bulletEnabled val="1"/>
        </dgm:presLayoutVars>
      </dgm:prSet>
      <dgm:spPr/>
    </dgm:pt>
  </dgm:ptLst>
  <dgm:cxnLst>
    <dgm:cxn modelId="{967DE503-003E-E54F-B40D-F07DF4002D66}" type="presOf" srcId="{04481036-97DE-4943-857A-684A243FC9DF}" destId="{F40BC067-A5CE-1A44-B77A-B75F71090379}" srcOrd="0" destOrd="0" presId="urn:microsoft.com/office/officeart/2005/8/layout/hProcess6"/>
    <dgm:cxn modelId="{CCEE4904-D315-914C-96C7-C1C9CEBE579A}" srcId="{EA0B45A6-C279-B741-8DD9-C51DEA853BBB}" destId="{204ECDE7-AA25-714D-9087-9BB6E9E640A9}" srcOrd="5" destOrd="0" parTransId="{833DEF25-90BE-9A41-9E57-086FAE6B50C8}" sibTransId="{25D63E8F-80C9-8043-8B95-EAB0172AE067}"/>
    <dgm:cxn modelId="{BEC0AB19-BA25-214E-85B1-D1A22A69A8E6}" type="presOf" srcId="{D6A42040-3E49-924B-8857-D9F26EB68D00}" destId="{D2E631DB-AF1E-EE49-BD73-C84B0047B3B3}" srcOrd="1" destOrd="0" presId="urn:microsoft.com/office/officeart/2005/8/layout/hProcess6"/>
    <dgm:cxn modelId="{A078A61D-5611-8244-91AB-6849E9301E69}" type="presOf" srcId="{340C108A-08C4-764C-849C-0F320AC30478}" destId="{6AC709B1-E99F-C941-9A77-03DAF3206248}" srcOrd="0" destOrd="0" presId="urn:microsoft.com/office/officeart/2005/8/layout/hProcess6"/>
    <dgm:cxn modelId="{BDC5B225-F755-184D-9612-3F4CE3028B4F}" srcId="{EA0B45A6-C279-B741-8DD9-C51DEA853BBB}" destId="{340C108A-08C4-764C-849C-0F320AC30478}" srcOrd="2" destOrd="0" parTransId="{864F7B2D-B2B9-7744-9945-B19B98448C0C}" sibTransId="{3E48DC62-3547-324A-9153-C869C5E5D172}"/>
    <dgm:cxn modelId="{AABC4232-0583-2F4F-9F5C-3106978BA068}" type="presOf" srcId="{D6A42040-3E49-924B-8857-D9F26EB68D00}" destId="{66689A32-29E8-E245-9EEE-217B99A20984}" srcOrd="0" destOrd="0" presId="urn:microsoft.com/office/officeart/2005/8/layout/hProcess6"/>
    <dgm:cxn modelId="{FD228740-012E-9F41-A729-81E4CDBE4589}" type="presOf" srcId="{A4CBBB1B-6B30-A64E-A99D-CDD2F6097DEC}" destId="{E12647EB-E53D-C647-9062-79B02FA009BC}" srcOrd="1" destOrd="0" presId="urn:microsoft.com/office/officeart/2005/8/layout/hProcess6"/>
    <dgm:cxn modelId="{6F271748-D568-7547-B26A-C191BFD59BC5}" srcId="{C83B86E8-8740-2048-AECE-8BB38E7F1DC2}" destId="{E438EC58-2996-3241-A725-9DF1073F0327}" srcOrd="0" destOrd="0" parTransId="{AEA74AD9-B8E2-1D4D-9811-8322CEF5CBBF}" sibTransId="{545AEE62-CBB8-ED4E-90A0-F6B04A5A49CC}"/>
    <dgm:cxn modelId="{A09A034A-0E80-114E-8F77-6D2600A49FD4}" type="presOf" srcId="{C83B86E8-8740-2048-AECE-8BB38E7F1DC2}" destId="{B3C38E58-C6F2-4B4E-B0FE-270F984E9737}" srcOrd="0" destOrd="0" presId="urn:microsoft.com/office/officeart/2005/8/layout/hProcess6"/>
    <dgm:cxn modelId="{3ABCBB55-883F-674E-B3EA-65C3E998D7B3}" type="presOf" srcId="{04481036-97DE-4943-857A-684A243FC9DF}" destId="{355CB5CD-5300-7C45-83D8-0743FE76C442}" srcOrd="1" destOrd="0" presId="urn:microsoft.com/office/officeart/2005/8/layout/hProcess6"/>
    <dgm:cxn modelId="{CEE1CC59-C3B6-6344-AF58-3E700B9518EA}" type="presOf" srcId="{50A92D3A-D976-EA44-B516-32F4E9E0C7BF}" destId="{B26B99F2-2D45-DA4A-8C43-A155E69E04ED}" srcOrd="0" destOrd="0" presId="urn:microsoft.com/office/officeart/2005/8/layout/hProcess6"/>
    <dgm:cxn modelId="{FC97225E-E152-5248-B4CA-F08C1E8A4102}" srcId="{EA0B45A6-C279-B741-8DD9-C51DEA853BBB}" destId="{DCE0F42A-1D79-6F49-8BCD-1E6BDBAEF452}" srcOrd="4" destOrd="0" parTransId="{B812B490-9FDB-044A-8EDF-EDA3EA3D8E53}" sibTransId="{DE3C7DD3-1841-FB48-B9B5-7F549DB717FF}"/>
    <dgm:cxn modelId="{29BAE05F-B4AF-A64C-B31C-DECEA8581C44}" type="presOf" srcId="{50A92D3A-D976-EA44-B516-32F4E9E0C7BF}" destId="{8F67E2AB-C4FA-294F-B7F0-7436C036C973}" srcOrd="1" destOrd="0" presId="urn:microsoft.com/office/officeart/2005/8/layout/hProcess6"/>
    <dgm:cxn modelId="{50BC9760-33AB-FB4A-87A3-8B4583424ADA}" type="presOf" srcId="{E438EC58-2996-3241-A725-9DF1073F0327}" destId="{240FEFC6-726B-FE4F-82A2-B1081DA58835}" srcOrd="1" destOrd="0" presId="urn:microsoft.com/office/officeart/2005/8/layout/hProcess6"/>
    <dgm:cxn modelId="{F40BEA6D-1128-0D40-81D0-613CB9671C89}" srcId="{EA0B45A6-C279-B741-8DD9-C51DEA853BBB}" destId="{C83B86E8-8740-2048-AECE-8BB38E7F1DC2}" srcOrd="3" destOrd="0" parTransId="{7EEFC054-BF55-834A-91DB-BAE4C11B22EE}" sibTransId="{D99C0709-12E5-D544-A0E9-6973AF1D2E28}"/>
    <dgm:cxn modelId="{17422F77-CCA4-914F-B410-F8051F69F177}" srcId="{DCE0F42A-1D79-6F49-8BCD-1E6BDBAEF452}" destId="{A4CBBB1B-6B30-A64E-A99D-CDD2F6097DEC}" srcOrd="0" destOrd="0" parTransId="{33FC2396-7494-1443-9913-6EB87D9025EB}" sibTransId="{B19CF3A7-D465-E64D-ADA0-98E725D61195}"/>
    <dgm:cxn modelId="{49E95178-6C3A-6D4D-ADB9-4C1E91F1C2D8}" type="presOf" srcId="{DCE0F42A-1D79-6F49-8BCD-1E6BDBAEF452}" destId="{C194CA08-3F83-6644-BC57-059713E06F10}" srcOrd="0" destOrd="0" presId="urn:microsoft.com/office/officeart/2005/8/layout/hProcess6"/>
    <dgm:cxn modelId="{AF139489-1CEA-C84A-9C3F-CBCA15D9143B}" type="presOf" srcId="{B4F6293C-C8FE-4148-9D36-66DDB0B1669B}" destId="{73023305-8DBC-9245-A0F3-74725B57A286}" srcOrd="0" destOrd="0" presId="urn:microsoft.com/office/officeart/2005/8/layout/hProcess6"/>
    <dgm:cxn modelId="{BF9DFA97-2643-0E47-9898-B056245B4821}" srcId="{340C108A-08C4-764C-849C-0F320AC30478}" destId="{A50871C3-687F-EA40-B025-C81DD3C43398}" srcOrd="0" destOrd="0" parTransId="{4A8EF19B-5E2A-FA47-9B36-9E1C4146A512}" sibTransId="{FBEB70A5-CADF-B34A-8676-8BB4A97C3959}"/>
    <dgm:cxn modelId="{8014E69A-E5D9-AE4D-8B38-12B357D20CB8}" srcId="{EA0B45A6-C279-B741-8DD9-C51DEA853BBB}" destId="{B4F6293C-C8FE-4148-9D36-66DDB0B1669B}" srcOrd="1" destOrd="0" parTransId="{2672182A-9F76-9D46-88DC-FBABAD1BBC0C}" sibTransId="{4EEF53F2-2375-3942-A819-64885D20149A}"/>
    <dgm:cxn modelId="{EEBF40A0-A031-C745-9B05-DE5003ECB5CB}" type="presOf" srcId="{E438EC58-2996-3241-A725-9DF1073F0327}" destId="{9A0F5860-FDB4-0D48-A4E4-A2C2FBB37FB6}" srcOrd="0" destOrd="0" presId="urn:microsoft.com/office/officeart/2005/8/layout/hProcess6"/>
    <dgm:cxn modelId="{E962B0AC-017E-C347-9BE0-DDDBF7FBFA42}" type="presOf" srcId="{204ECDE7-AA25-714D-9087-9BB6E9E640A9}" destId="{E97AB4FE-8F3E-A748-824E-CA4FDBE0ABA6}" srcOrd="0" destOrd="0" presId="urn:microsoft.com/office/officeart/2005/8/layout/hProcess6"/>
    <dgm:cxn modelId="{88AF2ABF-DCB2-2448-9617-AB5AD8C0FCBF}" srcId="{204ECDE7-AA25-714D-9087-9BB6E9E640A9}" destId="{50A92D3A-D976-EA44-B516-32F4E9E0C7BF}" srcOrd="0" destOrd="0" parTransId="{6E18FFC1-1EBC-DE44-A51A-CC514DD46502}" sibTransId="{47A038EE-6B27-3840-BA4E-417E18609E63}"/>
    <dgm:cxn modelId="{096D5EC0-ED5B-5448-BFCB-1B7709F65D8A}" srcId="{B4F6293C-C8FE-4148-9D36-66DDB0B1669B}" destId="{D6A42040-3E49-924B-8857-D9F26EB68D00}" srcOrd="0" destOrd="0" parTransId="{8E6AC22A-6224-484B-BFFE-4A634BEDF20A}" sibTransId="{1FCAE246-A78C-134F-A7E9-A28416EEFD3A}"/>
    <dgm:cxn modelId="{AE0389CE-201D-B14B-86D7-AFA5E512BDA7}" type="presOf" srcId="{A50871C3-687F-EA40-B025-C81DD3C43398}" destId="{CA4DAE9C-F733-A74E-89EB-B120CD541324}" srcOrd="1" destOrd="0" presId="urn:microsoft.com/office/officeart/2005/8/layout/hProcess6"/>
    <dgm:cxn modelId="{8D6E80E0-F5B8-9746-9440-967402BEC93E}" srcId="{EA0B45A6-C279-B741-8DD9-C51DEA853BBB}" destId="{2829CCB2-ADE0-6144-93A3-105B3B739C61}" srcOrd="0" destOrd="0" parTransId="{A7BD5347-14F4-C84A-832B-6BF382D837A1}" sibTransId="{165BAF74-81B5-7947-A265-9D4355F5C93E}"/>
    <dgm:cxn modelId="{182360E3-1B10-6343-B0D4-59AF638252C6}" type="presOf" srcId="{A4CBBB1B-6B30-A64E-A99D-CDD2F6097DEC}" destId="{8F598DB4-AB00-264A-9583-64BCEC1E0F6D}" srcOrd="0" destOrd="0" presId="urn:microsoft.com/office/officeart/2005/8/layout/hProcess6"/>
    <dgm:cxn modelId="{5ECDB9E9-0854-4B4A-A550-C714B7674E66}" type="presOf" srcId="{A50871C3-687F-EA40-B025-C81DD3C43398}" destId="{CB6A59AD-3A3F-AB40-B5DF-E4574FE111CE}" srcOrd="0" destOrd="0" presId="urn:microsoft.com/office/officeart/2005/8/layout/hProcess6"/>
    <dgm:cxn modelId="{84C574F4-FCF8-124E-9986-032BD5842E03}" type="presOf" srcId="{2829CCB2-ADE0-6144-93A3-105B3B739C61}" destId="{61D38E58-1D7C-9F4A-9825-4E02F6C29605}" srcOrd="0" destOrd="0" presId="urn:microsoft.com/office/officeart/2005/8/layout/hProcess6"/>
    <dgm:cxn modelId="{C18C30F8-78D6-1B44-B1F8-BE41CBE247D1}" srcId="{2829CCB2-ADE0-6144-93A3-105B3B739C61}" destId="{04481036-97DE-4943-857A-684A243FC9DF}" srcOrd="0" destOrd="0" parTransId="{F926EC3A-D690-9344-979B-99B093995B5B}" sibTransId="{899BE515-3280-094D-8E6D-BC5585BAF39F}"/>
    <dgm:cxn modelId="{6D0528FF-03D4-B243-97B2-A364AD970908}" type="presOf" srcId="{EA0B45A6-C279-B741-8DD9-C51DEA853BBB}" destId="{6F8D6A8E-E00F-BD42-BADD-556A7CC4F492}" srcOrd="0" destOrd="0" presId="urn:microsoft.com/office/officeart/2005/8/layout/hProcess6"/>
    <dgm:cxn modelId="{4E760ED8-737D-7E4F-9251-8FB2A0D89E3C}" type="presParOf" srcId="{6F8D6A8E-E00F-BD42-BADD-556A7CC4F492}" destId="{9BDAE324-E7FB-C14C-9E40-DDA8FDC068A3}" srcOrd="0" destOrd="0" presId="urn:microsoft.com/office/officeart/2005/8/layout/hProcess6"/>
    <dgm:cxn modelId="{8FA278A6-0508-6A43-99A6-423240E805F7}" type="presParOf" srcId="{9BDAE324-E7FB-C14C-9E40-DDA8FDC068A3}" destId="{215D5D7C-4345-FF4A-900C-888D06709523}" srcOrd="0" destOrd="0" presId="urn:microsoft.com/office/officeart/2005/8/layout/hProcess6"/>
    <dgm:cxn modelId="{87CE767E-CE90-6240-823B-626AC7329556}" type="presParOf" srcId="{9BDAE324-E7FB-C14C-9E40-DDA8FDC068A3}" destId="{F40BC067-A5CE-1A44-B77A-B75F71090379}" srcOrd="1" destOrd="0" presId="urn:microsoft.com/office/officeart/2005/8/layout/hProcess6"/>
    <dgm:cxn modelId="{375B0E90-BB84-704A-AF27-E2B59E8B31F9}" type="presParOf" srcId="{9BDAE324-E7FB-C14C-9E40-DDA8FDC068A3}" destId="{355CB5CD-5300-7C45-83D8-0743FE76C442}" srcOrd="2" destOrd="0" presId="urn:microsoft.com/office/officeart/2005/8/layout/hProcess6"/>
    <dgm:cxn modelId="{D71B22AA-C663-B14A-A686-D84B77AA8721}" type="presParOf" srcId="{9BDAE324-E7FB-C14C-9E40-DDA8FDC068A3}" destId="{61D38E58-1D7C-9F4A-9825-4E02F6C29605}" srcOrd="3" destOrd="0" presId="urn:microsoft.com/office/officeart/2005/8/layout/hProcess6"/>
    <dgm:cxn modelId="{A68A51D1-36B9-2A44-94F2-80FCBB079E0C}" type="presParOf" srcId="{6F8D6A8E-E00F-BD42-BADD-556A7CC4F492}" destId="{CE6CC95F-9F1E-E040-A57A-7A54745AD71B}" srcOrd="1" destOrd="0" presId="urn:microsoft.com/office/officeart/2005/8/layout/hProcess6"/>
    <dgm:cxn modelId="{531CFCFB-AE78-BE46-8C16-1CB0E24B8B6B}" type="presParOf" srcId="{6F8D6A8E-E00F-BD42-BADD-556A7CC4F492}" destId="{98F7548C-7A6A-D34E-966D-AF3026309370}" srcOrd="2" destOrd="0" presId="urn:microsoft.com/office/officeart/2005/8/layout/hProcess6"/>
    <dgm:cxn modelId="{8DBF2B68-F1C6-164C-B7BF-C3380F48373F}" type="presParOf" srcId="{98F7548C-7A6A-D34E-966D-AF3026309370}" destId="{CF57DF7E-C1C6-9A4A-8B4B-57C80A778D27}" srcOrd="0" destOrd="0" presId="urn:microsoft.com/office/officeart/2005/8/layout/hProcess6"/>
    <dgm:cxn modelId="{5E8ECD2C-B555-0B49-98EE-3329F263AC7B}" type="presParOf" srcId="{98F7548C-7A6A-D34E-966D-AF3026309370}" destId="{66689A32-29E8-E245-9EEE-217B99A20984}" srcOrd="1" destOrd="0" presId="urn:microsoft.com/office/officeart/2005/8/layout/hProcess6"/>
    <dgm:cxn modelId="{445559AD-C615-B14C-8578-24E0F543A2D5}" type="presParOf" srcId="{98F7548C-7A6A-D34E-966D-AF3026309370}" destId="{D2E631DB-AF1E-EE49-BD73-C84B0047B3B3}" srcOrd="2" destOrd="0" presId="urn:microsoft.com/office/officeart/2005/8/layout/hProcess6"/>
    <dgm:cxn modelId="{2389B0C4-F639-5B47-8BBC-E1847EFC5203}" type="presParOf" srcId="{98F7548C-7A6A-D34E-966D-AF3026309370}" destId="{73023305-8DBC-9245-A0F3-74725B57A286}" srcOrd="3" destOrd="0" presId="urn:microsoft.com/office/officeart/2005/8/layout/hProcess6"/>
    <dgm:cxn modelId="{5D57B8FB-5E8C-AF4B-9932-33CECCDDDC0C}" type="presParOf" srcId="{6F8D6A8E-E00F-BD42-BADD-556A7CC4F492}" destId="{BF6C0879-C380-7B44-8559-E3CECF2780CE}" srcOrd="3" destOrd="0" presId="urn:microsoft.com/office/officeart/2005/8/layout/hProcess6"/>
    <dgm:cxn modelId="{673FB4B0-2F30-0D49-8497-804D27A5FD0F}" type="presParOf" srcId="{6F8D6A8E-E00F-BD42-BADD-556A7CC4F492}" destId="{0F701BB5-8925-B34B-AFC8-7BF1A4CEB285}" srcOrd="4" destOrd="0" presId="urn:microsoft.com/office/officeart/2005/8/layout/hProcess6"/>
    <dgm:cxn modelId="{5AC48AE1-BD31-6447-84FD-091E22802517}" type="presParOf" srcId="{0F701BB5-8925-B34B-AFC8-7BF1A4CEB285}" destId="{570DD0C4-BCAE-6B47-B63C-2A38A5729F67}" srcOrd="0" destOrd="0" presId="urn:microsoft.com/office/officeart/2005/8/layout/hProcess6"/>
    <dgm:cxn modelId="{47272FF0-6158-F442-99BC-4D30DBA6F34A}" type="presParOf" srcId="{0F701BB5-8925-B34B-AFC8-7BF1A4CEB285}" destId="{CB6A59AD-3A3F-AB40-B5DF-E4574FE111CE}" srcOrd="1" destOrd="0" presId="urn:microsoft.com/office/officeart/2005/8/layout/hProcess6"/>
    <dgm:cxn modelId="{D5E390F8-95F6-0440-8811-B0D41724A250}" type="presParOf" srcId="{0F701BB5-8925-B34B-AFC8-7BF1A4CEB285}" destId="{CA4DAE9C-F733-A74E-89EB-B120CD541324}" srcOrd="2" destOrd="0" presId="urn:microsoft.com/office/officeart/2005/8/layout/hProcess6"/>
    <dgm:cxn modelId="{F2CA30AF-1ECF-3C48-8D57-513D847FAE29}" type="presParOf" srcId="{0F701BB5-8925-B34B-AFC8-7BF1A4CEB285}" destId="{6AC709B1-E99F-C941-9A77-03DAF3206248}" srcOrd="3" destOrd="0" presId="urn:microsoft.com/office/officeart/2005/8/layout/hProcess6"/>
    <dgm:cxn modelId="{9B573208-654F-F84C-A8C7-BF519D769D02}" type="presParOf" srcId="{6F8D6A8E-E00F-BD42-BADD-556A7CC4F492}" destId="{BFF41D72-B317-924B-9413-AA8F3C63097A}" srcOrd="5" destOrd="0" presId="urn:microsoft.com/office/officeart/2005/8/layout/hProcess6"/>
    <dgm:cxn modelId="{8DD99894-0CB9-034A-9900-4C0AA7B6B1F6}" type="presParOf" srcId="{6F8D6A8E-E00F-BD42-BADD-556A7CC4F492}" destId="{14D741B3-49A3-5E46-8299-A3DDD73F474E}" srcOrd="6" destOrd="0" presId="urn:microsoft.com/office/officeart/2005/8/layout/hProcess6"/>
    <dgm:cxn modelId="{E66C21B5-54C5-F449-8DD3-6CE77A4C8FE8}" type="presParOf" srcId="{14D741B3-49A3-5E46-8299-A3DDD73F474E}" destId="{D6F9AC80-7B81-9D44-AC60-DE4F201A094D}" srcOrd="0" destOrd="0" presId="urn:microsoft.com/office/officeart/2005/8/layout/hProcess6"/>
    <dgm:cxn modelId="{3753AF20-6D12-714C-9988-F855CF877362}" type="presParOf" srcId="{14D741B3-49A3-5E46-8299-A3DDD73F474E}" destId="{9A0F5860-FDB4-0D48-A4E4-A2C2FBB37FB6}" srcOrd="1" destOrd="0" presId="urn:microsoft.com/office/officeart/2005/8/layout/hProcess6"/>
    <dgm:cxn modelId="{A8AA1086-4BAE-304F-94B2-4227C1115E30}" type="presParOf" srcId="{14D741B3-49A3-5E46-8299-A3DDD73F474E}" destId="{240FEFC6-726B-FE4F-82A2-B1081DA58835}" srcOrd="2" destOrd="0" presId="urn:microsoft.com/office/officeart/2005/8/layout/hProcess6"/>
    <dgm:cxn modelId="{B297A6C2-B32E-D348-9086-BBBF7E2689B2}" type="presParOf" srcId="{14D741B3-49A3-5E46-8299-A3DDD73F474E}" destId="{B3C38E58-C6F2-4B4E-B0FE-270F984E9737}" srcOrd="3" destOrd="0" presId="urn:microsoft.com/office/officeart/2005/8/layout/hProcess6"/>
    <dgm:cxn modelId="{46AB025E-E141-9F42-B546-39BCCEE082EC}" type="presParOf" srcId="{6F8D6A8E-E00F-BD42-BADD-556A7CC4F492}" destId="{445BA2C2-EE72-F147-9DF9-883FBB656BB7}" srcOrd="7" destOrd="0" presId="urn:microsoft.com/office/officeart/2005/8/layout/hProcess6"/>
    <dgm:cxn modelId="{A84AABA3-2EF1-A042-BFEE-63E43924E94F}" type="presParOf" srcId="{6F8D6A8E-E00F-BD42-BADD-556A7CC4F492}" destId="{0A6ADCA2-8DDB-9847-8DA8-83674729F75A}" srcOrd="8" destOrd="0" presId="urn:microsoft.com/office/officeart/2005/8/layout/hProcess6"/>
    <dgm:cxn modelId="{6A29627D-6D35-8547-8E83-5E84B1E954D0}" type="presParOf" srcId="{0A6ADCA2-8DDB-9847-8DA8-83674729F75A}" destId="{6A4CDA2F-F4A2-2146-A60D-367CF790E8F1}" srcOrd="0" destOrd="0" presId="urn:microsoft.com/office/officeart/2005/8/layout/hProcess6"/>
    <dgm:cxn modelId="{11136046-E044-4640-82CD-0EED34D4C4B3}" type="presParOf" srcId="{0A6ADCA2-8DDB-9847-8DA8-83674729F75A}" destId="{8F598DB4-AB00-264A-9583-64BCEC1E0F6D}" srcOrd="1" destOrd="0" presId="urn:microsoft.com/office/officeart/2005/8/layout/hProcess6"/>
    <dgm:cxn modelId="{2B331989-D2EF-5747-B3B9-466D0119C4A1}" type="presParOf" srcId="{0A6ADCA2-8DDB-9847-8DA8-83674729F75A}" destId="{E12647EB-E53D-C647-9062-79B02FA009BC}" srcOrd="2" destOrd="0" presId="urn:microsoft.com/office/officeart/2005/8/layout/hProcess6"/>
    <dgm:cxn modelId="{5D8D5F78-26C9-9F4F-91FC-2AA1D63167A1}" type="presParOf" srcId="{0A6ADCA2-8DDB-9847-8DA8-83674729F75A}" destId="{C194CA08-3F83-6644-BC57-059713E06F10}" srcOrd="3" destOrd="0" presId="urn:microsoft.com/office/officeart/2005/8/layout/hProcess6"/>
    <dgm:cxn modelId="{36CE9B25-1DCE-2A4D-99DB-66394400E1C8}" type="presParOf" srcId="{6F8D6A8E-E00F-BD42-BADD-556A7CC4F492}" destId="{9BA6AAD0-90E7-6342-B3E3-0E129C8C2F22}" srcOrd="9" destOrd="0" presId="urn:microsoft.com/office/officeart/2005/8/layout/hProcess6"/>
    <dgm:cxn modelId="{64DE229A-0350-4E46-B591-BFA384DDCA27}" type="presParOf" srcId="{6F8D6A8E-E00F-BD42-BADD-556A7CC4F492}" destId="{115012F0-A4E8-EE42-9C68-590A42570D51}" srcOrd="10" destOrd="0" presId="urn:microsoft.com/office/officeart/2005/8/layout/hProcess6"/>
    <dgm:cxn modelId="{EFEA048F-A57F-1E46-BB37-62B0A6ECF4BC}" type="presParOf" srcId="{115012F0-A4E8-EE42-9C68-590A42570D51}" destId="{A8D21E2A-B164-0440-B629-8EF89C0481F4}" srcOrd="0" destOrd="0" presId="urn:microsoft.com/office/officeart/2005/8/layout/hProcess6"/>
    <dgm:cxn modelId="{630B43CA-0EDA-1E41-B2BE-95C42309409A}" type="presParOf" srcId="{115012F0-A4E8-EE42-9C68-590A42570D51}" destId="{B26B99F2-2D45-DA4A-8C43-A155E69E04ED}" srcOrd="1" destOrd="0" presId="urn:microsoft.com/office/officeart/2005/8/layout/hProcess6"/>
    <dgm:cxn modelId="{50AC8FB0-5F17-5747-B7DF-8E43FBC63793}" type="presParOf" srcId="{115012F0-A4E8-EE42-9C68-590A42570D51}" destId="{8F67E2AB-C4FA-294F-B7F0-7436C036C973}" srcOrd="2" destOrd="0" presId="urn:microsoft.com/office/officeart/2005/8/layout/hProcess6"/>
    <dgm:cxn modelId="{63424FDC-A460-2F4B-A7AE-B5B97D038472}" type="presParOf" srcId="{115012F0-A4E8-EE42-9C68-590A42570D51}" destId="{E97AB4FE-8F3E-A748-824E-CA4FDBE0ABA6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BC067-A5CE-1A44-B77A-B75F71090379}">
      <dsp:nvSpPr>
        <dsp:cNvPr id="0" name=""/>
        <dsp:cNvSpPr/>
      </dsp:nvSpPr>
      <dsp:spPr>
        <a:xfrm>
          <a:off x="550067" y="0"/>
          <a:ext cx="1485997" cy="129894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It should be: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measurable/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quantifiable</a:t>
          </a:r>
        </a:p>
      </dsp:txBody>
      <dsp:txXfrm>
        <a:off x="921566" y="194842"/>
        <a:ext cx="724424" cy="909265"/>
      </dsp:txXfrm>
    </dsp:sp>
    <dsp:sp modelId="{61D38E58-1D7C-9F4A-9825-4E02F6C29605}">
      <dsp:nvSpPr>
        <dsp:cNvPr id="0" name=""/>
        <dsp:cNvSpPr/>
      </dsp:nvSpPr>
      <dsp:spPr>
        <a:xfrm>
          <a:off x="169384" y="225203"/>
          <a:ext cx="742998" cy="7429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Defining the goal</a:t>
          </a:r>
        </a:p>
      </dsp:txBody>
      <dsp:txXfrm>
        <a:off x="278194" y="334013"/>
        <a:ext cx="525378" cy="525378"/>
      </dsp:txXfrm>
    </dsp:sp>
    <dsp:sp modelId="{66689A32-29E8-E245-9EEE-217B99A20984}">
      <dsp:nvSpPr>
        <dsp:cNvPr id="0" name=""/>
        <dsp:cNvSpPr/>
      </dsp:nvSpPr>
      <dsp:spPr>
        <a:xfrm>
          <a:off x="2515314" y="54245"/>
          <a:ext cx="1485997" cy="129894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Identifying the data, exploring it and conditioning it.</a:t>
          </a:r>
        </a:p>
      </dsp:txBody>
      <dsp:txXfrm>
        <a:off x="2886813" y="249087"/>
        <a:ext cx="724424" cy="909265"/>
      </dsp:txXfrm>
    </dsp:sp>
    <dsp:sp modelId="{73023305-8DBC-9245-A0F3-74725B57A286}">
      <dsp:nvSpPr>
        <dsp:cNvPr id="0" name=""/>
        <dsp:cNvSpPr/>
      </dsp:nvSpPr>
      <dsp:spPr>
        <a:xfrm>
          <a:off x="2120038" y="332225"/>
          <a:ext cx="742998" cy="7429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Collect and manage the data</a:t>
          </a:r>
        </a:p>
      </dsp:txBody>
      <dsp:txXfrm>
        <a:off x="2228848" y="441035"/>
        <a:ext cx="525378" cy="525378"/>
      </dsp:txXfrm>
    </dsp:sp>
    <dsp:sp modelId="{CB6A59AD-3A3F-AB40-B5DF-E4574FE111CE}">
      <dsp:nvSpPr>
        <dsp:cNvPr id="0" name=""/>
        <dsp:cNvSpPr/>
      </dsp:nvSpPr>
      <dsp:spPr>
        <a:xfrm>
          <a:off x="4430363" y="38969"/>
          <a:ext cx="1485997" cy="129894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</a:t>
          </a:r>
          <a:r>
            <a:rPr lang="en-US" sz="900" b="0" i="0" kern="1200" dirty="0"/>
            <a:t>xtract useful insights from the data in order to achieve your goals.</a:t>
          </a:r>
          <a:endParaRPr lang="en-US" sz="900" kern="1200" dirty="0"/>
        </a:p>
      </dsp:txBody>
      <dsp:txXfrm>
        <a:off x="4801863" y="233811"/>
        <a:ext cx="724424" cy="909265"/>
      </dsp:txXfrm>
    </dsp:sp>
    <dsp:sp modelId="{6AC709B1-E99F-C941-9A77-03DAF3206248}">
      <dsp:nvSpPr>
        <dsp:cNvPr id="0" name=""/>
        <dsp:cNvSpPr/>
      </dsp:nvSpPr>
      <dsp:spPr>
        <a:xfrm>
          <a:off x="4067884" y="296546"/>
          <a:ext cx="742998" cy="7429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Building the model</a:t>
          </a:r>
        </a:p>
      </dsp:txBody>
      <dsp:txXfrm>
        <a:off x="4176694" y="405356"/>
        <a:ext cx="525378" cy="525378"/>
      </dsp:txXfrm>
    </dsp:sp>
    <dsp:sp modelId="{9A0F5860-FDB4-0D48-A4E4-A2C2FBB37FB6}">
      <dsp:nvSpPr>
        <dsp:cNvPr id="0" name=""/>
        <dsp:cNvSpPr/>
      </dsp:nvSpPr>
      <dsp:spPr>
        <a:xfrm>
          <a:off x="6287667" y="0"/>
          <a:ext cx="1485997" cy="129894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Quantify performance of the model according to the business needs.</a:t>
          </a:r>
        </a:p>
      </dsp:txBody>
      <dsp:txXfrm>
        <a:off x="6659167" y="194842"/>
        <a:ext cx="724424" cy="909265"/>
      </dsp:txXfrm>
    </dsp:sp>
    <dsp:sp modelId="{B3C38E58-C6F2-4B4E-B0FE-270F984E9737}">
      <dsp:nvSpPr>
        <dsp:cNvPr id="0" name=""/>
        <dsp:cNvSpPr/>
      </dsp:nvSpPr>
      <dsp:spPr>
        <a:xfrm>
          <a:off x="5968282" y="308449"/>
          <a:ext cx="742998" cy="7429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u="none" kern="1200" dirty="0"/>
            <a:t>Evaluate and critique the model</a:t>
          </a:r>
          <a:endParaRPr lang="en-US" sz="900" u="none" kern="1200" dirty="0"/>
        </a:p>
      </dsp:txBody>
      <dsp:txXfrm>
        <a:off x="6077092" y="417259"/>
        <a:ext cx="525378" cy="525378"/>
      </dsp:txXfrm>
    </dsp:sp>
    <dsp:sp modelId="{8F598DB4-AB00-264A-9583-64BCEC1E0F6D}">
      <dsp:nvSpPr>
        <dsp:cNvPr id="0" name=""/>
        <dsp:cNvSpPr/>
      </dsp:nvSpPr>
      <dsp:spPr>
        <a:xfrm>
          <a:off x="8209910" y="0"/>
          <a:ext cx="1485997" cy="129894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Present results to sponsor and other stakeholders</a:t>
          </a:r>
        </a:p>
      </dsp:txBody>
      <dsp:txXfrm>
        <a:off x="8581409" y="194842"/>
        <a:ext cx="724424" cy="909265"/>
      </dsp:txXfrm>
    </dsp:sp>
    <dsp:sp modelId="{C194CA08-3F83-6644-BC57-059713E06F10}">
      <dsp:nvSpPr>
        <dsp:cNvPr id="0" name=""/>
        <dsp:cNvSpPr/>
      </dsp:nvSpPr>
      <dsp:spPr>
        <a:xfrm>
          <a:off x="7830958" y="266678"/>
          <a:ext cx="742998" cy="7429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u="none" kern="1200" dirty="0"/>
            <a:t>Present results and document</a:t>
          </a:r>
          <a:endParaRPr lang="en-US" sz="900" u="none" kern="1200" dirty="0"/>
        </a:p>
      </dsp:txBody>
      <dsp:txXfrm>
        <a:off x="7939768" y="375488"/>
        <a:ext cx="525378" cy="525378"/>
      </dsp:txXfrm>
    </dsp:sp>
    <dsp:sp modelId="{B26B99F2-2D45-DA4A-8C43-A155E69E04ED}">
      <dsp:nvSpPr>
        <dsp:cNvPr id="0" name=""/>
        <dsp:cNvSpPr/>
      </dsp:nvSpPr>
      <dsp:spPr>
        <a:xfrm>
          <a:off x="10029722" y="0"/>
          <a:ext cx="1485997" cy="129894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Putting model into production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Revise the model</a:t>
          </a:r>
        </a:p>
      </dsp:txBody>
      <dsp:txXfrm>
        <a:off x="10401221" y="194842"/>
        <a:ext cx="724424" cy="909265"/>
      </dsp:txXfrm>
    </dsp:sp>
    <dsp:sp modelId="{E97AB4FE-8F3E-A748-824E-CA4FDBE0ABA6}">
      <dsp:nvSpPr>
        <dsp:cNvPr id="0" name=""/>
        <dsp:cNvSpPr/>
      </dsp:nvSpPr>
      <dsp:spPr>
        <a:xfrm>
          <a:off x="9694042" y="266678"/>
          <a:ext cx="742998" cy="7429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u="none" kern="1200" dirty="0"/>
            <a:t>Deploy and maintain the model</a:t>
          </a:r>
          <a:endParaRPr lang="en-US" sz="900" kern="1200" dirty="0"/>
        </a:p>
      </dsp:txBody>
      <dsp:txXfrm>
        <a:off x="9802852" y="375488"/>
        <a:ext cx="525378" cy="52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8C61-E001-2843-8282-C2775912B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71D9F-B169-9C46-9442-7B9ED6E2D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B8054-4FE0-754C-8931-25AC7BEE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07D6-4D04-584E-B6B8-A3154C287854}" type="datetimeFigureOut">
              <a:rPr lang="en-CR" smtClean="0"/>
              <a:t>2/5/20</a:t>
            </a:fld>
            <a:endParaRPr lang="en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1001E-64BC-9B49-A027-5577C28F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32EE5-C08D-434C-8B34-3F5FDF0C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DED1-DB43-D842-B8DE-4E1BE6D06B11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91729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FE9F-4A94-FB43-AC4B-1E570985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DD9F4-F8B1-D049-BF08-3A03BC3EF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F6CD7-7E88-FB4C-B62F-2B14E189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07D6-4D04-584E-B6B8-A3154C287854}" type="datetimeFigureOut">
              <a:rPr lang="en-CR" smtClean="0"/>
              <a:t>2/5/20</a:t>
            </a:fld>
            <a:endParaRPr lang="en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11942-16F1-4149-A655-9A9D1691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E5A00-DAC2-C94A-8A1B-049AA390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DED1-DB43-D842-B8DE-4E1BE6D06B11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292980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0B12A-0734-2342-B23F-2758A2FFC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F45FE-0914-DA4F-8572-81E41B766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46FD8-1361-DE4A-8D9E-95A181EA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07D6-4D04-584E-B6B8-A3154C287854}" type="datetimeFigureOut">
              <a:rPr lang="en-CR" smtClean="0"/>
              <a:t>2/5/20</a:t>
            </a:fld>
            <a:endParaRPr lang="en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85E29-2365-4048-9347-7FC26367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9639B-A085-B94E-A72B-097ACA6F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DED1-DB43-D842-B8DE-4E1BE6D06B11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153502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96C6-445D-B24F-B96B-B2ABB7E9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E7ECA-8D0A-BF4B-BDC9-56D9906FC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6C8B5-7CD7-3F48-8933-F422225D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07D6-4D04-584E-B6B8-A3154C287854}" type="datetimeFigureOut">
              <a:rPr lang="en-CR" smtClean="0"/>
              <a:t>2/5/20</a:t>
            </a:fld>
            <a:endParaRPr lang="en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9F9A7-CD46-1347-8732-459E9B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281A8-D297-354B-9C06-53DE60B2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DED1-DB43-D842-B8DE-4E1BE6D06B11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196385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8F2A-5A22-DB43-9FE2-CA5AF64B0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F7354-DDC6-8941-99DE-553723A77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72D80-8A13-CD47-B026-062ACB89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07D6-4D04-584E-B6B8-A3154C287854}" type="datetimeFigureOut">
              <a:rPr lang="en-CR" smtClean="0"/>
              <a:t>2/5/20</a:t>
            </a:fld>
            <a:endParaRPr lang="en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793EF-CD8B-8A4E-8C48-B565176AA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C5AA8-86CD-D24B-8564-F835DF3D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DED1-DB43-D842-B8DE-4E1BE6D06B11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99378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E790-D9EA-8D45-993C-4DFFC9376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2961-6E80-534F-B646-22BE550E1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BC5AB-21FE-CF4F-A023-29A4B4933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76683-6A90-9647-977F-80AB6859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07D6-4D04-584E-B6B8-A3154C287854}" type="datetimeFigureOut">
              <a:rPr lang="en-CR" smtClean="0"/>
              <a:t>2/5/20</a:t>
            </a:fld>
            <a:endParaRPr lang="en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C396B-CD77-964F-8898-016329AC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A754E-7D2B-484F-B5C4-B730FE14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DED1-DB43-D842-B8DE-4E1BE6D06B11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28710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E9CE-51D3-FC49-8EF1-5750A4F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CACE9-7C56-344C-B69C-1367A4409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77D34-7CA7-BF4A-A6D2-A62F76C31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8FD815-22A3-604D-81AC-0900182F7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66E34D-DF15-9747-A890-BE46106AA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E1E180-844F-2E4F-ABCF-1B984848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07D6-4D04-584E-B6B8-A3154C287854}" type="datetimeFigureOut">
              <a:rPr lang="en-CR" smtClean="0"/>
              <a:t>2/5/20</a:t>
            </a:fld>
            <a:endParaRPr lang="en-C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71DAF-CB64-9844-A71C-906D3ADC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81008-F9FF-8A48-8576-44E81B70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DED1-DB43-D842-B8DE-4E1BE6D06B11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62835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E8B4-989D-2B48-BD0B-FDE7D784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17454-AF73-F347-B6F9-2C7DA13F9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07D6-4D04-584E-B6B8-A3154C287854}" type="datetimeFigureOut">
              <a:rPr lang="en-CR" smtClean="0"/>
              <a:t>2/5/20</a:t>
            </a:fld>
            <a:endParaRPr lang="en-C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06310-988B-E949-A871-33C027B95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B3A67-9E4E-7D48-9BCD-6FA0621F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DED1-DB43-D842-B8DE-4E1BE6D06B11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404034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617DB-8653-B543-A87A-28BA1F8A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07D6-4D04-584E-B6B8-A3154C287854}" type="datetimeFigureOut">
              <a:rPr lang="en-CR" smtClean="0"/>
              <a:t>2/5/20</a:t>
            </a:fld>
            <a:endParaRPr lang="en-C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69969-C8D6-F841-BC7C-767A6BEE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16A93-89AD-D942-973D-694C31F1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DED1-DB43-D842-B8DE-4E1BE6D06B11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171166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024E-8D22-0E46-B1F7-7740A160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C6A18-F38D-DA49-98CD-861317FE5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A4874-8716-2844-BA32-6F0EDB8F0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83748-469B-5B49-8BFD-067D25BB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07D6-4D04-584E-B6B8-A3154C287854}" type="datetimeFigureOut">
              <a:rPr lang="en-CR" smtClean="0"/>
              <a:t>2/5/20</a:t>
            </a:fld>
            <a:endParaRPr lang="en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4388B-3843-DE43-AC9E-2ED7E803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A6099-8255-3F42-A108-8ED30C0E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DED1-DB43-D842-B8DE-4E1BE6D06B11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75283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A3716-47B3-9844-A568-C1A4DE5AA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8592A-B8DB-7249-9054-5DDA65EBA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C1666-199E-794D-AFD9-4FF7F036A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BE1EB-7982-C245-A69A-8EF75497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07D6-4D04-584E-B6B8-A3154C287854}" type="datetimeFigureOut">
              <a:rPr lang="en-CR" smtClean="0"/>
              <a:t>2/5/20</a:t>
            </a:fld>
            <a:endParaRPr lang="en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A9EE3-A8B4-1244-A033-0E2BA8BE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BD729-AE17-A141-A8CF-D347F062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DED1-DB43-D842-B8DE-4E1BE6D06B11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63861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09C2E-2C9B-A246-8121-5C3EE637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3223E-4992-8740-83E1-51BAA14C2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31932-BECE-7442-BFDD-AEC7307D1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D07D6-4D04-584E-B6B8-A3154C287854}" type="datetimeFigureOut">
              <a:rPr lang="en-CR" smtClean="0"/>
              <a:t>2/5/20</a:t>
            </a:fld>
            <a:endParaRPr lang="en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206EF-E9AA-1146-BD04-0E1D388EA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E3D1C-9B44-B84D-8752-9C81AD819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6DED1-DB43-D842-B8DE-4E1BE6D06B11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144286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1231-75EF-5949-89DB-B2AF4EC03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R" dirty="0"/>
              <a:t>Credit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19892-7246-E94C-A8BE-01A12B997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R" dirty="0"/>
              <a:t>Raúl Barrantes Pampillo</a:t>
            </a:r>
          </a:p>
        </p:txBody>
      </p:sp>
    </p:spTree>
    <p:extLst>
      <p:ext uri="{BB962C8B-B14F-4D97-AF65-F5344CB8AC3E}">
        <p14:creationId xmlns:p14="http://schemas.microsoft.com/office/powerpoint/2010/main" val="162258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18BF-69D8-E249-BDDA-6B3CADF8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A416F-0C1A-F04F-ABF4-4FB5C693D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R" dirty="0"/>
              <a:t>Define a creative solution that can decrease </a:t>
            </a:r>
            <a:r>
              <a:rPr lang="en-US" dirty="0"/>
              <a:t>the number of customers who have defaulted on loans. It will help on predict based on their record and other attributes, their capacity of having a loan. It will done via a Data Science project with the Machine Learning capabilities on Python.</a:t>
            </a:r>
          </a:p>
          <a:p>
            <a:pPr marL="0" indent="0">
              <a:buNone/>
            </a:pPr>
            <a:endParaRPr lang="en-CR" dirty="0"/>
          </a:p>
        </p:txBody>
      </p:sp>
    </p:spTree>
    <p:extLst>
      <p:ext uri="{BB962C8B-B14F-4D97-AF65-F5344CB8AC3E}">
        <p14:creationId xmlns:p14="http://schemas.microsoft.com/office/powerpoint/2010/main" val="3209321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518C-C398-174A-87FD-B2019FD75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 Framework</a:t>
            </a:r>
            <a:endParaRPr lang="en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459ED-D095-0A4B-87EE-B5DB63CDD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Define the goal: </a:t>
            </a:r>
            <a:r>
              <a:rPr lang="en-US" dirty="0"/>
              <a:t>Done!</a:t>
            </a:r>
          </a:p>
          <a:p>
            <a:r>
              <a:rPr lang="en-US" b="1" dirty="0"/>
              <a:t>Collect and manage data: </a:t>
            </a:r>
            <a:r>
              <a:rPr lang="en-US" dirty="0"/>
              <a:t>Layout of data provided with record of clients.</a:t>
            </a:r>
          </a:p>
          <a:p>
            <a:r>
              <a:rPr lang="en-US" b="1" dirty="0"/>
              <a:t>Build the model: </a:t>
            </a:r>
            <a:r>
              <a:rPr lang="en-US" dirty="0"/>
              <a:t>With Machine Learning techniques using Python create a model that can predict possible outcomes.</a:t>
            </a:r>
          </a:p>
          <a:p>
            <a:r>
              <a:rPr lang="en-US" b="1" dirty="0"/>
              <a:t>Evaluate and critique the model: </a:t>
            </a:r>
            <a:r>
              <a:rPr lang="en-US" dirty="0"/>
              <a:t>Evaluate results according to the needs.</a:t>
            </a:r>
          </a:p>
          <a:p>
            <a:r>
              <a:rPr lang="en-US" b="1" dirty="0"/>
              <a:t>Present results and document: </a:t>
            </a:r>
            <a:r>
              <a:rPr lang="en-US" dirty="0"/>
              <a:t>Present results to client</a:t>
            </a:r>
            <a:r>
              <a:rPr lang="en-US" b="1" dirty="0"/>
              <a:t>.</a:t>
            </a:r>
          </a:p>
          <a:p>
            <a:r>
              <a:rPr lang="en-US" b="1" dirty="0"/>
              <a:t>Deploy and maintain the model: </a:t>
            </a:r>
            <a:r>
              <a:rPr lang="en-US" dirty="0"/>
              <a:t>Constant process where the model is constantly maintained.</a:t>
            </a:r>
            <a:endParaRPr lang="en-CR" dirty="0"/>
          </a:p>
        </p:txBody>
      </p:sp>
    </p:spTree>
    <p:extLst>
      <p:ext uri="{BB962C8B-B14F-4D97-AF65-F5344CB8AC3E}">
        <p14:creationId xmlns:p14="http://schemas.microsoft.com/office/powerpoint/2010/main" val="359231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3213-45BC-0542-B59C-22201742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Description of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BE105-32BB-F443-BC7D-1D4289597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R" dirty="0"/>
              <a:t>Historical records of clients based on credit performance in Taiwan, compares the accuracy among six different data mining methods.</a:t>
            </a:r>
          </a:p>
          <a:p>
            <a:pPr lvl="1"/>
            <a:r>
              <a:rPr lang="en-CR" dirty="0"/>
              <a:t>Contains information of:</a:t>
            </a:r>
          </a:p>
          <a:p>
            <a:pPr lvl="2"/>
            <a:r>
              <a:rPr lang="en-CR" dirty="0"/>
              <a:t>Balance</a:t>
            </a:r>
          </a:p>
          <a:p>
            <a:pPr lvl="2"/>
            <a:r>
              <a:rPr lang="en-CR" dirty="0"/>
              <a:t>Gender</a:t>
            </a:r>
          </a:p>
          <a:p>
            <a:pPr lvl="2"/>
            <a:r>
              <a:rPr lang="en-CR" dirty="0"/>
              <a:t>Education</a:t>
            </a:r>
          </a:p>
          <a:p>
            <a:pPr lvl="2"/>
            <a:r>
              <a:rPr lang="en-CR" dirty="0"/>
              <a:t>Marital Status</a:t>
            </a:r>
          </a:p>
          <a:p>
            <a:pPr lvl="2"/>
            <a:r>
              <a:rPr lang="en-CR" dirty="0"/>
              <a:t>Age</a:t>
            </a:r>
          </a:p>
          <a:p>
            <a:pPr lvl="2"/>
            <a:r>
              <a:rPr lang="en-CR" dirty="0"/>
              <a:t>Payment Record</a:t>
            </a:r>
          </a:p>
          <a:p>
            <a:pPr lvl="2"/>
            <a:r>
              <a:rPr lang="en-CR" dirty="0"/>
              <a:t>Billing Record</a:t>
            </a:r>
          </a:p>
          <a:p>
            <a:endParaRPr lang="en-CR" dirty="0"/>
          </a:p>
        </p:txBody>
      </p:sp>
    </p:spTree>
    <p:extLst>
      <p:ext uri="{BB962C8B-B14F-4D97-AF65-F5344CB8AC3E}">
        <p14:creationId xmlns:p14="http://schemas.microsoft.com/office/powerpoint/2010/main" val="16099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C966-56BE-8C45-A674-74319208C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How the data will be managed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8F656-2A2C-BA47-A03C-F44E203C1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R" dirty="0"/>
              <a:t>The data will be prepared in the following way:</a:t>
            </a:r>
          </a:p>
          <a:p>
            <a:pPr lvl="1"/>
            <a:r>
              <a:rPr lang="en-CR" dirty="0"/>
              <a:t>The data will be standarized to a ’common format’</a:t>
            </a:r>
          </a:p>
          <a:p>
            <a:pPr lvl="1"/>
            <a:r>
              <a:rPr lang="en-US" dirty="0"/>
              <a:t>Entries with dirty data will be cleaned.</a:t>
            </a:r>
          </a:p>
          <a:p>
            <a:pPr lvl="1"/>
            <a:r>
              <a:rPr lang="en-US" dirty="0"/>
              <a:t>Identify duplicate entries.</a:t>
            </a:r>
          </a:p>
          <a:p>
            <a:pPr lvl="1"/>
            <a:r>
              <a:rPr lang="en-US" dirty="0"/>
              <a:t>Monitor errors at input.</a:t>
            </a:r>
          </a:p>
          <a:p>
            <a:r>
              <a:rPr lang="en-US" dirty="0"/>
              <a:t>One chunk of prepared data will be used to train model, and another chunk will be used to test model.</a:t>
            </a:r>
          </a:p>
          <a:p>
            <a:pPr lvl="1"/>
            <a:endParaRPr lang="en-CR" dirty="0"/>
          </a:p>
        </p:txBody>
      </p:sp>
    </p:spTree>
    <p:extLst>
      <p:ext uri="{BB962C8B-B14F-4D97-AF65-F5344CB8AC3E}">
        <p14:creationId xmlns:p14="http://schemas.microsoft.com/office/powerpoint/2010/main" val="342624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D2931-DDEA-DA45-ADD7-C51E41C1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Known issues with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40BE0-16AF-3A49-9517-3E55D1132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R" dirty="0"/>
              <a:t>Header needs to be removed.</a:t>
            </a:r>
          </a:p>
          <a:p>
            <a:r>
              <a:rPr lang="en-CR" dirty="0"/>
              <a:t>Variables are going to be reduced.</a:t>
            </a:r>
          </a:p>
          <a:p>
            <a:r>
              <a:rPr lang="en-CR" dirty="0"/>
              <a:t>Removing data with no billing information.</a:t>
            </a:r>
          </a:p>
          <a:p>
            <a:r>
              <a:rPr lang="en-CR" dirty="0"/>
              <a:t>Convert data to categorical/numeric as it corresponds.</a:t>
            </a:r>
          </a:p>
          <a:p>
            <a:r>
              <a:rPr lang="en-CR" dirty="0"/>
              <a:t>Remove data with missing values.</a:t>
            </a:r>
          </a:p>
        </p:txBody>
      </p:sp>
    </p:spTree>
    <p:extLst>
      <p:ext uri="{BB962C8B-B14F-4D97-AF65-F5344CB8AC3E}">
        <p14:creationId xmlns:p14="http://schemas.microsoft.com/office/powerpoint/2010/main" val="308757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368A-08FD-9442-B295-88051ED5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Flowchart with the proccess to follow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393C24-B13E-2243-8954-54E265C9E7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844245"/>
              </p:ext>
            </p:extLst>
          </p:nvPr>
        </p:nvGraphicFramePr>
        <p:xfrm>
          <a:off x="288131" y="2790824"/>
          <a:ext cx="11615738" cy="3381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448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C8A7-D324-9E4F-99CC-0237B313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Insights/Recommendations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D951-D395-7E45-9B86-9B096E983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R" dirty="0"/>
              <a:t>Remove outliers (annomalous data).</a:t>
            </a:r>
          </a:p>
          <a:p>
            <a:r>
              <a:rPr lang="en-CR" dirty="0"/>
              <a:t>Include data of more geographic zones(if we want to target more aborad that just Taiwan).</a:t>
            </a:r>
          </a:p>
          <a:p>
            <a:r>
              <a:rPr lang="en-CR" dirty="0"/>
              <a:t>Add data of clients with ‘default’ outcome (as there are ledd than those with ‘no default’ outcome).</a:t>
            </a:r>
          </a:p>
          <a:p>
            <a:endParaRPr lang="en-CR" dirty="0"/>
          </a:p>
        </p:txBody>
      </p:sp>
    </p:spTree>
    <p:extLst>
      <p:ext uri="{BB962C8B-B14F-4D97-AF65-F5344CB8AC3E}">
        <p14:creationId xmlns:p14="http://schemas.microsoft.com/office/powerpoint/2010/main" val="253161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87FE-A839-2B47-96EE-B4EACD70A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R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66CB5-B184-EA4B-87EA-7129F9A8B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86374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425</Words>
  <Application>Microsoft Macintosh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Credit Analysis Project</vt:lpstr>
      <vt:lpstr>Goals</vt:lpstr>
      <vt:lpstr>Data Science Process Framework</vt:lpstr>
      <vt:lpstr>Description of data source</vt:lpstr>
      <vt:lpstr>How the data will be managed</vt:lpstr>
      <vt:lpstr>Known issues with the data</vt:lpstr>
      <vt:lpstr>Flowchart with the proccess to follow</vt:lpstr>
      <vt:lpstr>Insights/Recommendations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Analysis Project</dc:title>
  <dc:creator>barrantes pampillo raul alberto</dc:creator>
  <cp:lastModifiedBy>barrantes pampillo raul alberto</cp:lastModifiedBy>
  <cp:revision>16</cp:revision>
  <dcterms:created xsi:type="dcterms:W3CDTF">2020-02-05T08:46:48Z</dcterms:created>
  <dcterms:modified xsi:type="dcterms:W3CDTF">2020-02-05T17:03:20Z</dcterms:modified>
</cp:coreProperties>
</file>