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098-2F63-4895-8526-1C57D32FB48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BB9-32A3-497C-8F57-68E78B366FB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3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098-2F63-4895-8526-1C57D32FB48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BB9-32A3-497C-8F57-68E78B36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20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098-2F63-4895-8526-1C57D32FB48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BB9-32A3-497C-8F57-68E78B36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0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098-2F63-4895-8526-1C57D32FB48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BB9-32A3-497C-8F57-68E78B36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8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098-2F63-4895-8526-1C57D32FB48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BB9-32A3-497C-8F57-68E78B366FB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2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098-2F63-4895-8526-1C57D32FB48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BB9-32A3-497C-8F57-68E78B36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8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098-2F63-4895-8526-1C57D32FB48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BB9-32A3-497C-8F57-68E78B36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41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098-2F63-4895-8526-1C57D32FB48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BB9-32A3-497C-8F57-68E78B36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68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098-2F63-4895-8526-1C57D32FB48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BB9-32A3-497C-8F57-68E78B36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267098-2F63-4895-8526-1C57D32FB48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B1EBB9-32A3-497C-8F57-68E78B36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21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7098-2F63-4895-8526-1C57D32FB48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EBB9-32A3-497C-8F57-68E78B36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267098-2F63-4895-8526-1C57D32FB488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B1EBB9-32A3-497C-8F57-68E78B366FB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53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 final – Processo de criação de um aplicativo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Lucas Henrique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Lucas Sousa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Matheus Pamplona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Turma B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9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Funcionários de Estacionamentos</a:t>
            </a:r>
          </a:p>
        </p:txBody>
      </p:sp>
    </p:spTree>
    <p:extLst>
      <p:ext uri="{BB962C8B-B14F-4D97-AF65-F5344CB8AC3E}">
        <p14:creationId xmlns:p14="http://schemas.microsoft.com/office/powerpoint/2010/main" val="377946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Entrevistas: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Realizamos entrevistas na Vila Olímpia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Estacionamentos diversos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Destaque paras as pessoas mais velhas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1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 primária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13527"/>
            <a:ext cx="8596668" cy="3880773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Nome: Claudinei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Idade: 36 anos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Profissão: Manobrista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Cidade Natal: São Paulo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Dedicam a maioria do seu tempo ao trabalho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427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Insights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916546"/>
            <a:ext cx="8596668" cy="3880773"/>
          </a:xfrm>
        </p:spPr>
        <p:txBody>
          <a:bodyPr/>
          <a:lstStyle/>
          <a:p>
            <a:r>
              <a:rPr lang="pt-BR" sz="2800" b="1" dirty="0"/>
              <a:t>Tema: </a:t>
            </a:r>
            <a:r>
              <a:rPr lang="pt-BR" sz="2800" dirty="0"/>
              <a:t>Rotina do Estacionamento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sz="2800" dirty="0"/>
              <a:t>Ao entrar um cliente no estacionamento há uma determinada demora para que o processo de computar o dado até o estacionamento do veículo, assim como a realização da saída do cliente.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89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Insights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902691"/>
            <a:ext cx="8596668" cy="3880773"/>
          </a:xfrm>
        </p:spPr>
        <p:txBody>
          <a:bodyPr/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Tema: Clientes e o Espaço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Em momentos de “pico” ou em dias nos quais o estacionamento recebe um grande número de carros, os carros em muitas das vezes se localizam em locais de difícil acesso, complicando a retirada do veículo pelo cliente.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92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might</a:t>
            </a:r>
            <a:r>
              <a:rPr lang="pt-BR" dirty="0"/>
              <a:t> </a:t>
            </a:r>
            <a:r>
              <a:rPr lang="pt-BR" dirty="0" err="1"/>
              <a:t>we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930400"/>
            <a:ext cx="8596668" cy="3880773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Melhorar a eficiência na logística do estacionamento?</a:t>
            </a:r>
          </a:p>
        </p:txBody>
      </p:sp>
    </p:spTree>
    <p:extLst>
      <p:ext uri="{BB962C8B-B14F-4D97-AF65-F5344CB8AC3E}">
        <p14:creationId xmlns:p14="http://schemas.microsoft.com/office/powerpoint/2010/main" val="398388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Cenários principais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Realizar o registro de entrada do usuário no estacionamento.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Realizar o registro de saída do usuário no estacionamento.</a:t>
            </a:r>
          </a:p>
        </p:txBody>
      </p:sp>
    </p:spTree>
    <p:extLst>
      <p:ext uri="{BB962C8B-B14F-4D97-AF65-F5344CB8AC3E}">
        <p14:creationId xmlns:p14="http://schemas.microsoft.com/office/powerpoint/2010/main" val="362601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Cor do botão “IR” para deixa-lo mais visível.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Trocar o botão “Inscreva-se”.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51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202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Retrospectiva</vt:lpstr>
      <vt:lpstr>Projeto final – Processo de criação de um aplicativo</vt:lpstr>
      <vt:lpstr>Usuários:</vt:lpstr>
      <vt:lpstr>Entrevistas:</vt:lpstr>
      <vt:lpstr>Persona primária</vt:lpstr>
      <vt:lpstr>Insights</vt:lpstr>
      <vt:lpstr>Insights</vt:lpstr>
      <vt:lpstr>How might we</vt:lpstr>
      <vt:lpstr>Cenários principais</vt:lpstr>
      <vt:lpstr>Melhorias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Entrevistas:</dc:title>
  <dc:creator>Lucas Henrique</dc:creator>
  <cp:lastModifiedBy>Lucas Henrique</cp:lastModifiedBy>
  <cp:revision>12</cp:revision>
  <dcterms:created xsi:type="dcterms:W3CDTF">2016-12-01T23:15:49Z</dcterms:created>
  <dcterms:modified xsi:type="dcterms:W3CDTF">2016-12-07T15:57:11Z</dcterms:modified>
</cp:coreProperties>
</file>