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NzsfG94GemZFtvN8XHUkRskxa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883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202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69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09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29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.</a:t>
            </a:r>
            <a:endParaRPr/>
          </a:p>
        </p:txBody>
      </p:sp>
      <p:sp>
        <p:nvSpPr>
          <p:cNvPr id="237" name="Google Shape;2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6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leyenda">
  <p:cSld name="Título y leyenda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leyenda">
  <p:cSld name="Cita con leyenda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tarjeta de nombre">
  <p:cSld name="Cita tarjeta de nombr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Google Shape;68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70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1" name="Google Shape;71;p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2" name="Google Shape;72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4" name="Google Shape;74;p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5" name="Google Shape;75;p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6" name="Google Shape;76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Google Shape;45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46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47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8" name="Google Shape;48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" name="Google Shape;49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1" name="Google Shape;51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3" name="Google Shape;53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3" name="Google Shape;183;p1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1"/>
          <p:cNvSpPr/>
          <p:nvPr/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86" name="Google Shape;186;p1"/>
          <p:cNvSpPr/>
          <p:nvPr/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87" name="Google Shape;187;p1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"/>
          <p:cNvSpPr/>
          <p:nvPr/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189" name="Google Shape;189;p1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016287" y="-8467"/>
            <a:ext cx="9175713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91" y="379722"/>
            <a:ext cx="8266109" cy="596996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2" name="Google Shape;192;p1"/>
          <p:cNvSpPr txBox="1">
            <a:spLocks noGrp="1"/>
          </p:cNvSpPr>
          <p:nvPr>
            <p:ph type="ctrTitle"/>
          </p:nvPr>
        </p:nvSpPr>
        <p:spPr>
          <a:xfrm>
            <a:off x="4419136" y="1020871"/>
            <a:ext cx="751000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s-ES" sz="6000" dirty="0">
                <a:solidFill>
                  <a:schemeClr val="tx1"/>
                </a:solidFill>
              </a:rPr>
              <a:t>Spring </a:t>
            </a:r>
            <a:r>
              <a:rPr lang="es-ES" sz="6000" dirty="0" err="1">
                <a:solidFill>
                  <a:schemeClr val="tx1"/>
                </a:solidFill>
              </a:rPr>
              <a:t>Boot</a:t>
            </a:r>
            <a:r>
              <a:rPr lang="es-ES" sz="6000" dirty="0">
                <a:solidFill>
                  <a:schemeClr val="tx1"/>
                </a:solidFill>
              </a:rPr>
              <a:t> en simples pasos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dirty="0">
                <a:solidFill>
                  <a:schemeClr val="tx1"/>
                </a:solidFill>
              </a:rPr>
              <a:t>Ing. Matias </a:t>
            </a:r>
            <a:r>
              <a:rPr lang="es-ES" dirty="0" err="1">
                <a:solidFill>
                  <a:schemeClr val="tx1"/>
                </a:solidFill>
              </a:rPr>
              <a:t>Macrino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/>
          <p:nvPr/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0" name="Google Shape;200;p2"/>
          <p:cNvGrpSpPr/>
          <p:nvPr/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01" name="Google Shape;201;p2"/>
            <p:cNvCxnSpPr/>
            <p:nvPr/>
          </p:nvCxnSpPr>
          <p:spPr>
            <a:xfrm>
              <a:off x="10196547" y="4572001"/>
              <a:ext cx="393665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 flipH="1">
              <a:off x="7425267" y="4572001"/>
              <a:ext cx="3383073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04" name="Google Shape;204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5" name="Google Shape;205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07" name="Google Shape;207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08" name="Google Shape;208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9" name="Google Shape;209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"/>
          <p:cNvSpPr txBox="1">
            <a:spLocks noGrp="1"/>
          </p:cNvSpPr>
          <p:nvPr>
            <p:ph type="title"/>
          </p:nvPr>
        </p:nvSpPr>
        <p:spPr>
          <a:xfrm>
            <a:off x="3386978" y="471649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es-ES" dirty="0">
                <a:solidFill>
                  <a:schemeClr val="lt1"/>
                </a:solidFill>
              </a:rPr>
              <a:t>Caso Practico</a:t>
            </a:r>
            <a:endParaRPr dirty="0"/>
          </a:p>
        </p:txBody>
      </p:sp>
      <p:sp>
        <p:nvSpPr>
          <p:cNvPr id="211" name="Google Shape;211;p2"/>
          <p:cNvSpPr/>
          <p:nvPr/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969296" y="993359"/>
            <a:ext cx="1031094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Negocio del caso basado en una universidad.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Necesidad básica CRUD de todas las entidades.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Adicional se solicita métodos de consultas particulares.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aplicación deberá ser expuesta como servicio </a:t>
            </a:r>
            <a:r>
              <a:rPr lang="es-AR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</a:t>
            </a: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aplicación debe de estar documentada.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/>
          <p:nvPr/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0" name="Google Shape;220;p3"/>
          <p:cNvGrpSpPr/>
          <p:nvPr/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21" name="Google Shape;221;p3"/>
            <p:cNvCxnSpPr/>
            <p:nvPr/>
          </p:nvCxnSpPr>
          <p:spPr>
            <a:xfrm>
              <a:off x="10196547" y="4572001"/>
              <a:ext cx="393665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3"/>
            <p:cNvCxnSpPr/>
            <p:nvPr/>
          </p:nvCxnSpPr>
          <p:spPr>
            <a:xfrm flipH="1">
              <a:off x="7425267" y="4572001"/>
              <a:ext cx="3383073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24" name="Google Shape;224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5" name="Google Shape;225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27" name="Google Shape;227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28" name="Google Shape;228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9" name="Google Shape;229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"/>
          <p:cNvSpPr txBox="1"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es-ES" dirty="0">
                <a:solidFill>
                  <a:schemeClr val="lt1"/>
                </a:solidFill>
              </a:rPr>
              <a:t>Entidades</a:t>
            </a:r>
            <a:endParaRPr dirty="0"/>
          </a:p>
        </p:txBody>
      </p:sp>
      <p:sp>
        <p:nvSpPr>
          <p:cNvPr id="231" name="Google Shape;231;p3"/>
          <p:cNvSpPr/>
          <p:nvPr/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2961891" y="670187"/>
            <a:ext cx="483343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6">
              <a:buClr>
                <a:schemeClr val="dk1"/>
              </a:buClr>
              <a:buSzPts val="1100"/>
            </a:pPr>
            <a:r>
              <a:rPr lang="es-ES" sz="18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Las entidades que manejara el sistemas son:</a:t>
            </a:r>
          </a:p>
          <a:p>
            <a:pPr lvl="6">
              <a:buClr>
                <a:schemeClr val="dk1"/>
              </a:buClr>
              <a:buSzPts val="1100"/>
            </a:pPr>
            <a:endParaRPr lang="es-ES" sz="18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6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</a:p>
          <a:p>
            <a:pPr marL="285750" lvl="6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Pabellón</a:t>
            </a:r>
          </a:p>
          <a:p>
            <a:pPr marL="285750" lvl="6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Carrera</a:t>
            </a:r>
          </a:p>
          <a:p>
            <a:pPr marL="285750" lvl="6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Persona:</a:t>
            </a:r>
          </a:p>
          <a:p>
            <a:pPr marL="895350" lvl="8" indent="-377825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	Alumno</a:t>
            </a:r>
          </a:p>
          <a:p>
            <a:pPr marL="630238" lvl="8" indent="-90488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	Profesor</a:t>
            </a:r>
          </a:p>
          <a:p>
            <a:pPr marL="804863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	Empleado:</a:t>
            </a:r>
          </a:p>
          <a:p>
            <a:pPr marL="1619250" lvl="6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Administrativo</a:t>
            </a:r>
          </a:p>
          <a:p>
            <a:pPr marL="1619250" lvl="6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Mantenimiento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/>
          <p:nvPr/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0" name="Google Shape;200;p2"/>
          <p:cNvGrpSpPr/>
          <p:nvPr/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01" name="Google Shape;201;p2"/>
            <p:cNvCxnSpPr/>
            <p:nvPr/>
          </p:nvCxnSpPr>
          <p:spPr>
            <a:xfrm>
              <a:off x="10196547" y="4572001"/>
              <a:ext cx="393665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 flipH="1">
              <a:off x="7425267" y="4572001"/>
              <a:ext cx="3383073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04" name="Google Shape;204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5" name="Google Shape;205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07" name="Google Shape;207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08" name="Google Shape;208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9" name="Google Shape;209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"/>
          <p:cNvSpPr txBox="1">
            <a:spLocks noGrp="1"/>
          </p:cNvSpPr>
          <p:nvPr>
            <p:ph type="title"/>
          </p:nvPr>
        </p:nvSpPr>
        <p:spPr>
          <a:xfrm>
            <a:off x="3386978" y="471649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es-ES" dirty="0">
                <a:solidFill>
                  <a:schemeClr val="lt1"/>
                </a:solidFill>
              </a:rPr>
              <a:t>Datos por entidad</a:t>
            </a:r>
            <a:endParaRPr dirty="0"/>
          </a:p>
        </p:txBody>
      </p:sp>
      <p:sp>
        <p:nvSpPr>
          <p:cNvPr id="211" name="Google Shape;211;p2"/>
          <p:cNvSpPr/>
          <p:nvPr/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969296" y="993359"/>
            <a:ext cx="1031094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Datos básicos de para alumnos, profesores y empleados son: Nombre, Apellido, </a:t>
            </a:r>
            <a:r>
              <a:rPr lang="es-AR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Dni</a:t>
            </a: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Dirección, los datos de este ultimo son: Calle, Numero, Piso, Departamento, Código Postal, Localidad. </a:t>
            </a:r>
            <a:b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Tanto los empleados y profesores debe tener un sueldo.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aula debe tener: Numero, Tamaño (</a:t>
            </a:r>
            <a:r>
              <a:rPr lang="es-AR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mts</a:t>
            </a: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x </a:t>
            </a:r>
            <a:r>
              <a:rPr lang="es-AR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mts</a:t>
            </a: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Cantidad de pupitres, Tipo de pizarrón (Tiza o Pizarra).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pabellón deben tener: Tamaño (mts²), Nombre y Dirección con los mismos datos que persona.</a:t>
            </a: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carrera debe tener: Nombre, Cantidad de Materias y Cantidad de Años estimados.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62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/>
          <p:nvPr/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0" name="Google Shape;240;p4"/>
          <p:cNvGrpSpPr/>
          <p:nvPr/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1" name="Google Shape;241;p4"/>
            <p:cNvCxnSpPr/>
            <p:nvPr/>
          </p:nvCxnSpPr>
          <p:spPr>
            <a:xfrm>
              <a:off x="10196547" y="4572001"/>
              <a:ext cx="393665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4"/>
            <p:cNvCxnSpPr/>
            <p:nvPr/>
          </p:nvCxnSpPr>
          <p:spPr>
            <a:xfrm flipH="1">
              <a:off x="7425267" y="4572001"/>
              <a:ext cx="3383073" cy="2285999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6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44" name="Google Shape;244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45" name="Google Shape;24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47" name="Google Shape;247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48" name="Google Shape;248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49" name="Google Shape;24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4"/>
          <p:cNvSpPr txBox="1">
            <a:spLocks noGrp="1"/>
          </p:cNvSpPr>
          <p:nvPr>
            <p:ph type="title"/>
          </p:nvPr>
        </p:nvSpPr>
        <p:spPr>
          <a:xfrm>
            <a:off x="361179" y="476597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es-ES" dirty="0">
                <a:solidFill>
                  <a:schemeClr val="lt1"/>
                </a:solidFill>
              </a:rPr>
              <a:t>Datos extras</a:t>
            </a:r>
            <a:endParaRPr dirty="0"/>
          </a:p>
        </p:txBody>
      </p:sp>
      <p:sp>
        <p:nvSpPr>
          <p:cNvPr id="251" name="Google Shape;251;p4"/>
          <p:cNvSpPr/>
          <p:nvPr/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212;p2">
            <a:extLst>
              <a:ext uri="{FF2B5EF4-FFF2-40B4-BE49-F238E27FC236}">
                <a16:creationId xmlns:a16="http://schemas.microsoft.com/office/drawing/2014/main" id="{555A7342-407C-4578-9357-BAFBD5190F09}"/>
              </a:ext>
            </a:extLst>
          </p:cNvPr>
          <p:cNvSpPr txBox="1"/>
          <p:nvPr/>
        </p:nvSpPr>
        <p:spPr>
          <a:xfrm>
            <a:off x="940525" y="664655"/>
            <a:ext cx="1031094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Cada entidad contara con un ID propio como también, Fecha de alta y modificación.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 dar de alta un Alumno, se le puede asignar una Carrera y para el caso de los Profesores se le puede asignar una o mas Carreras.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 dar de alta un Aula, se le puede asignar un Pabellón y este ultimo puede contener varias Aulas.</a:t>
            </a: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 dar de alta un Empleado, se le puede asignar un Pabellón.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AR"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54948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275</Words>
  <Application>Microsoft Office PowerPoint</Application>
  <PresentationFormat>Panorámica</PresentationFormat>
  <Paragraphs>46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Noto Sans Symbols</vt:lpstr>
      <vt:lpstr>Trebuchet MS</vt:lpstr>
      <vt:lpstr>Wingdings</vt:lpstr>
      <vt:lpstr>Faceta</vt:lpstr>
      <vt:lpstr>Faceta</vt:lpstr>
      <vt:lpstr>Spring Boot en simples pasos</vt:lpstr>
      <vt:lpstr>Caso Practico</vt:lpstr>
      <vt:lpstr>Entidades</vt:lpstr>
      <vt:lpstr>Datos por entidad</vt:lpstr>
      <vt:lpstr>Datos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en simples pasos</dc:title>
  <dc:creator>Matias</dc:creator>
  <cp:lastModifiedBy>Matias Ariel Macrino</cp:lastModifiedBy>
  <cp:revision>25</cp:revision>
  <dcterms:created xsi:type="dcterms:W3CDTF">2021-03-28T18:07:18Z</dcterms:created>
  <dcterms:modified xsi:type="dcterms:W3CDTF">2021-05-25T15:56:03Z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