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Montserrat"/>
      <p:regular r:id="rId34"/>
      <p:bold r:id="rId35"/>
      <p:italic r:id="rId36"/>
      <p:boldItalic r:id="rId37"/>
    </p:embeddedFont>
    <p:embeddedFont>
      <p:font typeface="Helvetica Neue Light"/>
      <p:regular r:id="rId38"/>
      <p:bold r:id="rId39"/>
      <p:italic r:id="rId40"/>
      <p:boldItalic r:id="rId41"/>
    </p:embeddedFont>
    <p:embeddedFont>
      <p:font typeface="Gill Sans"/>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Light-italic.fntdata"/><Relationship Id="rId20" Type="http://schemas.openxmlformats.org/officeDocument/2006/relationships/slide" Target="slides/slide14.xml"/><Relationship Id="rId42" Type="http://schemas.openxmlformats.org/officeDocument/2006/relationships/font" Target="fonts/GillSans-regular.fntdata"/><Relationship Id="rId41" Type="http://schemas.openxmlformats.org/officeDocument/2006/relationships/font" Target="fonts/HelveticaNeueLight-boldItalic.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GillSans-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Montserrat-bold.fntdata"/><Relationship Id="rId12" Type="http://schemas.openxmlformats.org/officeDocument/2006/relationships/slide" Target="slides/slide6.xml"/><Relationship Id="rId34" Type="http://schemas.openxmlformats.org/officeDocument/2006/relationships/font" Target="fonts/Montserrat-regular.fntdata"/><Relationship Id="rId15" Type="http://schemas.openxmlformats.org/officeDocument/2006/relationships/slide" Target="slides/slide9.xml"/><Relationship Id="rId37" Type="http://schemas.openxmlformats.org/officeDocument/2006/relationships/font" Target="fonts/Montserrat-boldItalic.fntdata"/><Relationship Id="rId14" Type="http://schemas.openxmlformats.org/officeDocument/2006/relationships/slide" Target="slides/slide8.xml"/><Relationship Id="rId36" Type="http://schemas.openxmlformats.org/officeDocument/2006/relationships/font" Target="fonts/Montserrat-italic.fntdata"/><Relationship Id="rId17" Type="http://schemas.openxmlformats.org/officeDocument/2006/relationships/slide" Target="slides/slide11.xml"/><Relationship Id="rId39" Type="http://schemas.openxmlformats.org/officeDocument/2006/relationships/font" Target="fonts/HelveticaNeueLight-bold.fntdata"/><Relationship Id="rId16" Type="http://schemas.openxmlformats.org/officeDocument/2006/relationships/slide" Target="slides/slide10.xml"/><Relationship Id="rId38" Type="http://schemas.openxmlformats.org/officeDocument/2006/relationships/font" Target="fonts/HelveticaNeueLigh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00b244ea6_0_20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900b244ea6_0_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44ea7e1c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44ea7e1c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44ea7e1c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44ea7e1c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00b244ea6_0_2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900b244ea6_0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00b244ea6_0_23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900b244ea6_0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44ea7e1cf_0_4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944ea7e1cf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6a5a77565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96a5a7756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900b244ea6_0_25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900b244ea6_0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6a5a77565_0_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96a5a77565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00b244ea6_0_26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900b244ea6_0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00b244ea6_0_28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900b244ea6_0_2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00b244ea6_0_21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900b244ea6_0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00b244ea6_0_28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900b244ea6_0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900b244ea6_0_29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900b244ea6_0_2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900b244ea6_0_30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900b244ea6_0_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00b244ea6_0_31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900b244ea6_0_3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00b244ea6_0_2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900b244ea6_0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00b244ea6_0_2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900b244ea6_0_2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00b244ea6_0_22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900b244ea6_0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44ea7e1cf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944ea7e1c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44ea7e1c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44ea7e1c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44ea7e1c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44ea7e1c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44ea7e1c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44ea7e1c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892969" y="863947"/>
            <a:ext cx="7358100" cy="1741200"/>
          </a:xfrm>
          <a:prstGeom prst="rect">
            <a:avLst/>
          </a:prstGeom>
          <a:noFill/>
          <a:ln>
            <a:noFill/>
          </a:ln>
        </p:spPr>
        <p:txBody>
          <a:bodyPr anchorCtr="0" anchor="b" bIns="32750" lIns="32750" spcFirstLastPara="1" rIns="32750" wrap="square" tIns="32750">
            <a:noAutofit/>
          </a:bodyPr>
          <a:lstStyle>
            <a:lvl1pPr lvl="0" rtl="0" algn="ctr">
              <a:lnSpc>
                <a:spcPct val="100000"/>
              </a:lnSpc>
              <a:spcBef>
                <a:spcPts val="0"/>
              </a:spcBef>
              <a:spcAft>
                <a:spcPts val="0"/>
              </a:spcAft>
              <a:buClr>
                <a:srgbClr val="000000"/>
              </a:buClr>
              <a:buSzPts val="5200"/>
              <a:buFont typeface="Gill Sans"/>
              <a:buNone/>
              <a:defRPr>
                <a:latin typeface="Gill Sans"/>
                <a:ea typeface="Gill Sans"/>
                <a:cs typeface="Gill Sans"/>
                <a:sym typeface="Gill Sans"/>
              </a:defRPr>
            </a:lvl1pPr>
            <a:lvl2pPr lvl="1" rtl="0" algn="ctr">
              <a:lnSpc>
                <a:spcPct val="100000"/>
              </a:lnSpc>
              <a:spcBef>
                <a:spcPts val="0"/>
              </a:spcBef>
              <a:spcAft>
                <a:spcPts val="0"/>
              </a:spcAft>
              <a:buClr>
                <a:srgbClr val="000000"/>
              </a:buClr>
              <a:buSzPts val="1200"/>
              <a:buNone/>
              <a:defRPr/>
            </a:lvl2pPr>
            <a:lvl3pPr lvl="2" rtl="0" algn="ctr">
              <a:lnSpc>
                <a:spcPct val="100000"/>
              </a:lnSpc>
              <a:spcBef>
                <a:spcPts val="0"/>
              </a:spcBef>
              <a:spcAft>
                <a:spcPts val="0"/>
              </a:spcAft>
              <a:buClr>
                <a:srgbClr val="000000"/>
              </a:buClr>
              <a:buSzPts val="1200"/>
              <a:buNone/>
              <a:defRPr/>
            </a:lvl3pPr>
            <a:lvl4pPr lvl="3" rtl="0" algn="ctr">
              <a:lnSpc>
                <a:spcPct val="100000"/>
              </a:lnSpc>
              <a:spcBef>
                <a:spcPts val="0"/>
              </a:spcBef>
              <a:spcAft>
                <a:spcPts val="0"/>
              </a:spcAft>
              <a:buClr>
                <a:srgbClr val="000000"/>
              </a:buClr>
              <a:buSzPts val="1200"/>
              <a:buNone/>
              <a:defRPr/>
            </a:lvl4pPr>
            <a:lvl5pPr lvl="4" rtl="0" algn="ctr">
              <a:lnSpc>
                <a:spcPct val="100000"/>
              </a:lnSpc>
              <a:spcBef>
                <a:spcPts val="0"/>
              </a:spcBef>
              <a:spcAft>
                <a:spcPts val="0"/>
              </a:spcAft>
              <a:buClr>
                <a:srgbClr val="000000"/>
              </a:buClr>
              <a:buSzPts val="1200"/>
              <a:buNone/>
              <a:defRPr/>
            </a:lvl5pPr>
            <a:lvl6pPr lvl="5" rtl="0" algn="ctr">
              <a:lnSpc>
                <a:spcPct val="100000"/>
              </a:lnSpc>
              <a:spcBef>
                <a:spcPts val="0"/>
              </a:spcBef>
              <a:spcAft>
                <a:spcPts val="0"/>
              </a:spcAft>
              <a:buClr>
                <a:srgbClr val="000000"/>
              </a:buClr>
              <a:buSzPts val="1200"/>
              <a:buNone/>
              <a:defRPr/>
            </a:lvl6pPr>
            <a:lvl7pPr lvl="6" rtl="0" algn="ctr">
              <a:lnSpc>
                <a:spcPct val="100000"/>
              </a:lnSpc>
              <a:spcBef>
                <a:spcPts val="0"/>
              </a:spcBef>
              <a:spcAft>
                <a:spcPts val="0"/>
              </a:spcAft>
              <a:buClr>
                <a:srgbClr val="000000"/>
              </a:buClr>
              <a:buSzPts val="1200"/>
              <a:buNone/>
              <a:defRPr/>
            </a:lvl7pPr>
            <a:lvl8pPr lvl="7" rtl="0" algn="ctr">
              <a:lnSpc>
                <a:spcPct val="100000"/>
              </a:lnSpc>
              <a:spcBef>
                <a:spcPts val="0"/>
              </a:spcBef>
              <a:spcAft>
                <a:spcPts val="0"/>
              </a:spcAft>
              <a:buClr>
                <a:srgbClr val="000000"/>
              </a:buClr>
              <a:buSzPts val="1200"/>
              <a:buNone/>
              <a:defRPr/>
            </a:lvl8pPr>
            <a:lvl9pPr lvl="8" rtl="0" algn="ctr">
              <a:lnSpc>
                <a:spcPct val="100000"/>
              </a:lnSpc>
              <a:spcBef>
                <a:spcPts val="0"/>
              </a:spcBef>
              <a:spcAft>
                <a:spcPts val="0"/>
              </a:spcAft>
              <a:buClr>
                <a:srgbClr val="000000"/>
              </a:buClr>
              <a:buSzPts val="1200"/>
              <a:buNone/>
              <a:defRPr/>
            </a:lvl9pPr>
          </a:lstStyle>
          <a:p/>
        </p:txBody>
      </p:sp>
      <p:sp>
        <p:nvSpPr>
          <p:cNvPr id="56" name="Google Shape;56;p14"/>
          <p:cNvSpPr txBox="1"/>
          <p:nvPr>
            <p:ph idx="1" type="body"/>
          </p:nvPr>
        </p:nvSpPr>
        <p:spPr>
          <a:xfrm>
            <a:off x="892969" y="2652117"/>
            <a:ext cx="7358100" cy="596100"/>
          </a:xfrm>
          <a:prstGeom prst="rect">
            <a:avLst/>
          </a:prstGeom>
          <a:noFill/>
          <a:ln>
            <a:noFill/>
          </a:ln>
        </p:spPr>
        <p:txBody>
          <a:bodyPr anchorCtr="0" anchor="t" bIns="32750" lIns="32750" spcFirstLastPara="1" rIns="32750" wrap="square" tIns="32750">
            <a:noAutofit/>
          </a:bodyPr>
          <a:lstStyle>
            <a:lvl1pPr indent="-228600" lvl="0" marL="457200" rtl="0" algn="ctr">
              <a:lnSpc>
                <a:spcPct val="100000"/>
              </a:lnSpc>
              <a:spcBef>
                <a:spcPts val="0"/>
              </a:spcBef>
              <a:spcAft>
                <a:spcPts val="0"/>
              </a:spcAft>
              <a:buClr>
                <a:srgbClr val="000000"/>
              </a:buClr>
              <a:buSzPts val="2100"/>
              <a:buFont typeface="Gill Sans"/>
              <a:buNone/>
              <a:defRPr sz="2100">
                <a:latin typeface="Gill Sans"/>
                <a:ea typeface="Gill Sans"/>
                <a:cs typeface="Gill Sans"/>
                <a:sym typeface="Gill Sans"/>
              </a:defRPr>
            </a:lvl1pPr>
            <a:lvl2pPr indent="-228600" lvl="1" marL="914400" rtl="0" algn="ctr">
              <a:lnSpc>
                <a:spcPct val="100000"/>
              </a:lnSpc>
              <a:spcBef>
                <a:spcPts val="0"/>
              </a:spcBef>
              <a:spcAft>
                <a:spcPts val="0"/>
              </a:spcAft>
              <a:buClr>
                <a:srgbClr val="000000"/>
              </a:buClr>
              <a:buSzPts val="2100"/>
              <a:buFont typeface="Gill Sans"/>
              <a:buNone/>
              <a:defRPr sz="2100">
                <a:latin typeface="Gill Sans"/>
                <a:ea typeface="Gill Sans"/>
                <a:cs typeface="Gill Sans"/>
                <a:sym typeface="Gill Sans"/>
              </a:defRPr>
            </a:lvl2pPr>
            <a:lvl3pPr indent="-228600" lvl="2" marL="1371600" rtl="0" algn="ctr">
              <a:lnSpc>
                <a:spcPct val="100000"/>
              </a:lnSpc>
              <a:spcBef>
                <a:spcPts val="0"/>
              </a:spcBef>
              <a:spcAft>
                <a:spcPts val="0"/>
              </a:spcAft>
              <a:buClr>
                <a:srgbClr val="000000"/>
              </a:buClr>
              <a:buSzPts val="2100"/>
              <a:buFont typeface="Gill Sans"/>
              <a:buNone/>
              <a:defRPr sz="2100">
                <a:latin typeface="Gill Sans"/>
                <a:ea typeface="Gill Sans"/>
                <a:cs typeface="Gill Sans"/>
                <a:sym typeface="Gill Sans"/>
              </a:defRPr>
            </a:lvl3pPr>
            <a:lvl4pPr indent="-228600" lvl="3" marL="1828800" rtl="0" algn="ctr">
              <a:lnSpc>
                <a:spcPct val="100000"/>
              </a:lnSpc>
              <a:spcBef>
                <a:spcPts val="0"/>
              </a:spcBef>
              <a:spcAft>
                <a:spcPts val="0"/>
              </a:spcAft>
              <a:buClr>
                <a:srgbClr val="000000"/>
              </a:buClr>
              <a:buSzPts val="2100"/>
              <a:buFont typeface="Gill Sans"/>
              <a:buNone/>
              <a:defRPr sz="2100">
                <a:latin typeface="Gill Sans"/>
                <a:ea typeface="Gill Sans"/>
                <a:cs typeface="Gill Sans"/>
                <a:sym typeface="Gill Sans"/>
              </a:defRPr>
            </a:lvl4pPr>
            <a:lvl5pPr indent="-228600" lvl="4" marL="2286000" rtl="0" algn="ctr">
              <a:lnSpc>
                <a:spcPct val="100000"/>
              </a:lnSpc>
              <a:spcBef>
                <a:spcPts val="0"/>
              </a:spcBef>
              <a:spcAft>
                <a:spcPts val="0"/>
              </a:spcAft>
              <a:buClr>
                <a:srgbClr val="000000"/>
              </a:buClr>
              <a:buSzPts val="2100"/>
              <a:buFont typeface="Gill Sans"/>
              <a:buNone/>
              <a:defRPr sz="2100">
                <a:latin typeface="Gill Sans"/>
                <a:ea typeface="Gill Sans"/>
                <a:cs typeface="Gill Sans"/>
                <a:sym typeface="Gill Sans"/>
              </a:defRPr>
            </a:lvl5pPr>
            <a:lvl6pPr indent="-285750" lvl="5" marL="2743200" rtl="0" algn="l">
              <a:lnSpc>
                <a:spcPct val="100000"/>
              </a:lnSpc>
              <a:spcBef>
                <a:spcPts val="2700"/>
              </a:spcBef>
              <a:spcAft>
                <a:spcPts val="0"/>
              </a:spcAft>
              <a:buClr>
                <a:srgbClr val="000000"/>
              </a:buClr>
              <a:buSzPts val="900"/>
              <a:buChar char="•"/>
              <a:defRPr/>
            </a:lvl6pPr>
            <a:lvl7pPr indent="-285750" lvl="6" marL="3200400" rtl="0" algn="l">
              <a:lnSpc>
                <a:spcPct val="100000"/>
              </a:lnSpc>
              <a:spcBef>
                <a:spcPts val="2700"/>
              </a:spcBef>
              <a:spcAft>
                <a:spcPts val="0"/>
              </a:spcAft>
              <a:buClr>
                <a:srgbClr val="000000"/>
              </a:buClr>
              <a:buSzPts val="900"/>
              <a:buChar char="•"/>
              <a:defRPr/>
            </a:lvl7pPr>
            <a:lvl8pPr indent="-285750" lvl="7" marL="3657600" rtl="0" algn="l">
              <a:lnSpc>
                <a:spcPct val="100000"/>
              </a:lnSpc>
              <a:spcBef>
                <a:spcPts val="2700"/>
              </a:spcBef>
              <a:spcAft>
                <a:spcPts val="0"/>
              </a:spcAft>
              <a:buClr>
                <a:srgbClr val="000000"/>
              </a:buClr>
              <a:buSzPts val="900"/>
              <a:buChar char="•"/>
              <a:defRPr/>
            </a:lvl8pPr>
            <a:lvl9pPr indent="-285750" lvl="8" marL="4114800" rtl="0" algn="l">
              <a:lnSpc>
                <a:spcPct val="100000"/>
              </a:lnSpc>
              <a:spcBef>
                <a:spcPts val="2700"/>
              </a:spcBef>
              <a:spcAft>
                <a:spcPts val="0"/>
              </a:spcAft>
              <a:buClr>
                <a:srgbClr val="000000"/>
              </a:buClr>
              <a:buSzPts val="900"/>
              <a:buChar char="•"/>
              <a:defRPr/>
            </a:lvl9pPr>
          </a:lstStyle>
          <a:p/>
        </p:txBody>
      </p:sp>
      <p:sp>
        <p:nvSpPr>
          <p:cNvPr id="57" name="Google Shape;57;p14"/>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rtl="0" algn="ctr">
              <a:lnSpc>
                <a:spcPct val="100000"/>
              </a:lnSpc>
              <a:spcBef>
                <a:spcPts val="0"/>
              </a:spcBef>
              <a:spcAft>
                <a:spcPts val="0"/>
              </a:spcAft>
              <a:buClr>
                <a:srgbClr val="000000"/>
              </a:buClr>
              <a:buSzPts val="1200"/>
              <a:buFont typeface="Helvetica Neue Light"/>
              <a:buNone/>
              <a:defRPr sz="1200"/>
            </a:lvl1pPr>
            <a:lvl2pPr indent="0" lvl="1" marL="0" rtl="0" algn="ctr">
              <a:lnSpc>
                <a:spcPct val="100000"/>
              </a:lnSpc>
              <a:spcBef>
                <a:spcPts val="0"/>
              </a:spcBef>
              <a:spcAft>
                <a:spcPts val="0"/>
              </a:spcAft>
              <a:buClr>
                <a:srgbClr val="000000"/>
              </a:buClr>
              <a:buSzPts val="1200"/>
              <a:buFont typeface="Helvetica Neue Light"/>
              <a:buNone/>
              <a:defRPr sz="1200"/>
            </a:lvl2pPr>
            <a:lvl3pPr indent="0" lvl="2" marL="0" rtl="0" algn="ctr">
              <a:lnSpc>
                <a:spcPct val="100000"/>
              </a:lnSpc>
              <a:spcBef>
                <a:spcPts val="0"/>
              </a:spcBef>
              <a:spcAft>
                <a:spcPts val="0"/>
              </a:spcAft>
              <a:buClr>
                <a:srgbClr val="000000"/>
              </a:buClr>
              <a:buSzPts val="1200"/>
              <a:buFont typeface="Helvetica Neue Light"/>
              <a:buNone/>
              <a:defRPr sz="1200"/>
            </a:lvl3pPr>
            <a:lvl4pPr indent="0" lvl="3" marL="0" rtl="0" algn="ctr">
              <a:lnSpc>
                <a:spcPct val="100000"/>
              </a:lnSpc>
              <a:spcBef>
                <a:spcPts val="0"/>
              </a:spcBef>
              <a:spcAft>
                <a:spcPts val="0"/>
              </a:spcAft>
              <a:buClr>
                <a:srgbClr val="000000"/>
              </a:buClr>
              <a:buSzPts val="1200"/>
              <a:buFont typeface="Helvetica Neue Light"/>
              <a:buNone/>
              <a:defRPr sz="1200"/>
            </a:lvl4pPr>
            <a:lvl5pPr indent="0" lvl="4" marL="0" rtl="0" algn="ctr">
              <a:lnSpc>
                <a:spcPct val="100000"/>
              </a:lnSpc>
              <a:spcBef>
                <a:spcPts val="0"/>
              </a:spcBef>
              <a:spcAft>
                <a:spcPts val="0"/>
              </a:spcAft>
              <a:buClr>
                <a:srgbClr val="000000"/>
              </a:buClr>
              <a:buSzPts val="1200"/>
              <a:buFont typeface="Helvetica Neue Light"/>
              <a:buNone/>
              <a:defRPr sz="1200"/>
            </a:lvl5pPr>
            <a:lvl6pPr indent="0" lvl="5" marL="0" rtl="0" algn="ctr">
              <a:lnSpc>
                <a:spcPct val="100000"/>
              </a:lnSpc>
              <a:spcBef>
                <a:spcPts val="0"/>
              </a:spcBef>
              <a:spcAft>
                <a:spcPts val="0"/>
              </a:spcAft>
              <a:buClr>
                <a:srgbClr val="000000"/>
              </a:buClr>
              <a:buSzPts val="1200"/>
              <a:buFont typeface="Helvetica Neue Light"/>
              <a:buNone/>
              <a:defRPr sz="1200"/>
            </a:lvl6pPr>
            <a:lvl7pPr indent="0" lvl="6" marL="0" rtl="0" algn="ctr">
              <a:lnSpc>
                <a:spcPct val="100000"/>
              </a:lnSpc>
              <a:spcBef>
                <a:spcPts val="0"/>
              </a:spcBef>
              <a:spcAft>
                <a:spcPts val="0"/>
              </a:spcAft>
              <a:buClr>
                <a:srgbClr val="000000"/>
              </a:buClr>
              <a:buSzPts val="1200"/>
              <a:buFont typeface="Helvetica Neue Light"/>
              <a:buNone/>
              <a:defRPr sz="1200"/>
            </a:lvl7pPr>
            <a:lvl8pPr indent="0" lvl="7" marL="0" rtl="0" algn="ctr">
              <a:lnSpc>
                <a:spcPct val="100000"/>
              </a:lnSpc>
              <a:spcBef>
                <a:spcPts val="0"/>
              </a:spcBef>
              <a:spcAft>
                <a:spcPts val="0"/>
              </a:spcAft>
              <a:buClr>
                <a:srgbClr val="000000"/>
              </a:buClr>
              <a:buSzPts val="1200"/>
              <a:buFont typeface="Helvetica Neue Light"/>
              <a:buNone/>
              <a:defRPr sz="1200"/>
            </a:lvl8pPr>
            <a:lvl9pPr indent="0" lvl="8" marL="0" rt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58" name="Shape 58"/>
        <p:cNvGrpSpPr/>
        <p:nvPr/>
      </p:nvGrpSpPr>
      <p:grpSpPr>
        <a:xfrm>
          <a:off x="0" y="0"/>
          <a:ext cx="0" cy="0"/>
          <a:chOff x="0" y="0"/>
          <a:chExt cx="0" cy="0"/>
        </a:xfrm>
      </p:grpSpPr>
      <p:sp>
        <p:nvSpPr>
          <p:cNvPr id="59" name="Google Shape;59;p15"/>
          <p:cNvSpPr txBox="1"/>
          <p:nvPr>
            <p:ph type="title"/>
          </p:nvPr>
        </p:nvSpPr>
        <p:spPr>
          <a:xfrm>
            <a:off x="669727" y="234404"/>
            <a:ext cx="7804500" cy="1138500"/>
          </a:xfrm>
          <a:prstGeom prst="rect">
            <a:avLst/>
          </a:prstGeom>
          <a:noFill/>
          <a:ln>
            <a:noFill/>
          </a:ln>
        </p:spPr>
        <p:txBody>
          <a:bodyPr anchorCtr="0" anchor="ctr" bIns="32750" lIns="32750" spcFirstLastPara="1" rIns="32750" wrap="square" tIns="32750">
            <a:noAutofit/>
          </a:bodyPr>
          <a:lstStyle>
            <a:lvl1pPr lvl="0" rtl="0" algn="ctr">
              <a:lnSpc>
                <a:spcPct val="100000"/>
              </a:lnSpc>
              <a:spcBef>
                <a:spcPts val="0"/>
              </a:spcBef>
              <a:spcAft>
                <a:spcPts val="0"/>
              </a:spcAft>
              <a:buClr>
                <a:srgbClr val="000000"/>
              </a:buClr>
              <a:buSzPts val="5200"/>
              <a:buFont typeface="Gill Sans"/>
              <a:buNone/>
              <a:defRPr>
                <a:latin typeface="Gill Sans"/>
                <a:ea typeface="Gill Sans"/>
                <a:cs typeface="Gill Sans"/>
                <a:sym typeface="Gill Sans"/>
              </a:defRPr>
            </a:lvl1pPr>
            <a:lvl2pPr lvl="1" rtl="0" algn="ctr">
              <a:lnSpc>
                <a:spcPct val="100000"/>
              </a:lnSpc>
              <a:spcBef>
                <a:spcPts val="0"/>
              </a:spcBef>
              <a:spcAft>
                <a:spcPts val="0"/>
              </a:spcAft>
              <a:buClr>
                <a:srgbClr val="000000"/>
              </a:buClr>
              <a:buSzPts val="1200"/>
              <a:buNone/>
              <a:defRPr/>
            </a:lvl2pPr>
            <a:lvl3pPr lvl="2" rtl="0" algn="ctr">
              <a:lnSpc>
                <a:spcPct val="100000"/>
              </a:lnSpc>
              <a:spcBef>
                <a:spcPts val="0"/>
              </a:spcBef>
              <a:spcAft>
                <a:spcPts val="0"/>
              </a:spcAft>
              <a:buClr>
                <a:srgbClr val="000000"/>
              </a:buClr>
              <a:buSzPts val="1200"/>
              <a:buNone/>
              <a:defRPr/>
            </a:lvl3pPr>
            <a:lvl4pPr lvl="3" rtl="0" algn="ctr">
              <a:lnSpc>
                <a:spcPct val="100000"/>
              </a:lnSpc>
              <a:spcBef>
                <a:spcPts val="0"/>
              </a:spcBef>
              <a:spcAft>
                <a:spcPts val="0"/>
              </a:spcAft>
              <a:buClr>
                <a:srgbClr val="000000"/>
              </a:buClr>
              <a:buSzPts val="1200"/>
              <a:buNone/>
              <a:defRPr/>
            </a:lvl4pPr>
            <a:lvl5pPr lvl="4" rtl="0" algn="ctr">
              <a:lnSpc>
                <a:spcPct val="100000"/>
              </a:lnSpc>
              <a:spcBef>
                <a:spcPts val="0"/>
              </a:spcBef>
              <a:spcAft>
                <a:spcPts val="0"/>
              </a:spcAft>
              <a:buClr>
                <a:srgbClr val="000000"/>
              </a:buClr>
              <a:buSzPts val="1200"/>
              <a:buNone/>
              <a:defRPr/>
            </a:lvl5pPr>
            <a:lvl6pPr lvl="5" rtl="0" algn="ctr">
              <a:lnSpc>
                <a:spcPct val="100000"/>
              </a:lnSpc>
              <a:spcBef>
                <a:spcPts val="0"/>
              </a:spcBef>
              <a:spcAft>
                <a:spcPts val="0"/>
              </a:spcAft>
              <a:buClr>
                <a:srgbClr val="000000"/>
              </a:buClr>
              <a:buSzPts val="1200"/>
              <a:buNone/>
              <a:defRPr/>
            </a:lvl6pPr>
            <a:lvl7pPr lvl="6" rtl="0" algn="ctr">
              <a:lnSpc>
                <a:spcPct val="100000"/>
              </a:lnSpc>
              <a:spcBef>
                <a:spcPts val="0"/>
              </a:spcBef>
              <a:spcAft>
                <a:spcPts val="0"/>
              </a:spcAft>
              <a:buClr>
                <a:srgbClr val="000000"/>
              </a:buClr>
              <a:buSzPts val="1200"/>
              <a:buNone/>
              <a:defRPr/>
            </a:lvl7pPr>
            <a:lvl8pPr lvl="7" rtl="0" algn="ctr">
              <a:lnSpc>
                <a:spcPct val="100000"/>
              </a:lnSpc>
              <a:spcBef>
                <a:spcPts val="0"/>
              </a:spcBef>
              <a:spcAft>
                <a:spcPts val="0"/>
              </a:spcAft>
              <a:buClr>
                <a:srgbClr val="000000"/>
              </a:buClr>
              <a:buSzPts val="1200"/>
              <a:buNone/>
              <a:defRPr/>
            </a:lvl8pPr>
            <a:lvl9pPr lvl="8" rtl="0" algn="ctr">
              <a:lnSpc>
                <a:spcPct val="100000"/>
              </a:lnSpc>
              <a:spcBef>
                <a:spcPts val="0"/>
              </a:spcBef>
              <a:spcAft>
                <a:spcPts val="0"/>
              </a:spcAft>
              <a:buClr>
                <a:srgbClr val="000000"/>
              </a:buClr>
              <a:buSzPts val="1200"/>
              <a:buNone/>
              <a:defRPr/>
            </a:lvl9pPr>
          </a:lstStyle>
          <a:p/>
        </p:txBody>
      </p:sp>
      <p:sp>
        <p:nvSpPr>
          <p:cNvPr id="60" name="Google Shape;60;p15"/>
          <p:cNvSpPr txBox="1"/>
          <p:nvPr>
            <p:ph idx="1" type="body"/>
          </p:nvPr>
        </p:nvSpPr>
        <p:spPr>
          <a:xfrm>
            <a:off x="669727" y="1372939"/>
            <a:ext cx="7804500" cy="3315000"/>
          </a:xfrm>
          <a:prstGeom prst="rect">
            <a:avLst/>
          </a:prstGeom>
          <a:noFill/>
          <a:ln>
            <a:noFill/>
          </a:ln>
        </p:spPr>
        <p:txBody>
          <a:bodyPr anchorCtr="0" anchor="ctr" bIns="32750" lIns="32750" spcFirstLastPara="1" rIns="32750" wrap="square" tIns="32750">
            <a:noAutofit/>
          </a:bodyPr>
          <a:lstStyle>
            <a:lvl1pPr indent="-336550" lvl="0" marL="457200" rtl="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1pPr>
            <a:lvl2pPr indent="-336550" lvl="1" marL="914400" rtl="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2pPr>
            <a:lvl3pPr indent="-336550" lvl="2" marL="1371600" rtl="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3pPr>
            <a:lvl4pPr indent="-336550" lvl="3" marL="1828800" rtl="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4pPr>
            <a:lvl5pPr indent="-336550" lvl="4" marL="2286000" rtl="0" algn="l">
              <a:lnSpc>
                <a:spcPct val="100000"/>
              </a:lnSpc>
              <a:spcBef>
                <a:spcPts val="2700"/>
              </a:spcBef>
              <a:spcAft>
                <a:spcPts val="0"/>
              </a:spcAft>
              <a:buClr>
                <a:srgbClr val="000000"/>
              </a:buClr>
              <a:buSzPts val="1700"/>
              <a:buFont typeface="Gill Sans"/>
              <a:buChar char="•"/>
              <a:defRPr>
                <a:latin typeface="Gill Sans"/>
                <a:ea typeface="Gill Sans"/>
                <a:cs typeface="Gill Sans"/>
                <a:sym typeface="Gill Sans"/>
              </a:defRPr>
            </a:lvl5pPr>
            <a:lvl6pPr indent="-285750" lvl="5" marL="2743200" rtl="0" algn="l">
              <a:lnSpc>
                <a:spcPct val="100000"/>
              </a:lnSpc>
              <a:spcBef>
                <a:spcPts val="2700"/>
              </a:spcBef>
              <a:spcAft>
                <a:spcPts val="0"/>
              </a:spcAft>
              <a:buClr>
                <a:srgbClr val="000000"/>
              </a:buClr>
              <a:buSzPts val="900"/>
              <a:buChar char="•"/>
              <a:defRPr/>
            </a:lvl6pPr>
            <a:lvl7pPr indent="-285750" lvl="6" marL="3200400" rtl="0" algn="l">
              <a:lnSpc>
                <a:spcPct val="100000"/>
              </a:lnSpc>
              <a:spcBef>
                <a:spcPts val="2700"/>
              </a:spcBef>
              <a:spcAft>
                <a:spcPts val="0"/>
              </a:spcAft>
              <a:buClr>
                <a:srgbClr val="000000"/>
              </a:buClr>
              <a:buSzPts val="900"/>
              <a:buChar char="•"/>
              <a:defRPr/>
            </a:lvl7pPr>
            <a:lvl8pPr indent="-285750" lvl="7" marL="3657600" rtl="0" algn="l">
              <a:lnSpc>
                <a:spcPct val="100000"/>
              </a:lnSpc>
              <a:spcBef>
                <a:spcPts val="2700"/>
              </a:spcBef>
              <a:spcAft>
                <a:spcPts val="0"/>
              </a:spcAft>
              <a:buClr>
                <a:srgbClr val="000000"/>
              </a:buClr>
              <a:buSzPts val="900"/>
              <a:buChar char="•"/>
              <a:defRPr/>
            </a:lvl8pPr>
            <a:lvl9pPr indent="-285750" lvl="8" marL="4114800" rtl="0" algn="l">
              <a:lnSpc>
                <a:spcPct val="100000"/>
              </a:lnSpc>
              <a:spcBef>
                <a:spcPts val="2700"/>
              </a:spcBef>
              <a:spcAft>
                <a:spcPts val="0"/>
              </a:spcAft>
              <a:buClr>
                <a:srgbClr val="000000"/>
              </a:buClr>
              <a:buSzPts val="900"/>
              <a:buChar char="•"/>
              <a:defRPr/>
            </a:lvl9pPr>
          </a:lstStyle>
          <a:p/>
        </p:txBody>
      </p:sp>
      <p:sp>
        <p:nvSpPr>
          <p:cNvPr id="61" name="Google Shape;61;p15"/>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rtl="0" algn="ctr">
              <a:lnSpc>
                <a:spcPct val="100000"/>
              </a:lnSpc>
              <a:spcBef>
                <a:spcPts val="0"/>
              </a:spcBef>
              <a:spcAft>
                <a:spcPts val="0"/>
              </a:spcAft>
              <a:buClr>
                <a:srgbClr val="000000"/>
              </a:buClr>
              <a:buSzPts val="1200"/>
              <a:buFont typeface="Helvetica Neue Light"/>
              <a:buNone/>
              <a:defRPr sz="1200"/>
            </a:lvl1pPr>
            <a:lvl2pPr indent="0" lvl="1" marL="0" rtl="0" algn="ctr">
              <a:lnSpc>
                <a:spcPct val="100000"/>
              </a:lnSpc>
              <a:spcBef>
                <a:spcPts val="0"/>
              </a:spcBef>
              <a:spcAft>
                <a:spcPts val="0"/>
              </a:spcAft>
              <a:buClr>
                <a:srgbClr val="000000"/>
              </a:buClr>
              <a:buSzPts val="1200"/>
              <a:buFont typeface="Helvetica Neue Light"/>
              <a:buNone/>
              <a:defRPr sz="1200"/>
            </a:lvl2pPr>
            <a:lvl3pPr indent="0" lvl="2" marL="0" rtl="0" algn="ctr">
              <a:lnSpc>
                <a:spcPct val="100000"/>
              </a:lnSpc>
              <a:spcBef>
                <a:spcPts val="0"/>
              </a:spcBef>
              <a:spcAft>
                <a:spcPts val="0"/>
              </a:spcAft>
              <a:buClr>
                <a:srgbClr val="000000"/>
              </a:buClr>
              <a:buSzPts val="1200"/>
              <a:buFont typeface="Helvetica Neue Light"/>
              <a:buNone/>
              <a:defRPr sz="1200"/>
            </a:lvl3pPr>
            <a:lvl4pPr indent="0" lvl="3" marL="0" rtl="0" algn="ctr">
              <a:lnSpc>
                <a:spcPct val="100000"/>
              </a:lnSpc>
              <a:spcBef>
                <a:spcPts val="0"/>
              </a:spcBef>
              <a:spcAft>
                <a:spcPts val="0"/>
              </a:spcAft>
              <a:buClr>
                <a:srgbClr val="000000"/>
              </a:buClr>
              <a:buSzPts val="1200"/>
              <a:buFont typeface="Helvetica Neue Light"/>
              <a:buNone/>
              <a:defRPr sz="1200"/>
            </a:lvl4pPr>
            <a:lvl5pPr indent="0" lvl="4" marL="0" rtl="0" algn="ctr">
              <a:lnSpc>
                <a:spcPct val="100000"/>
              </a:lnSpc>
              <a:spcBef>
                <a:spcPts val="0"/>
              </a:spcBef>
              <a:spcAft>
                <a:spcPts val="0"/>
              </a:spcAft>
              <a:buClr>
                <a:srgbClr val="000000"/>
              </a:buClr>
              <a:buSzPts val="1200"/>
              <a:buFont typeface="Helvetica Neue Light"/>
              <a:buNone/>
              <a:defRPr sz="1200"/>
            </a:lvl5pPr>
            <a:lvl6pPr indent="0" lvl="5" marL="0" rtl="0" algn="ctr">
              <a:lnSpc>
                <a:spcPct val="100000"/>
              </a:lnSpc>
              <a:spcBef>
                <a:spcPts val="0"/>
              </a:spcBef>
              <a:spcAft>
                <a:spcPts val="0"/>
              </a:spcAft>
              <a:buClr>
                <a:srgbClr val="000000"/>
              </a:buClr>
              <a:buSzPts val="1200"/>
              <a:buFont typeface="Helvetica Neue Light"/>
              <a:buNone/>
              <a:defRPr sz="1200"/>
            </a:lvl6pPr>
            <a:lvl7pPr indent="0" lvl="6" marL="0" rtl="0" algn="ctr">
              <a:lnSpc>
                <a:spcPct val="100000"/>
              </a:lnSpc>
              <a:spcBef>
                <a:spcPts val="0"/>
              </a:spcBef>
              <a:spcAft>
                <a:spcPts val="0"/>
              </a:spcAft>
              <a:buClr>
                <a:srgbClr val="000000"/>
              </a:buClr>
              <a:buSzPts val="1200"/>
              <a:buFont typeface="Helvetica Neue Light"/>
              <a:buNone/>
              <a:defRPr sz="1200"/>
            </a:lvl7pPr>
            <a:lvl8pPr indent="0" lvl="7" marL="0" rtl="0" algn="ctr">
              <a:lnSpc>
                <a:spcPct val="100000"/>
              </a:lnSpc>
              <a:spcBef>
                <a:spcPts val="0"/>
              </a:spcBef>
              <a:spcAft>
                <a:spcPts val="0"/>
              </a:spcAft>
              <a:buClr>
                <a:srgbClr val="000000"/>
              </a:buClr>
              <a:buSzPts val="1200"/>
              <a:buFont typeface="Helvetica Neue Light"/>
              <a:buNone/>
              <a:defRPr sz="1200"/>
            </a:lvl8pPr>
            <a:lvl9pPr indent="0" lvl="8" marL="0" rt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62" name="Shape 62"/>
        <p:cNvGrpSpPr/>
        <p:nvPr/>
      </p:nvGrpSpPr>
      <p:grpSpPr>
        <a:xfrm>
          <a:off x="0" y="0"/>
          <a:ext cx="0" cy="0"/>
          <a:chOff x="0" y="0"/>
          <a:chExt cx="0" cy="0"/>
        </a:xfrm>
      </p:grpSpPr>
      <p:sp>
        <p:nvSpPr>
          <p:cNvPr id="63" name="Google Shape;63;p16"/>
          <p:cNvSpPr txBox="1"/>
          <p:nvPr>
            <p:ph type="title"/>
          </p:nvPr>
        </p:nvSpPr>
        <p:spPr>
          <a:xfrm>
            <a:off x="892969" y="1701105"/>
            <a:ext cx="7358100" cy="1741200"/>
          </a:xfrm>
          <a:prstGeom prst="rect">
            <a:avLst/>
          </a:prstGeom>
          <a:noFill/>
          <a:ln>
            <a:noFill/>
          </a:ln>
        </p:spPr>
        <p:txBody>
          <a:bodyPr anchorCtr="0" anchor="ctr" bIns="32750" lIns="32750" spcFirstLastPara="1" rIns="32750" wrap="square" tIns="32750">
            <a:noAutofit/>
          </a:bodyPr>
          <a:lstStyle>
            <a:lvl1pPr lvl="0" rtl="0" algn="ctr">
              <a:lnSpc>
                <a:spcPct val="100000"/>
              </a:lnSpc>
              <a:spcBef>
                <a:spcPts val="0"/>
              </a:spcBef>
              <a:spcAft>
                <a:spcPts val="0"/>
              </a:spcAft>
              <a:buClr>
                <a:srgbClr val="000000"/>
              </a:buClr>
              <a:buSzPts val="5200"/>
              <a:buFont typeface="Gill Sans"/>
              <a:buNone/>
              <a:defRPr>
                <a:latin typeface="Gill Sans"/>
                <a:ea typeface="Gill Sans"/>
                <a:cs typeface="Gill Sans"/>
                <a:sym typeface="Gill Sans"/>
              </a:defRPr>
            </a:lvl1pPr>
            <a:lvl2pPr lvl="1" rtl="0" algn="ctr">
              <a:lnSpc>
                <a:spcPct val="100000"/>
              </a:lnSpc>
              <a:spcBef>
                <a:spcPts val="0"/>
              </a:spcBef>
              <a:spcAft>
                <a:spcPts val="0"/>
              </a:spcAft>
              <a:buClr>
                <a:srgbClr val="000000"/>
              </a:buClr>
              <a:buSzPts val="1200"/>
              <a:buNone/>
              <a:defRPr/>
            </a:lvl2pPr>
            <a:lvl3pPr lvl="2" rtl="0" algn="ctr">
              <a:lnSpc>
                <a:spcPct val="100000"/>
              </a:lnSpc>
              <a:spcBef>
                <a:spcPts val="0"/>
              </a:spcBef>
              <a:spcAft>
                <a:spcPts val="0"/>
              </a:spcAft>
              <a:buClr>
                <a:srgbClr val="000000"/>
              </a:buClr>
              <a:buSzPts val="1200"/>
              <a:buNone/>
              <a:defRPr/>
            </a:lvl3pPr>
            <a:lvl4pPr lvl="3" rtl="0" algn="ctr">
              <a:lnSpc>
                <a:spcPct val="100000"/>
              </a:lnSpc>
              <a:spcBef>
                <a:spcPts val="0"/>
              </a:spcBef>
              <a:spcAft>
                <a:spcPts val="0"/>
              </a:spcAft>
              <a:buClr>
                <a:srgbClr val="000000"/>
              </a:buClr>
              <a:buSzPts val="1200"/>
              <a:buNone/>
              <a:defRPr/>
            </a:lvl4pPr>
            <a:lvl5pPr lvl="4" rtl="0" algn="ctr">
              <a:lnSpc>
                <a:spcPct val="100000"/>
              </a:lnSpc>
              <a:spcBef>
                <a:spcPts val="0"/>
              </a:spcBef>
              <a:spcAft>
                <a:spcPts val="0"/>
              </a:spcAft>
              <a:buClr>
                <a:srgbClr val="000000"/>
              </a:buClr>
              <a:buSzPts val="1200"/>
              <a:buNone/>
              <a:defRPr/>
            </a:lvl5pPr>
            <a:lvl6pPr lvl="5" rtl="0" algn="ctr">
              <a:lnSpc>
                <a:spcPct val="100000"/>
              </a:lnSpc>
              <a:spcBef>
                <a:spcPts val="0"/>
              </a:spcBef>
              <a:spcAft>
                <a:spcPts val="0"/>
              </a:spcAft>
              <a:buClr>
                <a:srgbClr val="000000"/>
              </a:buClr>
              <a:buSzPts val="1200"/>
              <a:buNone/>
              <a:defRPr/>
            </a:lvl6pPr>
            <a:lvl7pPr lvl="6" rtl="0" algn="ctr">
              <a:lnSpc>
                <a:spcPct val="100000"/>
              </a:lnSpc>
              <a:spcBef>
                <a:spcPts val="0"/>
              </a:spcBef>
              <a:spcAft>
                <a:spcPts val="0"/>
              </a:spcAft>
              <a:buClr>
                <a:srgbClr val="000000"/>
              </a:buClr>
              <a:buSzPts val="1200"/>
              <a:buNone/>
              <a:defRPr/>
            </a:lvl7pPr>
            <a:lvl8pPr lvl="7" rtl="0" algn="ctr">
              <a:lnSpc>
                <a:spcPct val="100000"/>
              </a:lnSpc>
              <a:spcBef>
                <a:spcPts val="0"/>
              </a:spcBef>
              <a:spcAft>
                <a:spcPts val="0"/>
              </a:spcAft>
              <a:buClr>
                <a:srgbClr val="000000"/>
              </a:buClr>
              <a:buSzPts val="1200"/>
              <a:buNone/>
              <a:defRPr/>
            </a:lvl8pPr>
            <a:lvl9pPr lvl="8" rtl="0" algn="ctr">
              <a:lnSpc>
                <a:spcPct val="100000"/>
              </a:lnSpc>
              <a:spcBef>
                <a:spcPts val="0"/>
              </a:spcBef>
              <a:spcAft>
                <a:spcPts val="0"/>
              </a:spcAft>
              <a:buClr>
                <a:srgbClr val="000000"/>
              </a:buClr>
              <a:buSzPts val="1200"/>
              <a:buNone/>
              <a:defRPr/>
            </a:lvl9pPr>
          </a:lstStyle>
          <a:p/>
        </p:txBody>
      </p:sp>
      <p:sp>
        <p:nvSpPr>
          <p:cNvPr id="64" name="Google Shape;64;p16"/>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rtl="0" algn="ctr">
              <a:lnSpc>
                <a:spcPct val="100000"/>
              </a:lnSpc>
              <a:spcBef>
                <a:spcPts val="0"/>
              </a:spcBef>
              <a:spcAft>
                <a:spcPts val="0"/>
              </a:spcAft>
              <a:buClr>
                <a:srgbClr val="000000"/>
              </a:buClr>
              <a:buSzPts val="1200"/>
              <a:buFont typeface="Helvetica Neue Light"/>
              <a:buNone/>
              <a:defRPr sz="1200"/>
            </a:lvl1pPr>
            <a:lvl2pPr indent="0" lvl="1" marL="0" rtl="0" algn="ctr">
              <a:lnSpc>
                <a:spcPct val="100000"/>
              </a:lnSpc>
              <a:spcBef>
                <a:spcPts val="0"/>
              </a:spcBef>
              <a:spcAft>
                <a:spcPts val="0"/>
              </a:spcAft>
              <a:buClr>
                <a:srgbClr val="000000"/>
              </a:buClr>
              <a:buSzPts val="1200"/>
              <a:buFont typeface="Helvetica Neue Light"/>
              <a:buNone/>
              <a:defRPr sz="1200"/>
            </a:lvl2pPr>
            <a:lvl3pPr indent="0" lvl="2" marL="0" rtl="0" algn="ctr">
              <a:lnSpc>
                <a:spcPct val="100000"/>
              </a:lnSpc>
              <a:spcBef>
                <a:spcPts val="0"/>
              </a:spcBef>
              <a:spcAft>
                <a:spcPts val="0"/>
              </a:spcAft>
              <a:buClr>
                <a:srgbClr val="000000"/>
              </a:buClr>
              <a:buSzPts val="1200"/>
              <a:buFont typeface="Helvetica Neue Light"/>
              <a:buNone/>
              <a:defRPr sz="1200"/>
            </a:lvl3pPr>
            <a:lvl4pPr indent="0" lvl="3" marL="0" rtl="0" algn="ctr">
              <a:lnSpc>
                <a:spcPct val="100000"/>
              </a:lnSpc>
              <a:spcBef>
                <a:spcPts val="0"/>
              </a:spcBef>
              <a:spcAft>
                <a:spcPts val="0"/>
              </a:spcAft>
              <a:buClr>
                <a:srgbClr val="000000"/>
              </a:buClr>
              <a:buSzPts val="1200"/>
              <a:buFont typeface="Helvetica Neue Light"/>
              <a:buNone/>
              <a:defRPr sz="1200"/>
            </a:lvl4pPr>
            <a:lvl5pPr indent="0" lvl="4" marL="0" rtl="0" algn="ctr">
              <a:lnSpc>
                <a:spcPct val="100000"/>
              </a:lnSpc>
              <a:spcBef>
                <a:spcPts val="0"/>
              </a:spcBef>
              <a:spcAft>
                <a:spcPts val="0"/>
              </a:spcAft>
              <a:buClr>
                <a:srgbClr val="000000"/>
              </a:buClr>
              <a:buSzPts val="1200"/>
              <a:buFont typeface="Helvetica Neue Light"/>
              <a:buNone/>
              <a:defRPr sz="1200"/>
            </a:lvl5pPr>
            <a:lvl6pPr indent="0" lvl="5" marL="0" rtl="0" algn="ctr">
              <a:lnSpc>
                <a:spcPct val="100000"/>
              </a:lnSpc>
              <a:spcBef>
                <a:spcPts val="0"/>
              </a:spcBef>
              <a:spcAft>
                <a:spcPts val="0"/>
              </a:spcAft>
              <a:buClr>
                <a:srgbClr val="000000"/>
              </a:buClr>
              <a:buSzPts val="1200"/>
              <a:buFont typeface="Helvetica Neue Light"/>
              <a:buNone/>
              <a:defRPr sz="1200"/>
            </a:lvl6pPr>
            <a:lvl7pPr indent="0" lvl="6" marL="0" rtl="0" algn="ctr">
              <a:lnSpc>
                <a:spcPct val="100000"/>
              </a:lnSpc>
              <a:spcBef>
                <a:spcPts val="0"/>
              </a:spcBef>
              <a:spcAft>
                <a:spcPts val="0"/>
              </a:spcAft>
              <a:buClr>
                <a:srgbClr val="000000"/>
              </a:buClr>
              <a:buSzPts val="1200"/>
              <a:buFont typeface="Helvetica Neue Light"/>
              <a:buNone/>
              <a:defRPr sz="1200"/>
            </a:lvl7pPr>
            <a:lvl8pPr indent="0" lvl="7" marL="0" rtl="0" algn="ctr">
              <a:lnSpc>
                <a:spcPct val="100000"/>
              </a:lnSpc>
              <a:spcBef>
                <a:spcPts val="0"/>
              </a:spcBef>
              <a:spcAft>
                <a:spcPts val="0"/>
              </a:spcAft>
              <a:buClr>
                <a:srgbClr val="000000"/>
              </a:buClr>
              <a:buSzPts val="1200"/>
              <a:buFont typeface="Helvetica Neue Light"/>
              <a:buNone/>
              <a:defRPr sz="1200"/>
            </a:lvl8pPr>
            <a:lvl9pPr indent="0" lvl="8" marL="0" rt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65" name="Shape 65"/>
        <p:cNvGrpSpPr/>
        <p:nvPr/>
      </p:nvGrpSpPr>
      <p:grpSpPr>
        <a:xfrm>
          <a:off x="0" y="0"/>
          <a:ext cx="0" cy="0"/>
          <a:chOff x="0" y="0"/>
          <a:chExt cx="0" cy="0"/>
        </a:xfrm>
      </p:grpSpPr>
      <p:sp>
        <p:nvSpPr>
          <p:cNvPr id="66" name="Google Shape;66;p17"/>
          <p:cNvSpPr txBox="1"/>
          <p:nvPr>
            <p:ph type="title"/>
          </p:nvPr>
        </p:nvSpPr>
        <p:spPr>
          <a:xfrm>
            <a:off x="669727" y="234404"/>
            <a:ext cx="7804500" cy="1138500"/>
          </a:xfrm>
          <a:prstGeom prst="rect">
            <a:avLst/>
          </a:prstGeom>
          <a:noFill/>
          <a:ln>
            <a:noFill/>
          </a:ln>
        </p:spPr>
        <p:txBody>
          <a:bodyPr anchorCtr="0" anchor="ctr" bIns="32750" lIns="32750" spcFirstLastPara="1" rIns="32750" wrap="square" tIns="32750">
            <a:noAutofit/>
          </a:bodyPr>
          <a:lstStyle>
            <a:lvl1pPr lvl="0" rtl="0" algn="ctr">
              <a:lnSpc>
                <a:spcPct val="100000"/>
              </a:lnSpc>
              <a:spcBef>
                <a:spcPts val="0"/>
              </a:spcBef>
              <a:spcAft>
                <a:spcPts val="0"/>
              </a:spcAft>
              <a:buClr>
                <a:srgbClr val="000000"/>
              </a:buClr>
              <a:buSzPts val="5200"/>
              <a:buFont typeface="Gill Sans"/>
              <a:buNone/>
              <a:defRPr>
                <a:latin typeface="Gill Sans"/>
                <a:ea typeface="Gill Sans"/>
                <a:cs typeface="Gill Sans"/>
                <a:sym typeface="Gill Sans"/>
              </a:defRPr>
            </a:lvl1pPr>
            <a:lvl2pPr lvl="1" rtl="0" algn="ctr">
              <a:lnSpc>
                <a:spcPct val="100000"/>
              </a:lnSpc>
              <a:spcBef>
                <a:spcPts val="0"/>
              </a:spcBef>
              <a:spcAft>
                <a:spcPts val="0"/>
              </a:spcAft>
              <a:buClr>
                <a:srgbClr val="000000"/>
              </a:buClr>
              <a:buSzPts val="1200"/>
              <a:buNone/>
              <a:defRPr/>
            </a:lvl2pPr>
            <a:lvl3pPr lvl="2" rtl="0" algn="ctr">
              <a:lnSpc>
                <a:spcPct val="100000"/>
              </a:lnSpc>
              <a:spcBef>
                <a:spcPts val="0"/>
              </a:spcBef>
              <a:spcAft>
                <a:spcPts val="0"/>
              </a:spcAft>
              <a:buClr>
                <a:srgbClr val="000000"/>
              </a:buClr>
              <a:buSzPts val="1200"/>
              <a:buNone/>
              <a:defRPr/>
            </a:lvl3pPr>
            <a:lvl4pPr lvl="3" rtl="0" algn="ctr">
              <a:lnSpc>
                <a:spcPct val="100000"/>
              </a:lnSpc>
              <a:spcBef>
                <a:spcPts val="0"/>
              </a:spcBef>
              <a:spcAft>
                <a:spcPts val="0"/>
              </a:spcAft>
              <a:buClr>
                <a:srgbClr val="000000"/>
              </a:buClr>
              <a:buSzPts val="1200"/>
              <a:buNone/>
              <a:defRPr/>
            </a:lvl4pPr>
            <a:lvl5pPr lvl="4" rtl="0" algn="ctr">
              <a:lnSpc>
                <a:spcPct val="100000"/>
              </a:lnSpc>
              <a:spcBef>
                <a:spcPts val="0"/>
              </a:spcBef>
              <a:spcAft>
                <a:spcPts val="0"/>
              </a:spcAft>
              <a:buClr>
                <a:srgbClr val="000000"/>
              </a:buClr>
              <a:buSzPts val="1200"/>
              <a:buNone/>
              <a:defRPr/>
            </a:lvl5pPr>
            <a:lvl6pPr lvl="5" rtl="0" algn="ctr">
              <a:lnSpc>
                <a:spcPct val="100000"/>
              </a:lnSpc>
              <a:spcBef>
                <a:spcPts val="0"/>
              </a:spcBef>
              <a:spcAft>
                <a:spcPts val="0"/>
              </a:spcAft>
              <a:buClr>
                <a:srgbClr val="000000"/>
              </a:buClr>
              <a:buSzPts val="1200"/>
              <a:buNone/>
              <a:defRPr/>
            </a:lvl6pPr>
            <a:lvl7pPr lvl="6" rtl="0" algn="ctr">
              <a:lnSpc>
                <a:spcPct val="100000"/>
              </a:lnSpc>
              <a:spcBef>
                <a:spcPts val="0"/>
              </a:spcBef>
              <a:spcAft>
                <a:spcPts val="0"/>
              </a:spcAft>
              <a:buClr>
                <a:srgbClr val="000000"/>
              </a:buClr>
              <a:buSzPts val="1200"/>
              <a:buNone/>
              <a:defRPr/>
            </a:lvl7pPr>
            <a:lvl8pPr lvl="7" rtl="0" algn="ctr">
              <a:lnSpc>
                <a:spcPct val="100000"/>
              </a:lnSpc>
              <a:spcBef>
                <a:spcPts val="0"/>
              </a:spcBef>
              <a:spcAft>
                <a:spcPts val="0"/>
              </a:spcAft>
              <a:buClr>
                <a:srgbClr val="000000"/>
              </a:buClr>
              <a:buSzPts val="1200"/>
              <a:buNone/>
              <a:defRPr/>
            </a:lvl8pPr>
            <a:lvl9pPr lvl="8" rtl="0" algn="ctr">
              <a:lnSpc>
                <a:spcPct val="100000"/>
              </a:lnSpc>
              <a:spcBef>
                <a:spcPts val="0"/>
              </a:spcBef>
              <a:spcAft>
                <a:spcPts val="0"/>
              </a:spcAft>
              <a:buClr>
                <a:srgbClr val="000000"/>
              </a:buClr>
              <a:buSzPts val="1200"/>
              <a:buNone/>
              <a:defRPr/>
            </a:lvl9pPr>
          </a:lstStyle>
          <a:p/>
        </p:txBody>
      </p:sp>
      <p:sp>
        <p:nvSpPr>
          <p:cNvPr id="67" name="Google Shape;67;p17"/>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rtl="0" algn="ctr">
              <a:lnSpc>
                <a:spcPct val="100000"/>
              </a:lnSpc>
              <a:spcBef>
                <a:spcPts val="0"/>
              </a:spcBef>
              <a:spcAft>
                <a:spcPts val="0"/>
              </a:spcAft>
              <a:buClr>
                <a:srgbClr val="000000"/>
              </a:buClr>
              <a:buSzPts val="1200"/>
              <a:buFont typeface="Helvetica Neue Light"/>
              <a:buNone/>
              <a:defRPr sz="1200"/>
            </a:lvl1pPr>
            <a:lvl2pPr indent="0" lvl="1" marL="0" rtl="0" algn="ctr">
              <a:lnSpc>
                <a:spcPct val="100000"/>
              </a:lnSpc>
              <a:spcBef>
                <a:spcPts val="0"/>
              </a:spcBef>
              <a:spcAft>
                <a:spcPts val="0"/>
              </a:spcAft>
              <a:buClr>
                <a:srgbClr val="000000"/>
              </a:buClr>
              <a:buSzPts val="1200"/>
              <a:buFont typeface="Helvetica Neue Light"/>
              <a:buNone/>
              <a:defRPr sz="1200"/>
            </a:lvl2pPr>
            <a:lvl3pPr indent="0" lvl="2" marL="0" rtl="0" algn="ctr">
              <a:lnSpc>
                <a:spcPct val="100000"/>
              </a:lnSpc>
              <a:spcBef>
                <a:spcPts val="0"/>
              </a:spcBef>
              <a:spcAft>
                <a:spcPts val="0"/>
              </a:spcAft>
              <a:buClr>
                <a:srgbClr val="000000"/>
              </a:buClr>
              <a:buSzPts val="1200"/>
              <a:buFont typeface="Helvetica Neue Light"/>
              <a:buNone/>
              <a:defRPr sz="1200"/>
            </a:lvl3pPr>
            <a:lvl4pPr indent="0" lvl="3" marL="0" rtl="0" algn="ctr">
              <a:lnSpc>
                <a:spcPct val="100000"/>
              </a:lnSpc>
              <a:spcBef>
                <a:spcPts val="0"/>
              </a:spcBef>
              <a:spcAft>
                <a:spcPts val="0"/>
              </a:spcAft>
              <a:buClr>
                <a:srgbClr val="000000"/>
              </a:buClr>
              <a:buSzPts val="1200"/>
              <a:buFont typeface="Helvetica Neue Light"/>
              <a:buNone/>
              <a:defRPr sz="1200"/>
            </a:lvl4pPr>
            <a:lvl5pPr indent="0" lvl="4" marL="0" rtl="0" algn="ctr">
              <a:lnSpc>
                <a:spcPct val="100000"/>
              </a:lnSpc>
              <a:spcBef>
                <a:spcPts val="0"/>
              </a:spcBef>
              <a:spcAft>
                <a:spcPts val="0"/>
              </a:spcAft>
              <a:buClr>
                <a:srgbClr val="000000"/>
              </a:buClr>
              <a:buSzPts val="1200"/>
              <a:buFont typeface="Helvetica Neue Light"/>
              <a:buNone/>
              <a:defRPr sz="1200"/>
            </a:lvl5pPr>
            <a:lvl6pPr indent="0" lvl="5" marL="0" rtl="0" algn="ctr">
              <a:lnSpc>
                <a:spcPct val="100000"/>
              </a:lnSpc>
              <a:spcBef>
                <a:spcPts val="0"/>
              </a:spcBef>
              <a:spcAft>
                <a:spcPts val="0"/>
              </a:spcAft>
              <a:buClr>
                <a:srgbClr val="000000"/>
              </a:buClr>
              <a:buSzPts val="1200"/>
              <a:buFont typeface="Helvetica Neue Light"/>
              <a:buNone/>
              <a:defRPr sz="1200"/>
            </a:lvl6pPr>
            <a:lvl7pPr indent="0" lvl="6" marL="0" rtl="0" algn="ctr">
              <a:lnSpc>
                <a:spcPct val="100000"/>
              </a:lnSpc>
              <a:spcBef>
                <a:spcPts val="0"/>
              </a:spcBef>
              <a:spcAft>
                <a:spcPts val="0"/>
              </a:spcAft>
              <a:buClr>
                <a:srgbClr val="000000"/>
              </a:buClr>
              <a:buSzPts val="1200"/>
              <a:buFont typeface="Helvetica Neue Light"/>
              <a:buNone/>
              <a:defRPr sz="1200"/>
            </a:lvl7pPr>
            <a:lvl8pPr indent="0" lvl="7" marL="0" rtl="0" algn="ctr">
              <a:lnSpc>
                <a:spcPct val="100000"/>
              </a:lnSpc>
              <a:spcBef>
                <a:spcPts val="0"/>
              </a:spcBef>
              <a:spcAft>
                <a:spcPts val="0"/>
              </a:spcAft>
              <a:buClr>
                <a:srgbClr val="000000"/>
              </a:buClr>
              <a:buSzPts val="1200"/>
              <a:buFont typeface="Helvetica Neue Light"/>
              <a:buNone/>
              <a:defRPr sz="1200"/>
            </a:lvl8pPr>
            <a:lvl9pPr indent="0" lvl="8" marL="0" rt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 title">
  <p:cSld name="Center title">
    <p:spTree>
      <p:nvGrpSpPr>
        <p:cNvPr id="68" name="Shape 68"/>
        <p:cNvGrpSpPr/>
        <p:nvPr/>
      </p:nvGrpSpPr>
      <p:grpSpPr>
        <a:xfrm>
          <a:off x="0" y="0"/>
          <a:ext cx="0" cy="0"/>
          <a:chOff x="0" y="0"/>
          <a:chExt cx="0" cy="0"/>
        </a:xfrm>
      </p:grpSpPr>
      <p:sp>
        <p:nvSpPr>
          <p:cNvPr id="69" name="Google Shape;69;p18"/>
          <p:cNvSpPr txBox="1"/>
          <p:nvPr>
            <p:ph idx="1" type="body"/>
          </p:nvPr>
        </p:nvSpPr>
        <p:spPr>
          <a:xfrm>
            <a:off x="892969" y="2250660"/>
            <a:ext cx="7358100" cy="642300"/>
          </a:xfrm>
          <a:prstGeom prst="rect">
            <a:avLst/>
          </a:prstGeom>
          <a:noFill/>
          <a:ln>
            <a:noFill/>
          </a:ln>
        </p:spPr>
        <p:txBody>
          <a:bodyPr anchorCtr="0" anchor="t" bIns="32750" lIns="32750" spcFirstLastPara="1" rIns="32750" wrap="square" tIns="32750">
            <a:noAutofit/>
          </a:bodyPr>
          <a:lstStyle>
            <a:lvl1pPr indent="-228600" lvl="0" marL="457200" rtl="0" algn="ctr">
              <a:lnSpc>
                <a:spcPct val="100000"/>
              </a:lnSpc>
              <a:spcBef>
                <a:spcPts val="0"/>
              </a:spcBef>
              <a:spcAft>
                <a:spcPts val="0"/>
              </a:spcAft>
              <a:buClr>
                <a:srgbClr val="000000"/>
              </a:buClr>
              <a:buSzPts val="3900"/>
              <a:buFont typeface="Avenir"/>
              <a:buNone/>
              <a:defRPr sz="3900">
                <a:latin typeface="Avenir"/>
                <a:ea typeface="Avenir"/>
                <a:cs typeface="Avenir"/>
                <a:sym typeface="Avenir"/>
              </a:defRPr>
            </a:lvl1pPr>
            <a:lvl2pPr indent="-285750" lvl="1" marL="914400" rtl="0" algn="l">
              <a:lnSpc>
                <a:spcPct val="100000"/>
              </a:lnSpc>
              <a:spcBef>
                <a:spcPts val="2700"/>
              </a:spcBef>
              <a:spcAft>
                <a:spcPts val="0"/>
              </a:spcAft>
              <a:buClr>
                <a:srgbClr val="000000"/>
              </a:buClr>
              <a:buSzPts val="900"/>
              <a:buChar char="•"/>
              <a:defRPr/>
            </a:lvl2pPr>
            <a:lvl3pPr indent="-285750" lvl="2" marL="1371600" rtl="0" algn="l">
              <a:lnSpc>
                <a:spcPct val="100000"/>
              </a:lnSpc>
              <a:spcBef>
                <a:spcPts val="2700"/>
              </a:spcBef>
              <a:spcAft>
                <a:spcPts val="0"/>
              </a:spcAft>
              <a:buClr>
                <a:srgbClr val="000000"/>
              </a:buClr>
              <a:buSzPts val="900"/>
              <a:buChar char="•"/>
              <a:defRPr/>
            </a:lvl3pPr>
            <a:lvl4pPr indent="-285750" lvl="3" marL="1828800" rtl="0" algn="l">
              <a:lnSpc>
                <a:spcPct val="100000"/>
              </a:lnSpc>
              <a:spcBef>
                <a:spcPts val="2700"/>
              </a:spcBef>
              <a:spcAft>
                <a:spcPts val="0"/>
              </a:spcAft>
              <a:buClr>
                <a:srgbClr val="000000"/>
              </a:buClr>
              <a:buSzPts val="900"/>
              <a:buChar char="•"/>
              <a:defRPr/>
            </a:lvl4pPr>
            <a:lvl5pPr indent="-285750" lvl="4" marL="2286000" rtl="0" algn="l">
              <a:lnSpc>
                <a:spcPct val="100000"/>
              </a:lnSpc>
              <a:spcBef>
                <a:spcPts val="2700"/>
              </a:spcBef>
              <a:spcAft>
                <a:spcPts val="0"/>
              </a:spcAft>
              <a:buClr>
                <a:srgbClr val="000000"/>
              </a:buClr>
              <a:buSzPts val="900"/>
              <a:buChar char="•"/>
              <a:defRPr/>
            </a:lvl5pPr>
            <a:lvl6pPr indent="-285750" lvl="5" marL="2743200" rtl="0" algn="l">
              <a:lnSpc>
                <a:spcPct val="100000"/>
              </a:lnSpc>
              <a:spcBef>
                <a:spcPts val="2700"/>
              </a:spcBef>
              <a:spcAft>
                <a:spcPts val="0"/>
              </a:spcAft>
              <a:buClr>
                <a:srgbClr val="000000"/>
              </a:buClr>
              <a:buSzPts val="900"/>
              <a:buChar char="•"/>
              <a:defRPr/>
            </a:lvl6pPr>
            <a:lvl7pPr indent="-285750" lvl="6" marL="3200400" rtl="0" algn="l">
              <a:lnSpc>
                <a:spcPct val="100000"/>
              </a:lnSpc>
              <a:spcBef>
                <a:spcPts val="2700"/>
              </a:spcBef>
              <a:spcAft>
                <a:spcPts val="0"/>
              </a:spcAft>
              <a:buClr>
                <a:srgbClr val="000000"/>
              </a:buClr>
              <a:buSzPts val="900"/>
              <a:buChar char="•"/>
              <a:defRPr/>
            </a:lvl7pPr>
            <a:lvl8pPr indent="-285750" lvl="7" marL="3657600" rtl="0" algn="l">
              <a:lnSpc>
                <a:spcPct val="100000"/>
              </a:lnSpc>
              <a:spcBef>
                <a:spcPts val="2700"/>
              </a:spcBef>
              <a:spcAft>
                <a:spcPts val="0"/>
              </a:spcAft>
              <a:buClr>
                <a:srgbClr val="000000"/>
              </a:buClr>
              <a:buSzPts val="900"/>
              <a:buChar char="•"/>
              <a:defRPr/>
            </a:lvl8pPr>
            <a:lvl9pPr indent="-285750" lvl="8" marL="4114800" rtl="0" algn="l">
              <a:lnSpc>
                <a:spcPct val="100000"/>
              </a:lnSpc>
              <a:spcBef>
                <a:spcPts val="2700"/>
              </a:spcBef>
              <a:spcAft>
                <a:spcPts val="0"/>
              </a:spcAft>
              <a:buClr>
                <a:srgbClr val="000000"/>
              </a:buClr>
              <a:buSzPts val="900"/>
              <a:buChar char="•"/>
              <a:defRPr/>
            </a:lvl9pPr>
          </a:lstStyle>
          <a:p/>
        </p:txBody>
      </p:sp>
      <p:sp>
        <p:nvSpPr>
          <p:cNvPr id="70" name="Google Shape;70;p18"/>
          <p:cNvSpPr txBox="1"/>
          <p:nvPr>
            <p:ph idx="12" type="sldNum"/>
          </p:nvPr>
        </p:nvSpPr>
        <p:spPr>
          <a:xfrm>
            <a:off x="8724709" y="4801939"/>
            <a:ext cx="318600" cy="274500"/>
          </a:xfrm>
          <a:prstGeom prst="rect">
            <a:avLst/>
          </a:prstGeom>
          <a:noFill/>
          <a:ln>
            <a:noFill/>
          </a:ln>
        </p:spPr>
        <p:txBody>
          <a:bodyPr anchorCtr="0" anchor="t" bIns="32750" lIns="32750" spcFirstLastPara="1" rIns="32750" wrap="square" tIns="32750">
            <a:noAutofit/>
          </a:bodyPr>
          <a:lstStyle>
            <a:lvl1pPr indent="0" lvl="0"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1pPr>
            <a:lvl2pPr indent="0" lvl="1"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2pPr>
            <a:lvl3pPr indent="0" lvl="2"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3pPr>
            <a:lvl4pPr indent="0" lvl="3"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4pPr>
            <a:lvl5pPr indent="0" lvl="4"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5pPr>
            <a:lvl6pPr indent="0" lvl="5"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6pPr>
            <a:lvl7pPr indent="0" lvl="6"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7pPr>
            <a:lvl8pPr indent="0" lvl="7"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8pPr>
            <a:lvl9pPr indent="0" lvl="8"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sz="1200">
              <a:latin typeface="Helvetica Neue Light"/>
              <a:ea typeface="Helvetica Neue Light"/>
              <a:cs typeface="Helvetica Neue Light"/>
              <a:sym typeface="Helvetica Neue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2">
    <p:spTree>
      <p:nvGrpSpPr>
        <p:cNvPr id="71" name="Shape 71"/>
        <p:cNvGrpSpPr/>
        <p:nvPr/>
      </p:nvGrpSpPr>
      <p:grpSpPr>
        <a:xfrm>
          <a:off x="0" y="0"/>
          <a:ext cx="0" cy="0"/>
          <a:chOff x="0" y="0"/>
          <a:chExt cx="0" cy="0"/>
        </a:xfrm>
      </p:grpSpPr>
      <p:sp>
        <p:nvSpPr>
          <p:cNvPr id="72" name="Google Shape;72;p19"/>
          <p:cNvSpPr txBox="1"/>
          <p:nvPr>
            <p:ph idx="1" type="body"/>
          </p:nvPr>
        </p:nvSpPr>
        <p:spPr>
          <a:xfrm>
            <a:off x="178594" y="26789"/>
            <a:ext cx="7804500" cy="536100"/>
          </a:xfrm>
          <a:prstGeom prst="rect">
            <a:avLst/>
          </a:prstGeom>
          <a:noFill/>
          <a:ln>
            <a:noFill/>
          </a:ln>
        </p:spPr>
        <p:txBody>
          <a:bodyPr anchorCtr="0" anchor="ctr" bIns="32750" lIns="32750" spcFirstLastPara="1" rIns="32750" wrap="square" tIns="32750">
            <a:noAutofit/>
          </a:bodyPr>
          <a:lstStyle>
            <a:lvl1pPr indent="-228600" lvl="0" marL="457200" rtl="0" algn="l">
              <a:lnSpc>
                <a:spcPct val="100000"/>
              </a:lnSpc>
              <a:spcBef>
                <a:spcPts val="0"/>
              </a:spcBef>
              <a:spcAft>
                <a:spcPts val="0"/>
              </a:spcAft>
              <a:buClr>
                <a:srgbClr val="000000"/>
              </a:buClr>
              <a:buSzPts val="3200"/>
              <a:buFont typeface="Avenir"/>
              <a:buNone/>
              <a:defRPr sz="3200">
                <a:latin typeface="Avenir"/>
                <a:ea typeface="Avenir"/>
                <a:cs typeface="Avenir"/>
                <a:sym typeface="Avenir"/>
              </a:defRPr>
            </a:lvl1pPr>
            <a:lvl2pPr indent="-285750" lvl="1" marL="914400" rtl="0" algn="l">
              <a:lnSpc>
                <a:spcPct val="100000"/>
              </a:lnSpc>
              <a:spcBef>
                <a:spcPts val="2700"/>
              </a:spcBef>
              <a:spcAft>
                <a:spcPts val="0"/>
              </a:spcAft>
              <a:buClr>
                <a:srgbClr val="000000"/>
              </a:buClr>
              <a:buSzPts val="900"/>
              <a:buChar char="•"/>
              <a:defRPr/>
            </a:lvl2pPr>
            <a:lvl3pPr indent="-285750" lvl="2" marL="1371600" rtl="0" algn="l">
              <a:lnSpc>
                <a:spcPct val="100000"/>
              </a:lnSpc>
              <a:spcBef>
                <a:spcPts val="2700"/>
              </a:spcBef>
              <a:spcAft>
                <a:spcPts val="0"/>
              </a:spcAft>
              <a:buClr>
                <a:srgbClr val="000000"/>
              </a:buClr>
              <a:buSzPts val="900"/>
              <a:buChar char="•"/>
              <a:defRPr/>
            </a:lvl3pPr>
            <a:lvl4pPr indent="-285750" lvl="3" marL="1828800" rtl="0" algn="l">
              <a:lnSpc>
                <a:spcPct val="100000"/>
              </a:lnSpc>
              <a:spcBef>
                <a:spcPts val="2700"/>
              </a:spcBef>
              <a:spcAft>
                <a:spcPts val="0"/>
              </a:spcAft>
              <a:buClr>
                <a:srgbClr val="000000"/>
              </a:buClr>
              <a:buSzPts val="900"/>
              <a:buChar char="•"/>
              <a:defRPr/>
            </a:lvl4pPr>
            <a:lvl5pPr indent="-285750" lvl="4" marL="2286000" rtl="0" algn="l">
              <a:lnSpc>
                <a:spcPct val="100000"/>
              </a:lnSpc>
              <a:spcBef>
                <a:spcPts val="2700"/>
              </a:spcBef>
              <a:spcAft>
                <a:spcPts val="0"/>
              </a:spcAft>
              <a:buClr>
                <a:srgbClr val="000000"/>
              </a:buClr>
              <a:buSzPts val="900"/>
              <a:buChar char="•"/>
              <a:defRPr/>
            </a:lvl5pPr>
            <a:lvl6pPr indent="-285750" lvl="5" marL="2743200" rtl="0" algn="l">
              <a:lnSpc>
                <a:spcPct val="100000"/>
              </a:lnSpc>
              <a:spcBef>
                <a:spcPts val="2700"/>
              </a:spcBef>
              <a:spcAft>
                <a:spcPts val="0"/>
              </a:spcAft>
              <a:buClr>
                <a:srgbClr val="000000"/>
              </a:buClr>
              <a:buSzPts val="900"/>
              <a:buChar char="•"/>
              <a:defRPr/>
            </a:lvl6pPr>
            <a:lvl7pPr indent="-285750" lvl="6" marL="3200400" rtl="0" algn="l">
              <a:lnSpc>
                <a:spcPct val="100000"/>
              </a:lnSpc>
              <a:spcBef>
                <a:spcPts val="2700"/>
              </a:spcBef>
              <a:spcAft>
                <a:spcPts val="0"/>
              </a:spcAft>
              <a:buClr>
                <a:srgbClr val="000000"/>
              </a:buClr>
              <a:buSzPts val="900"/>
              <a:buChar char="•"/>
              <a:defRPr/>
            </a:lvl7pPr>
            <a:lvl8pPr indent="-285750" lvl="7" marL="3657600" rtl="0" algn="l">
              <a:lnSpc>
                <a:spcPct val="100000"/>
              </a:lnSpc>
              <a:spcBef>
                <a:spcPts val="2700"/>
              </a:spcBef>
              <a:spcAft>
                <a:spcPts val="0"/>
              </a:spcAft>
              <a:buClr>
                <a:srgbClr val="000000"/>
              </a:buClr>
              <a:buSzPts val="900"/>
              <a:buChar char="•"/>
              <a:defRPr/>
            </a:lvl8pPr>
            <a:lvl9pPr indent="-285750" lvl="8" marL="4114800" rtl="0" algn="l">
              <a:lnSpc>
                <a:spcPct val="100000"/>
              </a:lnSpc>
              <a:spcBef>
                <a:spcPts val="2700"/>
              </a:spcBef>
              <a:spcAft>
                <a:spcPts val="0"/>
              </a:spcAft>
              <a:buClr>
                <a:srgbClr val="000000"/>
              </a:buClr>
              <a:buSzPts val="900"/>
              <a:buChar char="•"/>
              <a:defRPr/>
            </a:lvl9pPr>
          </a:lstStyle>
          <a:p/>
        </p:txBody>
      </p:sp>
      <p:sp>
        <p:nvSpPr>
          <p:cNvPr id="73" name="Google Shape;73;p19"/>
          <p:cNvSpPr txBox="1"/>
          <p:nvPr>
            <p:ph idx="12" type="sldNum"/>
          </p:nvPr>
        </p:nvSpPr>
        <p:spPr>
          <a:xfrm>
            <a:off x="8724304" y="4801939"/>
            <a:ext cx="318600" cy="274500"/>
          </a:xfrm>
          <a:prstGeom prst="rect">
            <a:avLst/>
          </a:prstGeom>
          <a:noFill/>
          <a:ln>
            <a:noFill/>
          </a:ln>
        </p:spPr>
        <p:txBody>
          <a:bodyPr anchorCtr="0" anchor="t" bIns="32750" lIns="32750" spcFirstLastPara="1" rIns="32750" wrap="square" tIns="32750">
            <a:noAutofit/>
          </a:bodyPr>
          <a:lstStyle>
            <a:lvl1pPr indent="0" lvl="0"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1pPr>
            <a:lvl2pPr indent="0" lvl="1"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2pPr>
            <a:lvl3pPr indent="0" lvl="2"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3pPr>
            <a:lvl4pPr indent="0" lvl="3"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4pPr>
            <a:lvl5pPr indent="0" lvl="4"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5pPr>
            <a:lvl6pPr indent="0" lvl="5"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6pPr>
            <a:lvl7pPr indent="0" lvl="6"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7pPr>
            <a:lvl8pPr indent="0" lvl="7"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8pPr>
            <a:lvl9pPr indent="0" lvl="8"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sz="1200">
              <a:latin typeface="Helvetica Neue Light"/>
              <a:ea typeface="Helvetica Neue Light"/>
              <a:cs typeface="Helvetica Neue Light"/>
              <a:sym typeface="Helvetica Neue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2">
    <p:spTree>
      <p:nvGrpSpPr>
        <p:cNvPr id="74" name="Shape 74"/>
        <p:cNvGrpSpPr/>
        <p:nvPr/>
      </p:nvGrpSpPr>
      <p:grpSpPr>
        <a:xfrm>
          <a:off x="0" y="0"/>
          <a:ext cx="0" cy="0"/>
          <a:chOff x="0" y="0"/>
          <a:chExt cx="0" cy="0"/>
        </a:xfrm>
      </p:grpSpPr>
      <p:sp>
        <p:nvSpPr>
          <p:cNvPr id="75" name="Google Shape;75;p20"/>
          <p:cNvSpPr txBox="1"/>
          <p:nvPr>
            <p:ph idx="1" type="body"/>
          </p:nvPr>
        </p:nvSpPr>
        <p:spPr>
          <a:xfrm>
            <a:off x="178594" y="26789"/>
            <a:ext cx="7804500" cy="536100"/>
          </a:xfrm>
          <a:prstGeom prst="rect">
            <a:avLst/>
          </a:prstGeom>
          <a:noFill/>
          <a:ln>
            <a:noFill/>
          </a:ln>
        </p:spPr>
        <p:txBody>
          <a:bodyPr anchorCtr="0" anchor="ctr" bIns="32750" lIns="32750" spcFirstLastPara="1" rIns="32750" wrap="square" tIns="32750">
            <a:noAutofit/>
          </a:bodyPr>
          <a:lstStyle>
            <a:lvl1pPr indent="-228600" lvl="0" marL="457200" rtl="0" algn="l">
              <a:lnSpc>
                <a:spcPct val="100000"/>
              </a:lnSpc>
              <a:spcBef>
                <a:spcPts val="0"/>
              </a:spcBef>
              <a:spcAft>
                <a:spcPts val="0"/>
              </a:spcAft>
              <a:buClr>
                <a:srgbClr val="000000"/>
              </a:buClr>
              <a:buSzPts val="3200"/>
              <a:buFont typeface="Avenir"/>
              <a:buNone/>
              <a:defRPr sz="3200">
                <a:latin typeface="Avenir"/>
                <a:ea typeface="Avenir"/>
                <a:cs typeface="Avenir"/>
                <a:sym typeface="Avenir"/>
              </a:defRPr>
            </a:lvl1pPr>
            <a:lvl2pPr indent="-285750" lvl="1" marL="914400" rtl="0" algn="l">
              <a:lnSpc>
                <a:spcPct val="100000"/>
              </a:lnSpc>
              <a:spcBef>
                <a:spcPts val="2700"/>
              </a:spcBef>
              <a:spcAft>
                <a:spcPts val="0"/>
              </a:spcAft>
              <a:buClr>
                <a:srgbClr val="000000"/>
              </a:buClr>
              <a:buSzPts val="900"/>
              <a:buChar char="•"/>
              <a:defRPr/>
            </a:lvl2pPr>
            <a:lvl3pPr indent="-285750" lvl="2" marL="1371600" rtl="0" algn="l">
              <a:lnSpc>
                <a:spcPct val="100000"/>
              </a:lnSpc>
              <a:spcBef>
                <a:spcPts val="2700"/>
              </a:spcBef>
              <a:spcAft>
                <a:spcPts val="0"/>
              </a:spcAft>
              <a:buClr>
                <a:srgbClr val="000000"/>
              </a:buClr>
              <a:buSzPts val="900"/>
              <a:buChar char="•"/>
              <a:defRPr/>
            </a:lvl3pPr>
            <a:lvl4pPr indent="-285750" lvl="3" marL="1828800" rtl="0" algn="l">
              <a:lnSpc>
                <a:spcPct val="100000"/>
              </a:lnSpc>
              <a:spcBef>
                <a:spcPts val="2700"/>
              </a:spcBef>
              <a:spcAft>
                <a:spcPts val="0"/>
              </a:spcAft>
              <a:buClr>
                <a:srgbClr val="000000"/>
              </a:buClr>
              <a:buSzPts val="900"/>
              <a:buChar char="•"/>
              <a:defRPr/>
            </a:lvl4pPr>
            <a:lvl5pPr indent="-285750" lvl="4" marL="2286000" rtl="0" algn="l">
              <a:lnSpc>
                <a:spcPct val="100000"/>
              </a:lnSpc>
              <a:spcBef>
                <a:spcPts val="2700"/>
              </a:spcBef>
              <a:spcAft>
                <a:spcPts val="0"/>
              </a:spcAft>
              <a:buClr>
                <a:srgbClr val="000000"/>
              </a:buClr>
              <a:buSzPts val="900"/>
              <a:buChar char="•"/>
              <a:defRPr/>
            </a:lvl5pPr>
            <a:lvl6pPr indent="-285750" lvl="5" marL="2743200" rtl="0" algn="l">
              <a:lnSpc>
                <a:spcPct val="100000"/>
              </a:lnSpc>
              <a:spcBef>
                <a:spcPts val="2700"/>
              </a:spcBef>
              <a:spcAft>
                <a:spcPts val="0"/>
              </a:spcAft>
              <a:buClr>
                <a:srgbClr val="000000"/>
              </a:buClr>
              <a:buSzPts val="900"/>
              <a:buChar char="•"/>
              <a:defRPr/>
            </a:lvl6pPr>
            <a:lvl7pPr indent="-285750" lvl="6" marL="3200400" rtl="0" algn="l">
              <a:lnSpc>
                <a:spcPct val="100000"/>
              </a:lnSpc>
              <a:spcBef>
                <a:spcPts val="2700"/>
              </a:spcBef>
              <a:spcAft>
                <a:spcPts val="0"/>
              </a:spcAft>
              <a:buClr>
                <a:srgbClr val="000000"/>
              </a:buClr>
              <a:buSzPts val="900"/>
              <a:buChar char="•"/>
              <a:defRPr/>
            </a:lvl7pPr>
            <a:lvl8pPr indent="-285750" lvl="7" marL="3657600" rtl="0" algn="l">
              <a:lnSpc>
                <a:spcPct val="100000"/>
              </a:lnSpc>
              <a:spcBef>
                <a:spcPts val="2700"/>
              </a:spcBef>
              <a:spcAft>
                <a:spcPts val="0"/>
              </a:spcAft>
              <a:buClr>
                <a:srgbClr val="000000"/>
              </a:buClr>
              <a:buSzPts val="900"/>
              <a:buChar char="•"/>
              <a:defRPr/>
            </a:lvl8pPr>
            <a:lvl9pPr indent="-285750" lvl="8" marL="4114800" rtl="0" algn="l">
              <a:lnSpc>
                <a:spcPct val="100000"/>
              </a:lnSpc>
              <a:spcBef>
                <a:spcPts val="2700"/>
              </a:spcBef>
              <a:spcAft>
                <a:spcPts val="0"/>
              </a:spcAft>
              <a:buClr>
                <a:srgbClr val="000000"/>
              </a:buClr>
              <a:buSzPts val="900"/>
              <a:buChar char="•"/>
              <a:defRPr/>
            </a:lvl9pPr>
          </a:lstStyle>
          <a:p/>
        </p:txBody>
      </p:sp>
      <p:sp>
        <p:nvSpPr>
          <p:cNvPr id="76" name="Google Shape;76;p20"/>
          <p:cNvSpPr txBox="1"/>
          <p:nvPr>
            <p:ph idx="2" type="body"/>
          </p:nvPr>
        </p:nvSpPr>
        <p:spPr>
          <a:xfrm>
            <a:off x="1000125" y="702506"/>
            <a:ext cx="7143900" cy="4070700"/>
          </a:xfrm>
          <a:prstGeom prst="rect">
            <a:avLst/>
          </a:prstGeom>
          <a:noFill/>
          <a:ln>
            <a:noFill/>
          </a:ln>
        </p:spPr>
        <p:txBody>
          <a:bodyPr anchorCtr="0" anchor="t" bIns="32750" lIns="32750" spcFirstLastPara="1" rIns="32750" wrap="square" tIns="32750">
            <a:noAutofit/>
          </a:bodyPr>
          <a:lstStyle>
            <a:lvl1pPr indent="-374650" lvl="0" marL="457200" rtl="0" algn="l">
              <a:lnSpc>
                <a:spcPct val="100000"/>
              </a:lnSpc>
              <a:spcBef>
                <a:spcPts val="1100"/>
              </a:spcBef>
              <a:spcAft>
                <a:spcPts val="0"/>
              </a:spcAft>
              <a:buClr>
                <a:srgbClr val="000000"/>
              </a:buClr>
              <a:buSzPts val="2300"/>
              <a:buFont typeface="Avenir"/>
              <a:buChar char="•"/>
              <a:defRPr>
                <a:latin typeface="Avenir"/>
                <a:ea typeface="Avenir"/>
                <a:cs typeface="Avenir"/>
                <a:sym typeface="Avenir"/>
              </a:defRPr>
            </a:lvl1pPr>
            <a:lvl2pPr indent="-374650" lvl="1" marL="914400" rtl="0" algn="l">
              <a:lnSpc>
                <a:spcPct val="100000"/>
              </a:lnSpc>
              <a:spcBef>
                <a:spcPts val="1100"/>
              </a:spcBef>
              <a:spcAft>
                <a:spcPts val="0"/>
              </a:spcAft>
              <a:buClr>
                <a:srgbClr val="000000"/>
              </a:buClr>
              <a:buSzPts val="2300"/>
              <a:buFont typeface="Avenir"/>
              <a:buChar char="-"/>
              <a:defRPr>
                <a:latin typeface="Avenir"/>
                <a:ea typeface="Avenir"/>
                <a:cs typeface="Avenir"/>
                <a:sym typeface="Avenir"/>
              </a:defRPr>
            </a:lvl2pPr>
            <a:lvl3pPr indent="-374650" lvl="2" marL="1371600" rtl="0" algn="l">
              <a:lnSpc>
                <a:spcPct val="100000"/>
              </a:lnSpc>
              <a:spcBef>
                <a:spcPts val="1100"/>
              </a:spcBef>
              <a:spcAft>
                <a:spcPts val="0"/>
              </a:spcAft>
              <a:buClr>
                <a:srgbClr val="000000"/>
              </a:buClr>
              <a:buSzPts val="2300"/>
              <a:buFont typeface="Avenir"/>
              <a:buChar char="-"/>
              <a:defRPr>
                <a:latin typeface="Avenir"/>
                <a:ea typeface="Avenir"/>
                <a:cs typeface="Avenir"/>
                <a:sym typeface="Avenir"/>
              </a:defRPr>
            </a:lvl3pPr>
            <a:lvl4pPr indent="-374650" lvl="3" marL="1828800" rtl="0" algn="l">
              <a:lnSpc>
                <a:spcPct val="100000"/>
              </a:lnSpc>
              <a:spcBef>
                <a:spcPts val="1100"/>
              </a:spcBef>
              <a:spcAft>
                <a:spcPts val="0"/>
              </a:spcAft>
              <a:buClr>
                <a:srgbClr val="000000"/>
              </a:buClr>
              <a:buSzPts val="2300"/>
              <a:buFont typeface="Avenir"/>
              <a:buChar char="-"/>
              <a:defRPr>
                <a:latin typeface="Avenir"/>
                <a:ea typeface="Avenir"/>
                <a:cs typeface="Avenir"/>
                <a:sym typeface="Avenir"/>
              </a:defRPr>
            </a:lvl4pPr>
            <a:lvl5pPr indent="-374650" lvl="4" marL="2286000" rtl="0" algn="l">
              <a:lnSpc>
                <a:spcPct val="100000"/>
              </a:lnSpc>
              <a:spcBef>
                <a:spcPts val="1100"/>
              </a:spcBef>
              <a:spcAft>
                <a:spcPts val="0"/>
              </a:spcAft>
              <a:buClr>
                <a:srgbClr val="000000"/>
              </a:buClr>
              <a:buSzPts val="2300"/>
              <a:buFont typeface="Avenir"/>
              <a:buChar char="-"/>
              <a:defRPr>
                <a:latin typeface="Avenir"/>
                <a:ea typeface="Avenir"/>
                <a:cs typeface="Avenir"/>
                <a:sym typeface="Avenir"/>
              </a:defRPr>
            </a:lvl5pPr>
            <a:lvl6pPr indent="-285750" lvl="5" marL="2743200" rtl="0" algn="l">
              <a:lnSpc>
                <a:spcPct val="100000"/>
              </a:lnSpc>
              <a:spcBef>
                <a:spcPts val="2700"/>
              </a:spcBef>
              <a:spcAft>
                <a:spcPts val="0"/>
              </a:spcAft>
              <a:buClr>
                <a:srgbClr val="000000"/>
              </a:buClr>
              <a:buSzPts val="900"/>
              <a:buChar char="•"/>
              <a:defRPr/>
            </a:lvl6pPr>
            <a:lvl7pPr indent="-285750" lvl="6" marL="3200400" rtl="0" algn="l">
              <a:lnSpc>
                <a:spcPct val="100000"/>
              </a:lnSpc>
              <a:spcBef>
                <a:spcPts val="2700"/>
              </a:spcBef>
              <a:spcAft>
                <a:spcPts val="0"/>
              </a:spcAft>
              <a:buClr>
                <a:srgbClr val="000000"/>
              </a:buClr>
              <a:buSzPts val="900"/>
              <a:buChar char="•"/>
              <a:defRPr/>
            </a:lvl7pPr>
            <a:lvl8pPr indent="-285750" lvl="7" marL="3657600" rtl="0" algn="l">
              <a:lnSpc>
                <a:spcPct val="100000"/>
              </a:lnSpc>
              <a:spcBef>
                <a:spcPts val="2700"/>
              </a:spcBef>
              <a:spcAft>
                <a:spcPts val="0"/>
              </a:spcAft>
              <a:buClr>
                <a:srgbClr val="000000"/>
              </a:buClr>
              <a:buSzPts val="900"/>
              <a:buChar char="•"/>
              <a:defRPr/>
            </a:lvl8pPr>
            <a:lvl9pPr indent="-285750" lvl="8" marL="4114800" rtl="0" algn="l">
              <a:lnSpc>
                <a:spcPct val="100000"/>
              </a:lnSpc>
              <a:spcBef>
                <a:spcPts val="2700"/>
              </a:spcBef>
              <a:spcAft>
                <a:spcPts val="0"/>
              </a:spcAft>
              <a:buClr>
                <a:srgbClr val="000000"/>
              </a:buClr>
              <a:buSzPts val="900"/>
              <a:buChar char="•"/>
              <a:defRPr/>
            </a:lvl9pPr>
          </a:lstStyle>
          <a:p/>
        </p:txBody>
      </p:sp>
      <p:sp>
        <p:nvSpPr>
          <p:cNvPr id="77" name="Google Shape;77;p20"/>
          <p:cNvSpPr txBox="1"/>
          <p:nvPr>
            <p:ph idx="12" type="sldNum"/>
          </p:nvPr>
        </p:nvSpPr>
        <p:spPr>
          <a:xfrm>
            <a:off x="8724304" y="4801939"/>
            <a:ext cx="318600" cy="274500"/>
          </a:xfrm>
          <a:prstGeom prst="rect">
            <a:avLst/>
          </a:prstGeom>
          <a:noFill/>
          <a:ln>
            <a:noFill/>
          </a:ln>
        </p:spPr>
        <p:txBody>
          <a:bodyPr anchorCtr="0" anchor="t" bIns="32750" lIns="32750" spcFirstLastPara="1" rIns="32750" wrap="square" tIns="32750">
            <a:noAutofit/>
          </a:bodyPr>
          <a:lstStyle>
            <a:lvl1pPr indent="0" lvl="0"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1pPr>
            <a:lvl2pPr indent="0" lvl="1"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2pPr>
            <a:lvl3pPr indent="0" lvl="2"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3pPr>
            <a:lvl4pPr indent="0" lvl="3"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4pPr>
            <a:lvl5pPr indent="0" lvl="4"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5pPr>
            <a:lvl6pPr indent="0" lvl="5"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6pPr>
            <a:lvl7pPr indent="0" lvl="6"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7pPr>
            <a:lvl8pPr indent="0" lvl="7"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8pPr>
            <a:lvl9pPr indent="0" lvl="8" marL="0" marR="0" rtl="0" algn="r">
              <a:lnSpc>
                <a:spcPct val="100000"/>
              </a:lnSpc>
              <a:spcBef>
                <a:spcPts val="0"/>
              </a:spcBef>
              <a:spcAft>
                <a:spcPts val="0"/>
              </a:spcAft>
              <a:buClr>
                <a:srgbClr val="000000"/>
              </a:buClr>
              <a:buSzPts val="1500"/>
              <a:buFont typeface="Avenir"/>
              <a:buNone/>
              <a:defRPr sz="1500">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sz="1200">
              <a:latin typeface="Helvetica Neue Light"/>
              <a:ea typeface="Helvetica Neue Light"/>
              <a:cs typeface="Helvetica Neue Light"/>
              <a:sym typeface="Helvetica Neue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8" name="Shape 78"/>
        <p:cNvGrpSpPr/>
        <p:nvPr/>
      </p:nvGrpSpPr>
      <p:grpSpPr>
        <a:xfrm>
          <a:off x="0" y="0"/>
          <a:ext cx="0" cy="0"/>
          <a:chOff x="0" y="0"/>
          <a:chExt cx="0" cy="0"/>
        </a:xfrm>
      </p:grpSpPr>
      <p:sp>
        <p:nvSpPr>
          <p:cNvPr id="79" name="Google Shape;79;p21"/>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rtl="0" algn="ctr">
              <a:lnSpc>
                <a:spcPct val="100000"/>
              </a:lnSpc>
              <a:spcBef>
                <a:spcPts val="0"/>
              </a:spcBef>
              <a:spcAft>
                <a:spcPts val="0"/>
              </a:spcAft>
              <a:buClr>
                <a:srgbClr val="000000"/>
              </a:buClr>
              <a:buSzPts val="1200"/>
              <a:buFont typeface="Helvetica Neue Light"/>
              <a:buNone/>
              <a:defRPr sz="1200"/>
            </a:lvl1pPr>
            <a:lvl2pPr indent="0" lvl="1" marL="0" rtl="0" algn="ctr">
              <a:lnSpc>
                <a:spcPct val="100000"/>
              </a:lnSpc>
              <a:spcBef>
                <a:spcPts val="0"/>
              </a:spcBef>
              <a:spcAft>
                <a:spcPts val="0"/>
              </a:spcAft>
              <a:buClr>
                <a:srgbClr val="000000"/>
              </a:buClr>
              <a:buSzPts val="1200"/>
              <a:buFont typeface="Helvetica Neue Light"/>
              <a:buNone/>
              <a:defRPr sz="1200"/>
            </a:lvl2pPr>
            <a:lvl3pPr indent="0" lvl="2" marL="0" rtl="0" algn="ctr">
              <a:lnSpc>
                <a:spcPct val="100000"/>
              </a:lnSpc>
              <a:spcBef>
                <a:spcPts val="0"/>
              </a:spcBef>
              <a:spcAft>
                <a:spcPts val="0"/>
              </a:spcAft>
              <a:buClr>
                <a:srgbClr val="000000"/>
              </a:buClr>
              <a:buSzPts val="1200"/>
              <a:buFont typeface="Helvetica Neue Light"/>
              <a:buNone/>
              <a:defRPr sz="1200"/>
            </a:lvl3pPr>
            <a:lvl4pPr indent="0" lvl="3" marL="0" rtl="0" algn="ctr">
              <a:lnSpc>
                <a:spcPct val="100000"/>
              </a:lnSpc>
              <a:spcBef>
                <a:spcPts val="0"/>
              </a:spcBef>
              <a:spcAft>
                <a:spcPts val="0"/>
              </a:spcAft>
              <a:buClr>
                <a:srgbClr val="000000"/>
              </a:buClr>
              <a:buSzPts val="1200"/>
              <a:buFont typeface="Helvetica Neue Light"/>
              <a:buNone/>
              <a:defRPr sz="1200"/>
            </a:lvl4pPr>
            <a:lvl5pPr indent="0" lvl="4" marL="0" rtl="0" algn="ctr">
              <a:lnSpc>
                <a:spcPct val="100000"/>
              </a:lnSpc>
              <a:spcBef>
                <a:spcPts val="0"/>
              </a:spcBef>
              <a:spcAft>
                <a:spcPts val="0"/>
              </a:spcAft>
              <a:buClr>
                <a:srgbClr val="000000"/>
              </a:buClr>
              <a:buSzPts val="1200"/>
              <a:buFont typeface="Helvetica Neue Light"/>
              <a:buNone/>
              <a:defRPr sz="1200"/>
            </a:lvl5pPr>
            <a:lvl6pPr indent="0" lvl="5" marL="0" rtl="0" algn="ctr">
              <a:lnSpc>
                <a:spcPct val="100000"/>
              </a:lnSpc>
              <a:spcBef>
                <a:spcPts val="0"/>
              </a:spcBef>
              <a:spcAft>
                <a:spcPts val="0"/>
              </a:spcAft>
              <a:buClr>
                <a:srgbClr val="000000"/>
              </a:buClr>
              <a:buSzPts val="1200"/>
              <a:buFont typeface="Helvetica Neue Light"/>
              <a:buNone/>
              <a:defRPr sz="1200"/>
            </a:lvl6pPr>
            <a:lvl7pPr indent="0" lvl="6" marL="0" rtl="0" algn="ctr">
              <a:lnSpc>
                <a:spcPct val="100000"/>
              </a:lnSpc>
              <a:spcBef>
                <a:spcPts val="0"/>
              </a:spcBef>
              <a:spcAft>
                <a:spcPts val="0"/>
              </a:spcAft>
              <a:buClr>
                <a:srgbClr val="000000"/>
              </a:buClr>
              <a:buSzPts val="1200"/>
              <a:buFont typeface="Helvetica Neue Light"/>
              <a:buNone/>
              <a:defRPr sz="1200"/>
            </a:lvl7pPr>
            <a:lvl8pPr indent="0" lvl="7" marL="0" rtl="0" algn="ctr">
              <a:lnSpc>
                <a:spcPct val="100000"/>
              </a:lnSpc>
              <a:spcBef>
                <a:spcPts val="0"/>
              </a:spcBef>
              <a:spcAft>
                <a:spcPts val="0"/>
              </a:spcAft>
              <a:buClr>
                <a:srgbClr val="000000"/>
              </a:buClr>
              <a:buSzPts val="1200"/>
              <a:buFont typeface="Helvetica Neue Light"/>
              <a:buNone/>
              <a:defRPr sz="1200"/>
            </a:lvl8pPr>
            <a:lvl9pPr indent="0" lvl="8" marL="0" rt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80" name="Shape 80"/>
        <p:cNvGrpSpPr/>
        <p:nvPr/>
      </p:nvGrpSpPr>
      <p:grpSpPr>
        <a:xfrm>
          <a:off x="0" y="0"/>
          <a:ext cx="0" cy="0"/>
          <a:chOff x="0" y="0"/>
          <a:chExt cx="0" cy="0"/>
        </a:xfrm>
      </p:grpSpPr>
      <p:sp>
        <p:nvSpPr>
          <p:cNvPr id="81" name="Google Shape;81;p22"/>
          <p:cNvSpPr txBox="1"/>
          <p:nvPr>
            <p:ph type="title"/>
          </p:nvPr>
        </p:nvSpPr>
        <p:spPr>
          <a:xfrm>
            <a:off x="892969" y="863947"/>
            <a:ext cx="7358100" cy="1741200"/>
          </a:xfrm>
          <a:prstGeom prst="rect">
            <a:avLst/>
          </a:prstGeom>
          <a:noFill/>
          <a:ln>
            <a:noFill/>
          </a:ln>
        </p:spPr>
        <p:txBody>
          <a:bodyPr anchorCtr="0" anchor="b" bIns="32750" lIns="32750" spcFirstLastPara="1" rIns="32750" wrap="square" tIns="32750">
            <a:noAutofit/>
          </a:bodyPr>
          <a:lstStyle>
            <a:lvl1pPr lvl="0" rtl="0" algn="ctr">
              <a:lnSpc>
                <a:spcPct val="100000"/>
              </a:lnSpc>
              <a:spcBef>
                <a:spcPts val="0"/>
              </a:spcBef>
              <a:spcAft>
                <a:spcPts val="0"/>
              </a:spcAft>
              <a:buClr>
                <a:srgbClr val="000000"/>
              </a:buClr>
              <a:buSzPts val="1200"/>
              <a:buNone/>
              <a:defRPr/>
            </a:lvl1pPr>
            <a:lvl2pPr lvl="1" rtl="0" algn="ctr">
              <a:lnSpc>
                <a:spcPct val="100000"/>
              </a:lnSpc>
              <a:spcBef>
                <a:spcPts val="0"/>
              </a:spcBef>
              <a:spcAft>
                <a:spcPts val="0"/>
              </a:spcAft>
              <a:buClr>
                <a:srgbClr val="000000"/>
              </a:buClr>
              <a:buSzPts val="1200"/>
              <a:buNone/>
              <a:defRPr/>
            </a:lvl2pPr>
            <a:lvl3pPr lvl="2" rtl="0" algn="ctr">
              <a:lnSpc>
                <a:spcPct val="100000"/>
              </a:lnSpc>
              <a:spcBef>
                <a:spcPts val="0"/>
              </a:spcBef>
              <a:spcAft>
                <a:spcPts val="0"/>
              </a:spcAft>
              <a:buClr>
                <a:srgbClr val="000000"/>
              </a:buClr>
              <a:buSzPts val="1200"/>
              <a:buNone/>
              <a:defRPr/>
            </a:lvl3pPr>
            <a:lvl4pPr lvl="3" rtl="0" algn="ctr">
              <a:lnSpc>
                <a:spcPct val="100000"/>
              </a:lnSpc>
              <a:spcBef>
                <a:spcPts val="0"/>
              </a:spcBef>
              <a:spcAft>
                <a:spcPts val="0"/>
              </a:spcAft>
              <a:buClr>
                <a:srgbClr val="000000"/>
              </a:buClr>
              <a:buSzPts val="1200"/>
              <a:buNone/>
              <a:defRPr/>
            </a:lvl4pPr>
            <a:lvl5pPr lvl="4" rtl="0" algn="ctr">
              <a:lnSpc>
                <a:spcPct val="100000"/>
              </a:lnSpc>
              <a:spcBef>
                <a:spcPts val="0"/>
              </a:spcBef>
              <a:spcAft>
                <a:spcPts val="0"/>
              </a:spcAft>
              <a:buClr>
                <a:srgbClr val="000000"/>
              </a:buClr>
              <a:buSzPts val="1200"/>
              <a:buNone/>
              <a:defRPr/>
            </a:lvl5pPr>
            <a:lvl6pPr lvl="5" rtl="0" algn="ctr">
              <a:lnSpc>
                <a:spcPct val="100000"/>
              </a:lnSpc>
              <a:spcBef>
                <a:spcPts val="0"/>
              </a:spcBef>
              <a:spcAft>
                <a:spcPts val="0"/>
              </a:spcAft>
              <a:buClr>
                <a:srgbClr val="000000"/>
              </a:buClr>
              <a:buSzPts val="1200"/>
              <a:buNone/>
              <a:defRPr/>
            </a:lvl6pPr>
            <a:lvl7pPr lvl="6" rtl="0" algn="ctr">
              <a:lnSpc>
                <a:spcPct val="100000"/>
              </a:lnSpc>
              <a:spcBef>
                <a:spcPts val="0"/>
              </a:spcBef>
              <a:spcAft>
                <a:spcPts val="0"/>
              </a:spcAft>
              <a:buClr>
                <a:srgbClr val="000000"/>
              </a:buClr>
              <a:buSzPts val="1200"/>
              <a:buNone/>
              <a:defRPr/>
            </a:lvl7pPr>
            <a:lvl8pPr lvl="7" rtl="0" algn="ctr">
              <a:lnSpc>
                <a:spcPct val="100000"/>
              </a:lnSpc>
              <a:spcBef>
                <a:spcPts val="0"/>
              </a:spcBef>
              <a:spcAft>
                <a:spcPts val="0"/>
              </a:spcAft>
              <a:buClr>
                <a:srgbClr val="000000"/>
              </a:buClr>
              <a:buSzPts val="1200"/>
              <a:buNone/>
              <a:defRPr/>
            </a:lvl8pPr>
            <a:lvl9pPr lvl="8" rtl="0" algn="ctr">
              <a:lnSpc>
                <a:spcPct val="100000"/>
              </a:lnSpc>
              <a:spcBef>
                <a:spcPts val="0"/>
              </a:spcBef>
              <a:spcAft>
                <a:spcPts val="0"/>
              </a:spcAft>
              <a:buClr>
                <a:srgbClr val="000000"/>
              </a:buClr>
              <a:buSzPts val="1200"/>
              <a:buNone/>
              <a:defRPr/>
            </a:lvl9pPr>
          </a:lstStyle>
          <a:p/>
        </p:txBody>
      </p:sp>
      <p:sp>
        <p:nvSpPr>
          <p:cNvPr id="82" name="Google Shape;82;p22"/>
          <p:cNvSpPr txBox="1"/>
          <p:nvPr>
            <p:ph idx="1" type="body"/>
          </p:nvPr>
        </p:nvSpPr>
        <p:spPr>
          <a:xfrm>
            <a:off x="892969" y="2652117"/>
            <a:ext cx="7358100" cy="596100"/>
          </a:xfrm>
          <a:prstGeom prst="rect">
            <a:avLst/>
          </a:prstGeom>
          <a:noFill/>
          <a:ln>
            <a:noFill/>
          </a:ln>
        </p:spPr>
        <p:txBody>
          <a:bodyPr anchorCtr="0" anchor="t" bIns="32750" lIns="32750" spcFirstLastPara="1" rIns="32750" wrap="square" tIns="32750">
            <a:noAutofit/>
          </a:bodyPr>
          <a:lstStyle>
            <a:lvl1pPr indent="-228600" lvl="0" marL="457200" rtl="0" algn="ctr">
              <a:lnSpc>
                <a:spcPct val="100000"/>
              </a:lnSpc>
              <a:spcBef>
                <a:spcPts val="0"/>
              </a:spcBef>
              <a:spcAft>
                <a:spcPts val="0"/>
              </a:spcAft>
              <a:buClr>
                <a:srgbClr val="000000"/>
              </a:buClr>
              <a:buSzPts val="2100"/>
              <a:buFont typeface="Helvetica Neue Light"/>
              <a:buNone/>
              <a:defRPr sz="2100"/>
            </a:lvl1pPr>
            <a:lvl2pPr indent="-228600" lvl="1" marL="914400" rtl="0" algn="ctr">
              <a:lnSpc>
                <a:spcPct val="100000"/>
              </a:lnSpc>
              <a:spcBef>
                <a:spcPts val="0"/>
              </a:spcBef>
              <a:spcAft>
                <a:spcPts val="0"/>
              </a:spcAft>
              <a:buClr>
                <a:srgbClr val="000000"/>
              </a:buClr>
              <a:buSzPts val="2100"/>
              <a:buFont typeface="Helvetica Neue Light"/>
              <a:buNone/>
              <a:defRPr sz="2100"/>
            </a:lvl2pPr>
            <a:lvl3pPr indent="-228600" lvl="2" marL="1371600" rtl="0" algn="ctr">
              <a:lnSpc>
                <a:spcPct val="100000"/>
              </a:lnSpc>
              <a:spcBef>
                <a:spcPts val="0"/>
              </a:spcBef>
              <a:spcAft>
                <a:spcPts val="0"/>
              </a:spcAft>
              <a:buClr>
                <a:srgbClr val="000000"/>
              </a:buClr>
              <a:buSzPts val="2100"/>
              <a:buFont typeface="Helvetica Neue Light"/>
              <a:buNone/>
              <a:defRPr sz="2100"/>
            </a:lvl3pPr>
            <a:lvl4pPr indent="-228600" lvl="3" marL="1828800" rtl="0" algn="ctr">
              <a:lnSpc>
                <a:spcPct val="100000"/>
              </a:lnSpc>
              <a:spcBef>
                <a:spcPts val="0"/>
              </a:spcBef>
              <a:spcAft>
                <a:spcPts val="0"/>
              </a:spcAft>
              <a:buClr>
                <a:srgbClr val="000000"/>
              </a:buClr>
              <a:buSzPts val="2100"/>
              <a:buFont typeface="Helvetica Neue Light"/>
              <a:buNone/>
              <a:defRPr sz="2100"/>
            </a:lvl4pPr>
            <a:lvl5pPr indent="-228600" lvl="4" marL="2286000" rtl="0" algn="ctr">
              <a:lnSpc>
                <a:spcPct val="100000"/>
              </a:lnSpc>
              <a:spcBef>
                <a:spcPts val="0"/>
              </a:spcBef>
              <a:spcAft>
                <a:spcPts val="0"/>
              </a:spcAft>
              <a:buClr>
                <a:srgbClr val="000000"/>
              </a:buClr>
              <a:buSzPts val="2100"/>
              <a:buFont typeface="Helvetica Neue Light"/>
              <a:buNone/>
              <a:defRPr sz="2100"/>
            </a:lvl5pPr>
            <a:lvl6pPr indent="-285750" lvl="5" marL="2743200" rtl="0" algn="l">
              <a:lnSpc>
                <a:spcPct val="100000"/>
              </a:lnSpc>
              <a:spcBef>
                <a:spcPts val="2700"/>
              </a:spcBef>
              <a:spcAft>
                <a:spcPts val="0"/>
              </a:spcAft>
              <a:buClr>
                <a:srgbClr val="000000"/>
              </a:buClr>
              <a:buSzPts val="900"/>
              <a:buChar char="•"/>
              <a:defRPr/>
            </a:lvl6pPr>
            <a:lvl7pPr indent="-285750" lvl="6" marL="3200400" rtl="0" algn="l">
              <a:lnSpc>
                <a:spcPct val="100000"/>
              </a:lnSpc>
              <a:spcBef>
                <a:spcPts val="2700"/>
              </a:spcBef>
              <a:spcAft>
                <a:spcPts val="0"/>
              </a:spcAft>
              <a:buClr>
                <a:srgbClr val="000000"/>
              </a:buClr>
              <a:buSzPts val="900"/>
              <a:buChar char="•"/>
              <a:defRPr/>
            </a:lvl7pPr>
            <a:lvl8pPr indent="-285750" lvl="7" marL="3657600" rtl="0" algn="l">
              <a:lnSpc>
                <a:spcPct val="100000"/>
              </a:lnSpc>
              <a:spcBef>
                <a:spcPts val="2700"/>
              </a:spcBef>
              <a:spcAft>
                <a:spcPts val="0"/>
              </a:spcAft>
              <a:buClr>
                <a:srgbClr val="000000"/>
              </a:buClr>
              <a:buSzPts val="900"/>
              <a:buChar char="•"/>
              <a:defRPr/>
            </a:lvl8pPr>
            <a:lvl9pPr indent="-285750" lvl="8" marL="4114800" rtl="0" algn="l">
              <a:lnSpc>
                <a:spcPct val="100000"/>
              </a:lnSpc>
              <a:spcBef>
                <a:spcPts val="2700"/>
              </a:spcBef>
              <a:spcAft>
                <a:spcPts val="0"/>
              </a:spcAft>
              <a:buClr>
                <a:srgbClr val="000000"/>
              </a:buClr>
              <a:buSzPts val="900"/>
              <a:buChar char="•"/>
              <a:defRPr/>
            </a:lvl9pPr>
          </a:lstStyle>
          <a:p/>
        </p:txBody>
      </p:sp>
      <p:sp>
        <p:nvSpPr>
          <p:cNvPr id="83" name="Google Shape;83;p22"/>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rtl="0" algn="ctr">
              <a:lnSpc>
                <a:spcPct val="100000"/>
              </a:lnSpc>
              <a:spcBef>
                <a:spcPts val="0"/>
              </a:spcBef>
              <a:spcAft>
                <a:spcPts val="0"/>
              </a:spcAft>
              <a:buClr>
                <a:srgbClr val="000000"/>
              </a:buClr>
              <a:buSzPts val="1200"/>
              <a:buFont typeface="Helvetica Neue Light"/>
              <a:buNone/>
              <a:defRPr sz="1200"/>
            </a:lvl1pPr>
            <a:lvl2pPr indent="0" lvl="1" marL="0" rtl="0" algn="ctr">
              <a:lnSpc>
                <a:spcPct val="100000"/>
              </a:lnSpc>
              <a:spcBef>
                <a:spcPts val="0"/>
              </a:spcBef>
              <a:spcAft>
                <a:spcPts val="0"/>
              </a:spcAft>
              <a:buClr>
                <a:srgbClr val="000000"/>
              </a:buClr>
              <a:buSzPts val="1200"/>
              <a:buFont typeface="Helvetica Neue Light"/>
              <a:buNone/>
              <a:defRPr sz="1200"/>
            </a:lvl2pPr>
            <a:lvl3pPr indent="0" lvl="2" marL="0" rtl="0" algn="ctr">
              <a:lnSpc>
                <a:spcPct val="100000"/>
              </a:lnSpc>
              <a:spcBef>
                <a:spcPts val="0"/>
              </a:spcBef>
              <a:spcAft>
                <a:spcPts val="0"/>
              </a:spcAft>
              <a:buClr>
                <a:srgbClr val="000000"/>
              </a:buClr>
              <a:buSzPts val="1200"/>
              <a:buFont typeface="Helvetica Neue Light"/>
              <a:buNone/>
              <a:defRPr sz="1200"/>
            </a:lvl3pPr>
            <a:lvl4pPr indent="0" lvl="3" marL="0" rtl="0" algn="ctr">
              <a:lnSpc>
                <a:spcPct val="100000"/>
              </a:lnSpc>
              <a:spcBef>
                <a:spcPts val="0"/>
              </a:spcBef>
              <a:spcAft>
                <a:spcPts val="0"/>
              </a:spcAft>
              <a:buClr>
                <a:srgbClr val="000000"/>
              </a:buClr>
              <a:buSzPts val="1200"/>
              <a:buFont typeface="Helvetica Neue Light"/>
              <a:buNone/>
              <a:defRPr sz="1200"/>
            </a:lvl4pPr>
            <a:lvl5pPr indent="0" lvl="4" marL="0" rtl="0" algn="ctr">
              <a:lnSpc>
                <a:spcPct val="100000"/>
              </a:lnSpc>
              <a:spcBef>
                <a:spcPts val="0"/>
              </a:spcBef>
              <a:spcAft>
                <a:spcPts val="0"/>
              </a:spcAft>
              <a:buClr>
                <a:srgbClr val="000000"/>
              </a:buClr>
              <a:buSzPts val="1200"/>
              <a:buFont typeface="Helvetica Neue Light"/>
              <a:buNone/>
              <a:defRPr sz="1200"/>
            </a:lvl5pPr>
            <a:lvl6pPr indent="0" lvl="5" marL="0" rtl="0" algn="ctr">
              <a:lnSpc>
                <a:spcPct val="100000"/>
              </a:lnSpc>
              <a:spcBef>
                <a:spcPts val="0"/>
              </a:spcBef>
              <a:spcAft>
                <a:spcPts val="0"/>
              </a:spcAft>
              <a:buClr>
                <a:srgbClr val="000000"/>
              </a:buClr>
              <a:buSzPts val="1200"/>
              <a:buFont typeface="Helvetica Neue Light"/>
              <a:buNone/>
              <a:defRPr sz="1200"/>
            </a:lvl6pPr>
            <a:lvl7pPr indent="0" lvl="6" marL="0" rtl="0" algn="ctr">
              <a:lnSpc>
                <a:spcPct val="100000"/>
              </a:lnSpc>
              <a:spcBef>
                <a:spcPts val="0"/>
              </a:spcBef>
              <a:spcAft>
                <a:spcPts val="0"/>
              </a:spcAft>
              <a:buClr>
                <a:srgbClr val="000000"/>
              </a:buClr>
              <a:buSzPts val="1200"/>
              <a:buFont typeface="Helvetica Neue Light"/>
              <a:buNone/>
              <a:defRPr sz="1200"/>
            </a:lvl7pPr>
            <a:lvl8pPr indent="0" lvl="7" marL="0" rtl="0" algn="ctr">
              <a:lnSpc>
                <a:spcPct val="100000"/>
              </a:lnSpc>
              <a:spcBef>
                <a:spcPts val="0"/>
              </a:spcBef>
              <a:spcAft>
                <a:spcPts val="0"/>
              </a:spcAft>
              <a:buClr>
                <a:srgbClr val="000000"/>
              </a:buClr>
              <a:buSzPts val="1200"/>
              <a:buFont typeface="Helvetica Neue Light"/>
              <a:buNone/>
              <a:defRPr sz="1200"/>
            </a:lvl8pPr>
            <a:lvl9pPr indent="0" lvl="8" marL="0" rt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84" name="Shape 84"/>
        <p:cNvGrpSpPr/>
        <p:nvPr/>
      </p:nvGrpSpPr>
      <p:grpSpPr>
        <a:xfrm>
          <a:off x="0" y="0"/>
          <a:ext cx="0" cy="0"/>
          <a:chOff x="0" y="0"/>
          <a:chExt cx="0" cy="0"/>
        </a:xfrm>
      </p:grpSpPr>
      <p:sp>
        <p:nvSpPr>
          <p:cNvPr id="85" name="Google Shape;85;p23"/>
          <p:cNvSpPr/>
          <p:nvPr>
            <p:ph idx="2" type="pic"/>
          </p:nvPr>
        </p:nvSpPr>
        <p:spPr>
          <a:xfrm>
            <a:off x="1129605" y="334863"/>
            <a:ext cx="6876000" cy="31209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86" name="Google Shape;86;p23"/>
          <p:cNvSpPr txBox="1"/>
          <p:nvPr>
            <p:ph type="title"/>
          </p:nvPr>
        </p:nvSpPr>
        <p:spPr>
          <a:xfrm>
            <a:off x="892969" y="3542854"/>
            <a:ext cx="7358100" cy="750000"/>
          </a:xfrm>
          <a:prstGeom prst="rect">
            <a:avLst/>
          </a:prstGeom>
          <a:noFill/>
          <a:ln>
            <a:noFill/>
          </a:ln>
        </p:spPr>
        <p:txBody>
          <a:bodyPr anchorCtr="0" anchor="b" bIns="32750" lIns="32750" spcFirstLastPara="1" rIns="32750" wrap="square" tIns="32750">
            <a:noAutofit/>
          </a:bodyPr>
          <a:lstStyle>
            <a:lvl1pPr lvl="0" rtl="0" algn="ctr">
              <a:lnSpc>
                <a:spcPct val="100000"/>
              </a:lnSpc>
              <a:spcBef>
                <a:spcPts val="0"/>
              </a:spcBef>
              <a:spcAft>
                <a:spcPts val="0"/>
              </a:spcAft>
              <a:buClr>
                <a:srgbClr val="000000"/>
              </a:buClr>
              <a:buSzPts val="1200"/>
              <a:buNone/>
              <a:defRPr/>
            </a:lvl1pPr>
            <a:lvl2pPr lvl="1" rtl="0" algn="ctr">
              <a:lnSpc>
                <a:spcPct val="100000"/>
              </a:lnSpc>
              <a:spcBef>
                <a:spcPts val="0"/>
              </a:spcBef>
              <a:spcAft>
                <a:spcPts val="0"/>
              </a:spcAft>
              <a:buClr>
                <a:srgbClr val="000000"/>
              </a:buClr>
              <a:buSzPts val="1200"/>
              <a:buNone/>
              <a:defRPr/>
            </a:lvl2pPr>
            <a:lvl3pPr lvl="2" rtl="0" algn="ctr">
              <a:lnSpc>
                <a:spcPct val="100000"/>
              </a:lnSpc>
              <a:spcBef>
                <a:spcPts val="0"/>
              </a:spcBef>
              <a:spcAft>
                <a:spcPts val="0"/>
              </a:spcAft>
              <a:buClr>
                <a:srgbClr val="000000"/>
              </a:buClr>
              <a:buSzPts val="1200"/>
              <a:buNone/>
              <a:defRPr/>
            </a:lvl3pPr>
            <a:lvl4pPr lvl="3" rtl="0" algn="ctr">
              <a:lnSpc>
                <a:spcPct val="100000"/>
              </a:lnSpc>
              <a:spcBef>
                <a:spcPts val="0"/>
              </a:spcBef>
              <a:spcAft>
                <a:spcPts val="0"/>
              </a:spcAft>
              <a:buClr>
                <a:srgbClr val="000000"/>
              </a:buClr>
              <a:buSzPts val="1200"/>
              <a:buNone/>
              <a:defRPr/>
            </a:lvl4pPr>
            <a:lvl5pPr lvl="4" rtl="0" algn="ctr">
              <a:lnSpc>
                <a:spcPct val="100000"/>
              </a:lnSpc>
              <a:spcBef>
                <a:spcPts val="0"/>
              </a:spcBef>
              <a:spcAft>
                <a:spcPts val="0"/>
              </a:spcAft>
              <a:buClr>
                <a:srgbClr val="000000"/>
              </a:buClr>
              <a:buSzPts val="1200"/>
              <a:buNone/>
              <a:defRPr/>
            </a:lvl5pPr>
            <a:lvl6pPr lvl="5" rtl="0" algn="ctr">
              <a:lnSpc>
                <a:spcPct val="100000"/>
              </a:lnSpc>
              <a:spcBef>
                <a:spcPts val="0"/>
              </a:spcBef>
              <a:spcAft>
                <a:spcPts val="0"/>
              </a:spcAft>
              <a:buClr>
                <a:srgbClr val="000000"/>
              </a:buClr>
              <a:buSzPts val="1200"/>
              <a:buNone/>
              <a:defRPr/>
            </a:lvl6pPr>
            <a:lvl7pPr lvl="6" rtl="0" algn="ctr">
              <a:lnSpc>
                <a:spcPct val="100000"/>
              </a:lnSpc>
              <a:spcBef>
                <a:spcPts val="0"/>
              </a:spcBef>
              <a:spcAft>
                <a:spcPts val="0"/>
              </a:spcAft>
              <a:buClr>
                <a:srgbClr val="000000"/>
              </a:buClr>
              <a:buSzPts val="1200"/>
              <a:buNone/>
              <a:defRPr/>
            </a:lvl7pPr>
            <a:lvl8pPr lvl="7" rtl="0" algn="ctr">
              <a:lnSpc>
                <a:spcPct val="100000"/>
              </a:lnSpc>
              <a:spcBef>
                <a:spcPts val="0"/>
              </a:spcBef>
              <a:spcAft>
                <a:spcPts val="0"/>
              </a:spcAft>
              <a:buClr>
                <a:srgbClr val="000000"/>
              </a:buClr>
              <a:buSzPts val="1200"/>
              <a:buNone/>
              <a:defRPr/>
            </a:lvl8pPr>
            <a:lvl9pPr lvl="8" rtl="0" algn="ctr">
              <a:lnSpc>
                <a:spcPct val="100000"/>
              </a:lnSpc>
              <a:spcBef>
                <a:spcPts val="0"/>
              </a:spcBef>
              <a:spcAft>
                <a:spcPts val="0"/>
              </a:spcAft>
              <a:buClr>
                <a:srgbClr val="000000"/>
              </a:buClr>
              <a:buSzPts val="1200"/>
              <a:buNone/>
              <a:defRPr/>
            </a:lvl9pPr>
          </a:lstStyle>
          <a:p/>
        </p:txBody>
      </p:sp>
      <p:sp>
        <p:nvSpPr>
          <p:cNvPr id="87" name="Google Shape;87;p23"/>
          <p:cNvSpPr txBox="1"/>
          <p:nvPr>
            <p:ph idx="1" type="body"/>
          </p:nvPr>
        </p:nvSpPr>
        <p:spPr>
          <a:xfrm>
            <a:off x="892969" y="4319736"/>
            <a:ext cx="7358100" cy="596100"/>
          </a:xfrm>
          <a:prstGeom prst="rect">
            <a:avLst/>
          </a:prstGeom>
          <a:noFill/>
          <a:ln>
            <a:noFill/>
          </a:ln>
        </p:spPr>
        <p:txBody>
          <a:bodyPr anchorCtr="0" anchor="t" bIns="32750" lIns="32750" spcFirstLastPara="1" rIns="32750" wrap="square" tIns="32750">
            <a:noAutofit/>
          </a:bodyPr>
          <a:lstStyle>
            <a:lvl1pPr indent="-228600" lvl="0" marL="457200" rtl="0" algn="ctr">
              <a:lnSpc>
                <a:spcPct val="100000"/>
              </a:lnSpc>
              <a:spcBef>
                <a:spcPts val="0"/>
              </a:spcBef>
              <a:spcAft>
                <a:spcPts val="0"/>
              </a:spcAft>
              <a:buClr>
                <a:srgbClr val="000000"/>
              </a:buClr>
              <a:buSzPts val="2100"/>
              <a:buFont typeface="Helvetica Neue Light"/>
              <a:buNone/>
              <a:defRPr sz="2100"/>
            </a:lvl1pPr>
            <a:lvl2pPr indent="-228600" lvl="1" marL="914400" rtl="0" algn="ctr">
              <a:lnSpc>
                <a:spcPct val="100000"/>
              </a:lnSpc>
              <a:spcBef>
                <a:spcPts val="0"/>
              </a:spcBef>
              <a:spcAft>
                <a:spcPts val="0"/>
              </a:spcAft>
              <a:buClr>
                <a:srgbClr val="000000"/>
              </a:buClr>
              <a:buSzPts val="2100"/>
              <a:buFont typeface="Helvetica Neue Light"/>
              <a:buNone/>
              <a:defRPr sz="2100"/>
            </a:lvl2pPr>
            <a:lvl3pPr indent="-228600" lvl="2" marL="1371600" rtl="0" algn="ctr">
              <a:lnSpc>
                <a:spcPct val="100000"/>
              </a:lnSpc>
              <a:spcBef>
                <a:spcPts val="0"/>
              </a:spcBef>
              <a:spcAft>
                <a:spcPts val="0"/>
              </a:spcAft>
              <a:buClr>
                <a:srgbClr val="000000"/>
              </a:buClr>
              <a:buSzPts val="2100"/>
              <a:buFont typeface="Helvetica Neue Light"/>
              <a:buNone/>
              <a:defRPr sz="2100"/>
            </a:lvl3pPr>
            <a:lvl4pPr indent="-228600" lvl="3" marL="1828800" rtl="0" algn="ctr">
              <a:lnSpc>
                <a:spcPct val="100000"/>
              </a:lnSpc>
              <a:spcBef>
                <a:spcPts val="0"/>
              </a:spcBef>
              <a:spcAft>
                <a:spcPts val="0"/>
              </a:spcAft>
              <a:buClr>
                <a:srgbClr val="000000"/>
              </a:buClr>
              <a:buSzPts val="2100"/>
              <a:buFont typeface="Helvetica Neue Light"/>
              <a:buNone/>
              <a:defRPr sz="2100"/>
            </a:lvl4pPr>
            <a:lvl5pPr indent="-228600" lvl="4" marL="2286000" rtl="0" algn="ctr">
              <a:lnSpc>
                <a:spcPct val="100000"/>
              </a:lnSpc>
              <a:spcBef>
                <a:spcPts val="0"/>
              </a:spcBef>
              <a:spcAft>
                <a:spcPts val="0"/>
              </a:spcAft>
              <a:buClr>
                <a:srgbClr val="000000"/>
              </a:buClr>
              <a:buSzPts val="2100"/>
              <a:buFont typeface="Helvetica Neue Light"/>
              <a:buNone/>
              <a:defRPr sz="2100"/>
            </a:lvl5pPr>
            <a:lvl6pPr indent="-285750" lvl="5" marL="2743200" rtl="0" algn="l">
              <a:lnSpc>
                <a:spcPct val="100000"/>
              </a:lnSpc>
              <a:spcBef>
                <a:spcPts val="2700"/>
              </a:spcBef>
              <a:spcAft>
                <a:spcPts val="0"/>
              </a:spcAft>
              <a:buClr>
                <a:srgbClr val="000000"/>
              </a:buClr>
              <a:buSzPts val="900"/>
              <a:buChar char="•"/>
              <a:defRPr/>
            </a:lvl6pPr>
            <a:lvl7pPr indent="-285750" lvl="6" marL="3200400" rtl="0" algn="l">
              <a:lnSpc>
                <a:spcPct val="100000"/>
              </a:lnSpc>
              <a:spcBef>
                <a:spcPts val="2700"/>
              </a:spcBef>
              <a:spcAft>
                <a:spcPts val="0"/>
              </a:spcAft>
              <a:buClr>
                <a:srgbClr val="000000"/>
              </a:buClr>
              <a:buSzPts val="900"/>
              <a:buChar char="•"/>
              <a:defRPr/>
            </a:lvl7pPr>
            <a:lvl8pPr indent="-285750" lvl="7" marL="3657600" rtl="0" algn="l">
              <a:lnSpc>
                <a:spcPct val="100000"/>
              </a:lnSpc>
              <a:spcBef>
                <a:spcPts val="2700"/>
              </a:spcBef>
              <a:spcAft>
                <a:spcPts val="0"/>
              </a:spcAft>
              <a:buClr>
                <a:srgbClr val="000000"/>
              </a:buClr>
              <a:buSzPts val="900"/>
              <a:buChar char="•"/>
              <a:defRPr/>
            </a:lvl8pPr>
            <a:lvl9pPr indent="-285750" lvl="8" marL="4114800" rtl="0" algn="l">
              <a:lnSpc>
                <a:spcPct val="100000"/>
              </a:lnSpc>
              <a:spcBef>
                <a:spcPts val="2700"/>
              </a:spcBef>
              <a:spcAft>
                <a:spcPts val="0"/>
              </a:spcAft>
              <a:buClr>
                <a:srgbClr val="000000"/>
              </a:buClr>
              <a:buSzPts val="900"/>
              <a:buChar char="•"/>
              <a:defRPr/>
            </a:lvl9pPr>
          </a:lstStyle>
          <a:p/>
        </p:txBody>
      </p:sp>
      <p:sp>
        <p:nvSpPr>
          <p:cNvPr id="88" name="Google Shape;88;p23"/>
          <p:cNvSpPr txBox="1"/>
          <p:nvPr>
            <p:ph idx="12" type="sldNum"/>
          </p:nvPr>
        </p:nvSpPr>
        <p:spPr>
          <a:xfrm>
            <a:off x="4437983" y="4875609"/>
            <a:ext cx="259200" cy="201000"/>
          </a:xfrm>
          <a:prstGeom prst="rect">
            <a:avLst/>
          </a:prstGeom>
          <a:noFill/>
          <a:ln>
            <a:noFill/>
          </a:ln>
        </p:spPr>
        <p:txBody>
          <a:bodyPr anchorCtr="0" anchor="t" bIns="32750" lIns="32750" spcFirstLastPara="1" rIns="32750" wrap="square" tIns="32750">
            <a:noAutofit/>
          </a:bodyPr>
          <a:lstStyle>
            <a:lvl1pPr indent="0" lvl="0" marL="0" rtl="0" algn="ctr">
              <a:lnSpc>
                <a:spcPct val="100000"/>
              </a:lnSpc>
              <a:spcBef>
                <a:spcPts val="0"/>
              </a:spcBef>
              <a:spcAft>
                <a:spcPts val="0"/>
              </a:spcAft>
              <a:buClr>
                <a:srgbClr val="000000"/>
              </a:buClr>
              <a:buSzPts val="1200"/>
              <a:buFont typeface="Helvetica Neue Light"/>
              <a:buNone/>
              <a:defRPr sz="1200"/>
            </a:lvl1pPr>
            <a:lvl2pPr indent="0" lvl="1" marL="0" rtl="0" algn="ctr">
              <a:lnSpc>
                <a:spcPct val="100000"/>
              </a:lnSpc>
              <a:spcBef>
                <a:spcPts val="0"/>
              </a:spcBef>
              <a:spcAft>
                <a:spcPts val="0"/>
              </a:spcAft>
              <a:buClr>
                <a:srgbClr val="000000"/>
              </a:buClr>
              <a:buSzPts val="1200"/>
              <a:buFont typeface="Helvetica Neue Light"/>
              <a:buNone/>
              <a:defRPr sz="1200"/>
            </a:lvl2pPr>
            <a:lvl3pPr indent="0" lvl="2" marL="0" rtl="0" algn="ctr">
              <a:lnSpc>
                <a:spcPct val="100000"/>
              </a:lnSpc>
              <a:spcBef>
                <a:spcPts val="0"/>
              </a:spcBef>
              <a:spcAft>
                <a:spcPts val="0"/>
              </a:spcAft>
              <a:buClr>
                <a:srgbClr val="000000"/>
              </a:buClr>
              <a:buSzPts val="1200"/>
              <a:buFont typeface="Helvetica Neue Light"/>
              <a:buNone/>
              <a:defRPr sz="1200"/>
            </a:lvl3pPr>
            <a:lvl4pPr indent="0" lvl="3" marL="0" rtl="0" algn="ctr">
              <a:lnSpc>
                <a:spcPct val="100000"/>
              </a:lnSpc>
              <a:spcBef>
                <a:spcPts val="0"/>
              </a:spcBef>
              <a:spcAft>
                <a:spcPts val="0"/>
              </a:spcAft>
              <a:buClr>
                <a:srgbClr val="000000"/>
              </a:buClr>
              <a:buSzPts val="1200"/>
              <a:buFont typeface="Helvetica Neue Light"/>
              <a:buNone/>
              <a:defRPr sz="1200"/>
            </a:lvl4pPr>
            <a:lvl5pPr indent="0" lvl="4" marL="0" rtl="0" algn="ctr">
              <a:lnSpc>
                <a:spcPct val="100000"/>
              </a:lnSpc>
              <a:spcBef>
                <a:spcPts val="0"/>
              </a:spcBef>
              <a:spcAft>
                <a:spcPts val="0"/>
              </a:spcAft>
              <a:buClr>
                <a:srgbClr val="000000"/>
              </a:buClr>
              <a:buSzPts val="1200"/>
              <a:buFont typeface="Helvetica Neue Light"/>
              <a:buNone/>
              <a:defRPr sz="1200"/>
            </a:lvl5pPr>
            <a:lvl6pPr indent="0" lvl="5" marL="0" rtl="0" algn="ctr">
              <a:lnSpc>
                <a:spcPct val="100000"/>
              </a:lnSpc>
              <a:spcBef>
                <a:spcPts val="0"/>
              </a:spcBef>
              <a:spcAft>
                <a:spcPts val="0"/>
              </a:spcAft>
              <a:buClr>
                <a:srgbClr val="000000"/>
              </a:buClr>
              <a:buSzPts val="1200"/>
              <a:buFont typeface="Helvetica Neue Light"/>
              <a:buNone/>
              <a:defRPr sz="1200"/>
            </a:lvl6pPr>
            <a:lvl7pPr indent="0" lvl="6" marL="0" rtl="0" algn="ctr">
              <a:lnSpc>
                <a:spcPct val="100000"/>
              </a:lnSpc>
              <a:spcBef>
                <a:spcPts val="0"/>
              </a:spcBef>
              <a:spcAft>
                <a:spcPts val="0"/>
              </a:spcAft>
              <a:buClr>
                <a:srgbClr val="000000"/>
              </a:buClr>
              <a:buSzPts val="1200"/>
              <a:buFont typeface="Helvetica Neue Light"/>
              <a:buNone/>
              <a:defRPr sz="1200"/>
            </a:lvl7pPr>
            <a:lvl8pPr indent="0" lvl="7" marL="0" rtl="0" algn="ctr">
              <a:lnSpc>
                <a:spcPct val="100000"/>
              </a:lnSpc>
              <a:spcBef>
                <a:spcPts val="0"/>
              </a:spcBef>
              <a:spcAft>
                <a:spcPts val="0"/>
              </a:spcAft>
              <a:buClr>
                <a:srgbClr val="000000"/>
              </a:buClr>
              <a:buSzPts val="1200"/>
              <a:buFont typeface="Helvetica Neue Light"/>
              <a:buNone/>
              <a:defRPr sz="1200"/>
            </a:lvl8pPr>
            <a:lvl9pPr indent="0" lvl="8" marL="0" rt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2">
    <p:spTree>
      <p:nvGrpSpPr>
        <p:cNvPr id="89" name="Shape 89"/>
        <p:cNvGrpSpPr/>
        <p:nvPr/>
      </p:nvGrpSpPr>
      <p:grpSpPr>
        <a:xfrm>
          <a:off x="0" y="0"/>
          <a:ext cx="0" cy="0"/>
          <a:chOff x="0" y="0"/>
          <a:chExt cx="0" cy="0"/>
        </a:xfrm>
      </p:grpSpPr>
      <p:sp>
        <p:nvSpPr>
          <p:cNvPr id="90" name="Google Shape;90;p24"/>
          <p:cNvSpPr txBox="1"/>
          <p:nvPr>
            <p:ph type="title"/>
          </p:nvPr>
        </p:nvSpPr>
        <p:spPr>
          <a:xfrm>
            <a:off x="892969" y="1701105"/>
            <a:ext cx="7358100" cy="1741200"/>
          </a:xfrm>
          <a:prstGeom prst="rect">
            <a:avLst/>
          </a:prstGeom>
          <a:noFill/>
          <a:ln>
            <a:noFill/>
          </a:ln>
        </p:spPr>
        <p:txBody>
          <a:bodyPr anchorCtr="0" anchor="ctr" bIns="32750" lIns="32750" spcFirstLastPara="1" rIns="32750" wrap="square" tIns="32750">
            <a:noAutofit/>
          </a:bodyPr>
          <a:lstStyle>
            <a:lvl1pPr lvl="0" rtl="0" algn="ctr">
              <a:lnSpc>
                <a:spcPct val="100000"/>
              </a:lnSpc>
              <a:spcBef>
                <a:spcPts val="0"/>
              </a:spcBef>
              <a:spcAft>
                <a:spcPts val="0"/>
              </a:spcAft>
              <a:buClr>
                <a:srgbClr val="000000"/>
              </a:buClr>
              <a:buSzPts val="1200"/>
              <a:buNone/>
              <a:defRPr/>
            </a:lvl1pPr>
            <a:lvl2pPr lvl="1" rtl="0" algn="ctr">
              <a:lnSpc>
                <a:spcPct val="100000"/>
              </a:lnSpc>
              <a:spcBef>
                <a:spcPts val="0"/>
              </a:spcBef>
              <a:spcAft>
                <a:spcPts val="0"/>
              </a:spcAft>
              <a:buClr>
                <a:srgbClr val="000000"/>
              </a:buClr>
              <a:buSzPts val="1200"/>
              <a:buNone/>
              <a:defRPr/>
            </a:lvl2pPr>
            <a:lvl3pPr lvl="2" rtl="0" algn="ctr">
              <a:lnSpc>
                <a:spcPct val="100000"/>
              </a:lnSpc>
              <a:spcBef>
                <a:spcPts val="0"/>
              </a:spcBef>
              <a:spcAft>
                <a:spcPts val="0"/>
              </a:spcAft>
              <a:buClr>
                <a:srgbClr val="000000"/>
              </a:buClr>
              <a:buSzPts val="1200"/>
              <a:buNone/>
              <a:defRPr/>
            </a:lvl3pPr>
            <a:lvl4pPr lvl="3" rtl="0" algn="ctr">
              <a:lnSpc>
                <a:spcPct val="100000"/>
              </a:lnSpc>
              <a:spcBef>
                <a:spcPts val="0"/>
              </a:spcBef>
              <a:spcAft>
                <a:spcPts val="0"/>
              </a:spcAft>
              <a:buClr>
                <a:srgbClr val="000000"/>
              </a:buClr>
              <a:buSzPts val="1200"/>
              <a:buNone/>
              <a:defRPr/>
            </a:lvl4pPr>
            <a:lvl5pPr lvl="4" rtl="0" algn="ctr">
              <a:lnSpc>
                <a:spcPct val="100000"/>
              </a:lnSpc>
              <a:spcBef>
                <a:spcPts val="0"/>
              </a:spcBef>
              <a:spcAft>
                <a:spcPts val="0"/>
              </a:spcAft>
              <a:buClr>
                <a:srgbClr val="000000"/>
              </a:buClr>
              <a:buSzPts val="1200"/>
              <a:buNone/>
              <a:defRPr/>
            </a:lvl5pPr>
            <a:lvl6pPr lvl="5" rtl="0" algn="ctr">
              <a:lnSpc>
                <a:spcPct val="100000"/>
              </a:lnSpc>
              <a:spcBef>
                <a:spcPts val="0"/>
              </a:spcBef>
              <a:spcAft>
                <a:spcPts val="0"/>
              </a:spcAft>
              <a:buClr>
                <a:srgbClr val="000000"/>
              </a:buClr>
              <a:buSzPts val="1200"/>
              <a:buNone/>
              <a:defRPr/>
            </a:lvl6pPr>
            <a:lvl7pPr lvl="6" rtl="0" algn="ctr">
              <a:lnSpc>
                <a:spcPct val="100000"/>
              </a:lnSpc>
              <a:spcBef>
                <a:spcPts val="0"/>
              </a:spcBef>
              <a:spcAft>
                <a:spcPts val="0"/>
              </a:spcAft>
              <a:buClr>
                <a:srgbClr val="000000"/>
              </a:buClr>
              <a:buSzPts val="1200"/>
              <a:buNone/>
              <a:defRPr/>
            </a:lvl7pPr>
            <a:lvl8pPr lvl="7" rtl="0" algn="ctr">
              <a:lnSpc>
                <a:spcPct val="100000"/>
              </a:lnSpc>
              <a:spcBef>
                <a:spcPts val="0"/>
              </a:spcBef>
              <a:spcAft>
                <a:spcPts val="0"/>
              </a:spcAft>
              <a:buClr>
                <a:srgbClr val="000000"/>
              </a:buClr>
              <a:buSzPts val="1200"/>
              <a:buNone/>
              <a:defRPr/>
            </a:lvl8pPr>
            <a:lvl9pPr lvl="8" rtl="0" algn="ctr">
              <a:lnSpc>
                <a:spcPct val="100000"/>
              </a:lnSpc>
              <a:spcBef>
                <a:spcPts val="0"/>
              </a:spcBef>
              <a:spcAft>
                <a:spcPts val="0"/>
              </a:spcAft>
              <a:buClr>
                <a:srgbClr val="000000"/>
              </a:buClr>
              <a:buSzPts val="1200"/>
              <a:buNone/>
              <a:defRPr/>
            </a:lvl9pPr>
          </a:lstStyle>
          <a:p/>
        </p:txBody>
      </p:sp>
      <p:sp>
        <p:nvSpPr>
          <p:cNvPr id="91" name="Google Shape;91;p24"/>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rtl="0" algn="ctr">
              <a:lnSpc>
                <a:spcPct val="100000"/>
              </a:lnSpc>
              <a:spcBef>
                <a:spcPts val="0"/>
              </a:spcBef>
              <a:spcAft>
                <a:spcPts val="0"/>
              </a:spcAft>
              <a:buClr>
                <a:srgbClr val="000000"/>
              </a:buClr>
              <a:buSzPts val="1200"/>
              <a:buFont typeface="Helvetica Neue Light"/>
              <a:buNone/>
              <a:defRPr sz="1200"/>
            </a:lvl1pPr>
            <a:lvl2pPr indent="0" lvl="1" marL="0" rtl="0" algn="ctr">
              <a:lnSpc>
                <a:spcPct val="100000"/>
              </a:lnSpc>
              <a:spcBef>
                <a:spcPts val="0"/>
              </a:spcBef>
              <a:spcAft>
                <a:spcPts val="0"/>
              </a:spcAft>
              <a:buClr>
                <a:srgbClr val="000000"/>
              </a:buClr>
              <a:buSzPts val="1200"/>
              <a:buFont typeface="Helvetica Neue Light"/>
              <a:buNone/>
              <a:defRPr sz="1200"/>
            </a:lvl2pPr>
            <a:lvl3pPr indent="0" lvl="2" marL="0" rtl="0" algn="ctr">
              <a:lnSpc>
                <a:spcPct val="100000"/>
              </a:lnSpc>
              <a:spcBef>
                <a:spcPts val="0"/>
              </a:spcBef>
              <a:spcAft>
                <a:spcPts val="0"/>
              </a:spcAft>
              <a:buClr>
                <a:srgbClr val="000000"/>
              </a:buClr>
              <a:buSzPts val="1200"/>
              <a:buFont typeface="Helvetica Neue Light"/>
              <a:buNone/>
              <a:defRPr sz="1200"/>
            </a:lvl3pPr>
            <a:lvl4pPr indent="0" lvl="3" marL="0" rtl="0" algn="ctr">
              <a:lnSpc>
                <a:spcPct val="100000"/>
              </a:lnSpc>
              <a:spcBef>
                <a:spcPts val="0"/>
              </a:spcBef>
              <a:spcAft>
                <a:spcPts val="0"/>
              </a:spcAft>
              <a:buClr>
                <a:srgbClr val="000000"/>
              </a:buClr>
              <a:buSzPts val="1200"/>
              <a:buFont typeface="Helvetica Neue Light"/>
              <a:buNone/>
              <a:defRPr sz="1200"/>
            </a:lvl4pPr>
            <a:lvl5pPr indent="0" lvl="4" marL="0" rtl="0" algn="ctr">
              <a:lnSpc>
                <a:spcPct val="100000"/>
              </a:lnSpc>
              <a:spcBef>
                <a:spcPts val="0"/>
              </a:spcBef>
              <a:spcAft>
                <a:spcPts val="0"/>
              </a:spcAft>
              <a:buClr>
                <a:srgbClr val="000000"/>
              </a:buClr>
              <a:buSzPts val="1200"/>
              <a:buFont typeface="Helvetica Neue Light"/>
              <a:buNone/>
              <a:defRPr sz="1200"/>
            </a:lvl5pPr>
            <a:lvl6pPr indent="0" lvl="5" marL="0" rtl="0" algn="ctr">
              <a:lnSpc>
                <a:spcPct val="100000"/>
              </a:lnSpc>
              <a:spcBef>
                <a:spcPts val="0"/>
              </a:spcBef>
              <a:spcAft>
                <a:spcPts val="0"/>
              </a:spcAft>
              <a:buClr>
                <a:srgbClr val="000000"/>
              </a:buClr>
              <a:buSzPts val="1200"/>
              <a:buFont typeface="Helvetica Neue Light"/>
              <a:buNone/>
              <a:defRPr sz="1200"/>
            </a:lvl6pPr>
            <a:lvl7pPr indent="0" lvl="6" marL="0" rtl="0" algn="ctr">
              <a:lnSpc>
                <a:spcPct val="100000"/>
              </a:lnSpc>
              <a:spcBef>
                <a:spcPts val="0"/>
              </a:spcBef>
              <a:spcAft>
                <a:spcPts val="0"/>
              </a:spcAft>
              <a:buClr>
                <a:srgbClr val="000000"/>
              </a:buClr>
              <a:buSzPts val="1200"/>
              <a:buFont typeface="Helvetica Neue Light"/>
              <a:buNone/>
              <a:defRPr sz="1200"/>
            </a:lvl7pPr>
            <a:lvl8pPr indent="0" lvl="7" marL="0" rtl="0" algn="ctr">
              <a:lnSpc>
                <a:spcPct val="100000"/>
              </a:lnSpc>
              <a:spcBef>
                <a:spcPts val="0"/>
              </a:spcBef>
              <a:spcAft>
                <a:spcPts val="0"/>
              </a:spcAft>
              <a:buClr>
                <a:srgbClr val="000000"/>
              </a:buClr>
              <a:buSzPts val="1200"/>
              <a:buFont typeface="Helvetica Neue Light"/>
              <a:buNone/>
              <a:defRPr sz="1200"/>
            </a:lvl8pPr>
            <a:lvl9pPr indent="0" lvl="8" marL="0" rt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92" name="Shape 92"/>
        <p:cNvGrpSpPr/>
        <p:nvPr/>
      </p:nvGrpSpPr>
      <p:grpSpPr>
        <a:xfrm>
          <a:off x="0" y="0"/>
          <a:ext cx="0" cy="0"/>
          <a:chOff x="0" y="0"/>
          <a:chExt cx="0" cy="0"/>
        </a:xfrm>
      </p:grpSpPr>
      <p:sp>
        <p:nvSpPr>
          <p:cNvPr id="93" name="Google Shape;93;p25"/>
          <p:cNvSpPr/>
          <p:nvPr>
            <p:ph idx="2" type="pic"/>
          </p:nvPr>
        </p:nvSpPr>
        <p:spPr>
          <a:xfrm>
            <a:off x="4723805" y="334863"/>
            <a:ext cx="3750600" cy="43398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94" name="Google Shape;94;p25"/>
          <p:cNvSpPr txBox="1"/>
          <p:nvPr>
            <p:ph type="title"/>
          </p:nvPr>
        </p:nvSpPr>
        <p:spPr>
          <a:xfrm>
            <a:off x="669727" y="334863"/>
            <a:ext cx="3750600" cy="2103000"/>
          </a:xfrm>
          <a:prstGeom prst="rect">
            <a:avLst/>
          </a:prstGeom>
          <a:noFill/>
          <a:ln>
            <a:noFill/>
          </a:ln>
        </p:spPr>
        <p:txBody>
          <a:bodyPr anchorCtr="0" anchor="b" bIns="32750" lIns="32750" spcFirstLastPara="1" rIns="32750" wrap="square" tIns="32750">
            <a:noAutofit/>
          </a:bodyPr>
          <a:lstStyle>
            <a:lvl1pPr lvl="0" rtl="0" algn="ctr">
              <a:lnSpc>
                <a:spcPct val="100000"/>
              </a:lnSpc>
              <a:spcBef>
                <a:spcPts val="0"/>
              </a:spcBef>
              <a:spcAft>
                <a:spcPts val="0"/>
              </a:spcAft>
              <a:buClr>
                <a:srgbClr val="000000"/>
              </a:buClr>
              <a:buSzPts val="3900"/>
              <a:buFont typeface="Helvetica Neue Light"/>
              <a:buNone/>
              <a:defRPr sz="3900"/>
            </a:lvl1pPr>
            <a:lvl2pPr lvl="1" rtl="0" algn="ctr">
              <a:lnSpc>
                <a:spcPct val="100000"/>
              </a:lnSpc>
              <a:spcBef>
                <a:spcPts val="0"/>
              </a:spcBef>
              <a:spcAft>
                <a:spcPts val="0"/>
              </a:spcAft>
              <a:buClr>
                <a:srgbClr val="000000"/>
              </a:buClr>
              <a:buSzPts val="1200"/>
              <a:buNone/>
              <a:defRPr/>
            </a:lvl2pPr>
            <a:lvl3pPr lvl="2" rtl="0" algn="ctr">
              <a:lnSpc>
                <a:spcPct val="100000"/>
              </a:lnSpc>
              <a:spcBef>
                <a:spcPts val="0"/>
              </a:spcBef>
              <a:spcAft>
                <a:spcPts val="0"/>
              </a:spcAft>
              <a:buClr>
                <a:srgbClr val="000000"/>
              </a:buClr>
              <a:buSzPts val="1200"/>
              <a:buNone/>
              <a:defRPr/>
            </a:lvl3pPr>
            <a:lvl4pPr lvl="3" rtl="0" algn="ctr">
              <a:lnSpc>
                <a:spcPct val="100000"/>
              </a:lnSpc>
              <a:spcBef>
                <a:spcPts val="0"/>
              </a:spcBef>
              <a:spcAft>
                <a:spcPts val="0"/>
              </a:spcAft>
              <a:buClr>
                <a:srgbClr val="000000"/>
              </a:buClr>
              <a:buSzPts val="1200"/>
              <a:buNone/>
              <a:defRPr/>
            </a:lvl4pPr>
            <a:lvl5pPr lvl="4" rtl="0" algn="ctr">
              <a:lnSpc>
                <a:spcPct val="100000"/>
              </a:lnSpc>
              <a:spcBef>
                <a:spcPts val="0"/>
              </a:spcBef>
              <a:spcAft>
                <a:spcPts val="0"/>
              </a:spcAft>
              <a:buClr>
                <a:srgbClr val="000000"/>
              </a:buClr>
              <a:buSzPts val="1200"/>
              <a:buNone/>
              <a:defRPr/>
            </a:lvl5pPr>
            <a:lvl6pPr lvl="5" rtl="0" algn="ctr">
              <a:lnSpc>
                <a:spcPct val="100000"/>
              </a:lnSpc>
              <a:spcBef>
                <a:spcPts val="0"/>
              </a:spcBef>
              <a:spcAft>
                <a:spcPts val="0"/>
              </a:spcAft>
              <a:buClr>
                <a:srgbClr val="000000"/>
              </a:buClr>
              <a:buSzPts val="1200"/>
              <a:buNone/>
              <a:defRPr/>
            </a:lvl6pPr>
            <a:lvl7pPr lvl="6" rtl="0" algn="ctr">
              <a:lnSpc>
                <a:spcPct val="100000"/>
              </a:lnSpc>
              <a:spcBef>
                <a:spcPts val="0"/>
              </a:spcBef>
              <a:spcAft>
                <a:spcPts val="0"/>
              </a:spcAft>
              <a:buClr>
                <a:srgbClr val="000000"/>
              </a:buClr>
              <a:buSzPts val="1200"/>
              <a:buNone/>
              <a:defRPr/>
            </a:lvl7pPr>
            <a:lvl8pPr lvl="7" rtl="0" algn="ctr">
              <a:lnSpc>
                <a:spcPct val="100000"/>
              </a:lnSpc>
              <a:spcBef>
                <a:spcPts val="0"/>
              </a:spcBef>
              <a:spcAft>
                <a:spcPts val="0"/>
              </a:spcAft>
              <a:buClr>
                <a:srgbClr val="000000"/>
              </a:buClr>
              <a:buSzPts val="1200"/>
              <a:buNone/>
              <a:defRPr/>
            </a:lvl8pPr>
            <a:lvl9pPr lvl="8" rtl="0" algn="ctr">
              <a:lnSpc>
                <a:spcPct val="100000"/>
              </a:lnSpc>
              <a:spcBef>
                <a:spcPts val="0"/>
              </a:spcBef>
              <a:spcAft>
                <a:spcPts val="0"/>
              </a:spcAft>
              <a:buClr>
                <a:srgbClr val="000000"/>
              </a:buClr>
              <a:buSzPts val="1200"/>
              <a:buNone/>
              <a:defRPr/>
            </a:lvl9pPr>
          </a:lstStyle>
          <a:p/>
        </p:txBody>
      </p:sp>
      <p:sp>
        <p:nvSpPr>
          <p:cNvPr id="95" name="Google Shape;95;p25"/>
          <p:cNvSpPr txBox="1"/>
          <p:nvPr>
            <p:ph idx="1" type="body"/>
          </p:nvPr>
        </p:nvSpPr>
        <p:spPr>
          <a:xfrm>
            <a:off x="669727" y="2511475"/>
            <a:ext cx="3750600" cy="2163300"/>
          </a:xfrm>
          <a:prstGeom prst="rect">
            <a:avLst/>
          </a:prstGeom>
          <a:noFill/>
          <a:ln>
            <a:noFill/>
          </a:ln>
        </p:spPr>
        <p:txBody>
          <a:bodyPr anchorCtr="0" anchor="t" bIns="32750" lIns="32750" spcFirstLastPara="1" rIns="32750" wrap="square" tIns="32750">
            <a:noAutofit/>
          </a:bodyPr>
          <a:lstStyle>
            <a:lvl1pPr indent="-228600" lvl="0" marL="457200" rtl="0" algn="ctr">
              <a:lnSpc>
                <a:spcPct val="100000"/>
              </a:lnSpc>
              <a:spcBef>
                <a:spcPts val="0"/>
              </a:spcBef>
              <a:spcAft>
                <a:spcPts val="0"/>
              </a:spcAft>
              <a:buClr>
                <a:srgbClr val="000000"/>
              </a:buClr>
              <a:buSzPts val="2100"/>
              <a:buFont typeface="Helvetica Neue Light"/>
              <a:buNone/>
              <a:defRPr sz="2100"/>
            </a:lvl1pPr>
            <a:lvl2pPr indent="-228600" lvl="1" marL="914400" rtl="0" algn="ctr">
              <a:lnSpc>
                <a:spcPct val="100000"/>
              </a:lnSpc>
              <a:spcBef>
                <a:spcPts val="0"/>
              </a:spcBef>
              <a:spcAft>
                <a:spcPts val="0"/>
              </a:spcAft>
              <a:buClr>
                <a:srgbClr val="000000"/>
              </a:buClr>
              <a:buSzPts val="2100"/>
              <a:buFont typeface="Helvetica Neue Light"/>
              <a:buNone/>
              <a:defRPr sz="2100"/>
            </a:lvl2pPr>
            <a:lvl3pPr indent="-228600" lvl="2" marL="1371600" rtl="0" algn="ctr">
              <a:lnSpc>
                <a:spcPct val="100000"/>
              </a:lnSpc>
              <a:spcBef>
                <a:spcPts val="0"/>
              </a:spcBef>
              <a:spcAft>
                <a:spcPts val="0"/>
              </a:spcAft>
              <a:buClr>
                <a:srgbClr val="000000"/>
              </a:buClr>
              <a:buSzPts val="2100"/>
              <a:buFont typeface="Helvetica Neue Light"/>
              <a:buNone/>
              <a:defRPr sz="2100"/>
            </a:lvl3pPr>
            <a:lvl4pPr indent="-228600" lvl="3" marL="1828800" rtl="0" algn="ctr">
              <a:lnSpc>
                <a:spcPct val="100000"/>
              </a:lnSpc>
              <a:spcBef>
                <a:spcPts val="0"/>
              </a:spcBef>
              <a:spcAft>
                <a:spcPts val="0"/>
              </a:spcAft>
              <a:buClr>
                <a:srgbClr val="000000"/>
              </a:buClr>
              <a:buSzPts val="2100"/>
              <a:buFont typeface="Helvetica Neue Light"/>
              <a:buNone/>
              <a:defRPr sz="2100"/>
            </a:lvl4pPr>
            <a:lvl5pPr indent="-228600" lvl="4" marL="2286000" rtl="0" algn="ctr">
              <a:lnSpc>
                <a:spcPct val="100000"/>
              </a:lnSpc>
              <a:spcBef>
                <a:spcPts val="0"/>
              </a:spcBef>
              <a:spcAft>
                <a:spcPts val="0"/>
              </a:spcAft>
              <a:buClr>
                <a:srgbClr val="000000"/>
              </a:buClr>
              <a:buSzPts val="2100"/>
              <a:buFont typeface="Helvetica Neue Light"/>
              <a:buNone/>
              <a:defRPr sz="2100"/>
            </a:lvl5pPr>
            <a:lvl6pPr indent="-285750" lvl="5" marL="2743200" rtl="0" algn="l">
              <a:lnSpc>
                <a:spcPct val="100000"/>
              </a:lnSpc>
              <a:spcBef>
                <a:spcPts val="2700"/>
              </a:spcBef>
              <a:spcAft>
                <a:spcPts val="0"/>
              </a:spcAft>
              <a:buClr>
                <a:srgbClr val="000000"/>
              </a:buClr>
              <a:buSzPts val="900"/>
              <a:buChar char="•"/>
              <a:defRPr/>
            </a:lvl6pPr>
            <a:lvl7pPr indent="-285750" lvl="6" marL="3200400" rtl="0" algn="l">
              <a:lnSpc>
                <a:spcPct val="100000"/>
              </a:lnSpc>
              <a:spcBef>
                <a:spcPts val="2700"/>
              </a:spcBef>
              <a:spcAft>
                <a:spcPts val="0"/>
              </a:spcAft>
              <a:buClr>
                <a:srgbClr val="000000"/>
              </a:buClr>
              <a:buSzPts val="900"/>
              <a:buChar char="•"/>
              <a:defRPr/>
            </a:lvl7pPr>
            <a:lvl8pPr indent="-285750" lvl="7" marL="3657600" rtl="0" algn="l">
              <a:lnSpc>
                <a:spcPct val="100000"/>
              </a:lnSpc>
              <a:spcBef>
                <a:spcPts val="2700"/>
              </a:spcBef>
              <a:spcAft>
                <a:spcPts val="0"/>
              </a:spcAft>
              <a:buClr>
                <a:srgbClr val="000000"/>
              </a:buClr>
              <a:buSzPts val="900"/>
              <a:buChar char="•"/>
              <a:defRPr/>
            </a:lvl8pPr>
            <a:lvl9pPr indent="-285750" lvl="8" marL="4114800" rtl="0" algn="l">
              <a:lnSpc>
                <a:spcPct val="100000"/>
              </a:lnSpc>
              <a:spcBef>
                <a:spcPts val="2700"/>
              </a:spcBef>
              <a:spcAft>
                <a:spcPts val="0"/>
              </a:spcAft>
              <a:buClr>
                <a:srgbClr val="000000"/>
              </a:buClr>
              <a:buSzPts val="900"/>
              <a:buChar char="•"/>
              <a:defRPr/>
            </a:lvl9pPr>
          </a:lstStyle>
          <a:p/>
        </p:txBody>
      </p:sp>
      <p:sp>
        <p:nvSpPr>
          <p:cNvPr id="96" name="Google Shape;96;p25"/>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rtl="0" algn="ctr">
              <a:lnSpc>
                <a:spcPct val="100000"/>
              </a:lnSpc>
              <a:spcBef>
                <a:spcPts val="0"/>
              </a:spcBef>
              <a:spcAft>
                <a:spcPts val="0"/>
              </a:spcAft>
              <a:buClr>
                <a:srgbClr val="000000"/>
              </a:buClr>
              <a:buSzPts val="1200"/>
              <a:buFont typeface="Helvetica Neue Light"/>
              <a:buNone/>
              <a:defRPr sz="1200"/>
            </a:lvl1pPr>
            <a:lvl2pPr indent="0" lvl="1" marL="0" rtl="0" algn="ctr">
              <a:lnSpc>
                <a:spcPct val="100000"/>
              </a:lnSpc>
              <a:spcBef>
                <a:spcPts val="0"/>
              </a:spcBef>
              <a:spcAft>
                <a:spcPts val="0"/>
              </a:spcAft>
              <a:buClr>
                <a:srgbClr val="000000"/>
              </a:buClr>
              <a:buSzPts val="1200"/>
              <a:buFont typeface="Helvetica Neue Light"/>
              <a:buNone/>
              <a:defRPr sz="1200"/>
            </a:lvl2pPr>
            <a:lvl3pPr indent="0" lvl="2" marL="0" rtl="0" algn="ctr">
              <a:lnSpc>
                <a:spcPct val="100000"/>
              </a:lnSpc>
              <a:spcBef>
                <a:spcPts val="0"/>
              </a:spcBef>
              <a:spcAft>
                <a:spcPts val="0"/>
              </a:spcAft>
              <a:buClr>
                <a:srgbClr val="000000"/>
              </a:buClr>
              <a:buSzPts val="1200"/>
              <a:buFont typeface="Helvetica Neue Light"/>
              <a:buNone/>
              <a:defRPr sz="1200"/>
            </a:lvl3pPr>
            <a:lvl4pPr indent="0" lvl="3" marL="0" rtl="0" algn="ctr">
              <a:lnSpc>
                <a:spcPct val="100000"/>
              </a:lnSpc>
              <a:spcBef>
                <a:spcPts val="0"/>
              </a:spcBef>
              <a:spcAft>
                <a:spcPts val="0"/>
              </a:spcAft>
              <a:buClr>
                <a:srgbClr val="000000"/>
              </a:buClr>
              <a:buSzPts val="1200"/>
              <a:buFont typeface="Helvetica Neue Light"/>
              <a:buNone/>
              <a:defRPr sz="1200"/>
            </a:lvl4pPr>
            <a:lvl5pPr indent="0" lvl="4" marL="0" rtl="0" algn="ctr">
              <a:lnSpc>
                <a:spcPct val="100000"/>
              </a:lnSpc>
              <a:spcBef>
                <a:spcPts val="0"/>
              </a:spcBef>
              <a:spcAft>
                <a:spcPts val="0"/>
              </a:spcAft>
              <a:buClr>
                <a:srgbClr val="000000"/>
              </a:buClr>
              <a:buSzPts val="1200"/>
              <a:buFont typeface="Helvetica Neue Light"/>
              <a:buNone/>
              <a:defRPr sz="1200"/>
            </a:lvl5pPr>
            <a:lvl6pPr indent="0" lvl="5" marL="0" rtl="0" algn="ctr">
              <a:lnSpc>
                <a:spcPct val="100000"/>
              </a:lnSpc>
              <a:spcBef>
                <a:spcPts val="0"/>
              </a:spcBef>
              <a:spcAft>
                <a:spcPts val="0"/>
              </a:spcAft>
              <a:buClr>
                <a:srgbClr val="000000"/>
              </a:buClr>
              <a:buSzPts val="1200"/>
              <a:buFont typeface="Helvetica Neue Light"/>
              <a:buNone/>
              <a:defRPr sz="1200"/>
            </a:lvl6pPr>
            <a:lvl7pPr indent="0" lvl="6" marL="0" rtl="0" algn="ctr">
              <a:lnSpc>
                <a:spcPct val="100000"/>
              </a:lnSpc>
              <a:spcBef>
                <a:spcPts val="0"/>
              </a:spcBef>
              <a:spcAft>
                <a:spcPts val="0"/>
              </a:spcAft>
              <a:buClr>
                <a:srgbClr val="000000"/>
              </a:buClr>
              <a:buSzPts val="1200"/>
              <a:buFont typeface="Helvetica Neue Light"/>
              <a:buNone/>
              <a:defRPr sz="1200"/>
            </a:lvl7pPr>
            <a:lvl8pPr indent="0" lvl="7" marL="0" rtl="0" algn="ctr">
              <a:lnSpc>
                <a:spcPct val="100000"/>
              </a:lnSpc>
              <a:spcBef>
                <a:spcPts val="0"/>
              </a:spcBef>
              <a:spcAft>
                <a:spcPts val="0"/>
              </a:spcAft>
              <a:buClr>
                <a:srgbClr val="000000"/>
              </a:buClr>
              <a:buSzPts val="1200"/>
              <a:buFont typeface="Helvetica Neue Light"/>
              <a:buNone/>
              <a:defRPr sz="1200"/>
            </a:lvl8pPr>
            <a:lvl9pPr indent="0" lvl="8" marL="0" rt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3">
    <p:spTree>
      <p:nvGrpSpPr>
        <p:cNvPr id="97" name="Shape 97"/>
        <p:cNvGrpSpPr/>
        <p:nvPr/>
      </p:nvGrpSpPr>
      <p:grpSpPr>
        <a:xfrm>
          <a:off x="0" y="0"/>
          <a:ext cx="0" cy="0"/>
          <a:chOff x="0" y="0"/>
          <a:chExt cx="0" cy="0"/>
        </a:xfrm>
      </p:grpSpPr>
      <p:sp>
        <p:nvSpPr>
          <p:cNvPr id="98" name="Google Shape;98;p26"/>
          <p:cNvSpPr txBox="1"/>
          <p:nvPr>
            <p:ph type="title"/>
          </p:nvPr>
        </p:nvSpPr>
        <p:spPr>
          <a:xfrm>
            <a:off x="669727" y="234404"/>
            <a:ext cx="7804500" cy="1138500"/>
          </a:xfrm>
          <a:prstGeom prst="rect">
            <a:avLst/>
          </a:prstGeom>
          <a:noFill/>
          <a:ln>
            <a:noFill/>
          </a:ln>
        </p:spPr>
        <p:txBody>
          <a:bodyPr anchorCtr="0" anchor="ctr" bIns="32750" lIns="32750" spcFirstLastPara="1" rIns="32750" wrap="square" tIns="32750">
            <a:noAutofit/>
          </a:bodyPr>
          <a:lstStyle>
            <a:lvl1pPr lvl="0" rtl="0" algn="ctr">
              <a:lnSpc>
                <a:spcPct val="100000"/>
              </a:lnSpc>
              <a:spcBef>
                <a:spcPts val="0"/>
              </a:spcBef>
              <a:spcAft>
                <a:spcPts val="0"/>
              </a:spcAft>
              <a:buClr>
                <a:srgbClr val="000000"/>
              </a:buClr>
              <a:buSzPts val="1200"/>
              <a:buNone/>
              <a:defRPr/>
            </a:lvl1pPr>
            <a:lvl2pPr lvl="1" rtl="0" algn="ctr">
              <a:lnSpc>
                <a:spcPct val="100000"/>
              </a:lnSpc>
              <a:spcBef>
                <a:spcPts val="0"/>
              </a:spcBef>
              <a:spcAft>
                <a:spcPts val="0"/>
              </a:spcAft>
              <a:buClr>
                <a:srgbClr val="000000"/>
              </a:buClr>
              <a:buSzPts val="1200"/>
              <a:buNone/>
              <a:defRPr/>
            </a:lvl2pPr>
            <a:lvl3pPr lvl="2" rtl="0" algn="ctr">
              <a:lnSpc>
                <a:spcPct val="100000"/>
              </a:lnSpc>
              <a:spcBef>
                <a:spcPts val="0"/>
              </a:spcBef>
              <a:spcAft>
                <a:spcPts val="0"/>
              </a:spcAft>
              <a:buClr>
                <a:srgbClr val="000000"/>
              </a:buClr>
              <a:buSzPts val="1200"/>
              <a:buNone/>
              <a:defRPr/>
            </a:lvl3pPr>
            <a:lvl4pPr lvl="3" rtl="0" algn="ctr">
              <a:lnSpc>
                <a:spcPct val="100000"/>
              </a:lnSpc>
              <a:spcBef>
                <a:spcPts val="0"/>
              </a:spcBef>
              <a:spcAft>
                <a:spcPts val="0"/>
              </a:spcAft>
              <a:buClr>
                <a:srgbClr val="000000"/>
              </a:buClr>
              <a:buSzPts val="1200"/>
              <a:buNone/>
              <a:defRPr/>
            </a:lvl4pPr>
            <a:lvl5pPr lvl="4" rtl="0" algn="ctr">
              <a:lnSpc>
                <a:spcPct val="100000"/>
              </a:lnSpc>
              <a:spcBef>
                <a:spcPts val="0"/>
              </a:spcBef>
              <a:spcAft>
                <a:spcPts val="0"/>
              </a:spcAft>
              <a:buClr>
                <a:srgbClr val="000000"/>
              </a:buClr>
              <a:buSzPts val="1200"/>
              <a:buNone/>
              <a:defRPr/>
            </a:lvl5pPr>
            <a:lvl6pPr lvl="5" rtl="0" algn="ctr">
              <a:lnSpc>
                <a:spcPct val="100000"/>
              </a:lnSpc>
              <a:spcBef>
                <a:spcPts val="0"/>
              </a:spcBef>
              <a:spcAft>
                <a:spcPts val="0"/>
              </a:spcAft>
              <a:buClr>
                <a:srgbClr val="000000"/>
              </a:buClr>
              <a:buSzPts val="1200"/>
              <a:buNone/>
              <a:defRPr/>
            </a:lvl6pPr>
            <a:lvl7pPr lvl="6" rtl="0" algn="ctr">
              <a:lnSpc>
                <a:spcPct val="100000"/>
              </a:lnSpc>
              <a:spcBef>
                <a:spcPts val="0"/>
              </a:spcBef>
              <a:spcAft>
                <a:spcPts val="0"/>
              </a:spcAft>
              <a:buClr>
                <a:srgbClr val="000000"/>
              </a:buClr>
              <a:buSzPts val="1200"/>
              <a:buNone/>
              <a:defRPr/>
            </a:lvl7pPr>
            <a:lvl8pPr lvl="7" rtl="0" algn="ctr">
              <a:lnSpc>
                <a:spcPct val="100000"/>
              </a:lnSpc>
              <a:spcBef>
                <a:spcPts val="0"/>
              </a:spcBef>
              <a:spcAft>
                <a:spcPts val="0"/>
              </a:spcAft>
              <a:buClr>
                <a:srgbClr val="000000"/>
              </a:buClr>
              <a:buSzPts val="1200"/>
              <a:buNone/>
              <a:defRPr/>
            </a:lvl8pPr>
            <a:lvl9pPr lvl="8" rtl="0" algn="ctr">
              <a:lnSpc>
                <a:spcPct val="100000"/>
              </a:lnSpc>
              <a:spcBef>
                <a:spcPts val="0"/>
              </a:spcBef>
              <a:spcAft>
                <a:spcPts val="0"/>
              </a:spcAft>
              <a:buClr>
                <a:srgbClr val="000000"/>
              </a:buClr>
              <a:buSzPts val="1200"/>
              <a:buNone/>
              <a:defRPr/>
            </a:lvl9pPr>
          </a:lstStyle>
          <a:p/>
        </p:txBody>
      </p:sp>
      <p:sp>
        <p:nvSpPr>
          <p:cNvPr id="99" name="Google Shape;99;p26"/>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rtl="0" algn="ctr">
              <a:lnSpc>
                <a:spcPct val="100000"/>
              </a:lnSpc>
              <a:spcBef>
                <a:spcPts val="0"/>
              </a:spcBef>
              <a:spcAft>
                <a:spcPts val="0"/>
              </a:spcAft>
              <a:buClr>
                <a:srgbClr val="000000"/>
              </a:buClr>
              <a:buSzPts val="1200"/>
              <a:buFont typeface="Helvetica Neue Light"/>
              <a:buNone/>
              <a:defRPr sz="1200"/>
            </a:lvl1pPr>
            <a:lvl2pPr indent="0" lvl="1" marL="0" rtl="0" algn="ctr">
              <a:lnSpc>
                <a:spcPct val="100000"/>
              </a:lnSpc>
              <a:spcBef>
                <a:spcPts val="0"/>
              </a:spcBef>
              <a:spcAft>
                <a:spcPts val="0"/>
              </a:spcAft>
              <a:buClr>
                <a:srgbClr val="000000"/>
              </a:buClr>
              <a:buSzPts val="1200"/>
              <a:buFont typeface="Helvetica Neue Light"/>
              <a:buNone/>
              <a:defRPr sz="1200"/>
            </a:lvl2pPr>
            <a:lvl3pPr indent="0" lvl="2" marL="0" rtl="0" algn="ctr">
              <a:lnSpc>
                <a:spcPct val="100000"/>
              </a:lnSpc>
              <a:spcBef>
                <a:spcPts val="0"/>
              </a:spcBef>
              <a:spcAft>
                <a:spcPts val="0"/>
              </a:spcAft>
              <a:buClr>
                <a:srgbClr val="000000"/>
              </a:buClr>
              <a:buSzPts val="1200"/>
              <a:buFont typeface="Helvetica Neue Light"/>
              <a:buNone/>
              <a:defRPr sz="1200"/>
            </a:lvl3pPr>
            <a:lvl4pPr indent="0" lvl="3" marL="0" rtl="0" algn="ctr">
              <a:lnSpc>
                <a:spcPct val="100000"/>
              </a:lnSpc>
              <a:spcBef>
                <a:spcPts val="0"/>
              </a:spcBef>
              <a:spcAft>
                <a:spcPts val="0"/>
              </a:spcAft>
              <a:buClr>
                <a:srgbClr val="000000"/>
              </a:buClr>
              <a:buSzPts val="1200"/>
              <a:buFont typeface="Helvetica Neue Light"/>
              <a:buNone/>
              <a:defRPr sz="1200"/>
            </a:lvl4pPr>
            <a:lvl5pPr indent="0" lvl="4" marL="0" rtl="0" algn="ctr">
              <a:lnSpc>
                <a:spcPct val="100000"/>
              </a:lnSpc>
              <a:spcBef>
                <a:spcPts val="0"/>
              </a:spcBef>
              <a:spcAft>
                <a:spcPts val="0"/>
              </a:spcAft>
              <a:buClr>
                <a:srgbClr val="000000"/>
              </a:buClr>
              <a:buSzPts val="1200"/>
              <a:buFont typeface="Helvetica Neue Light"/>
              <a:buNone/>
              <a:defRPr sz="1200"/>
            </a:lvl5pPr>
            <a:lvl6pPr indent="0" lvl="5" marL="0" rtl="0" algn="ctr">
              <a:lnSpc>
                <a:spcPct val="100000"/>
              </a:lnSpc>
              <a:spcBef>
                <a:spcPts val="0"/>
              </a:spcBef>
              <a:spcAft>
                <a:spcPts val="0"/>
              </a:spcAft>
              <a:buClr>
                <a:srgbClr val="000000"/>
              </a:buClr>
              <a:buSzPts val="1200"/>
              <a:buFont typeface="Helvetica Neue Light"/>
              <a:buNone/>
              <a:defRPr sz="1200"/>
            </a:lvl6pPr>
            <a:lvl7pPr indent="0" lvl="6" marL="0" rtl="0" algn="ctr">
              <a:lnSpc>
                <a:spcPct val="100000"/>
              </a:lnSpc>
              <a:spcBef>
                <a:spcPts val="0"/>
              </a:spcBef>
              <a:spcAft>
                <a:spcPts val="0"/>
              </a:spcAft>
              <a:buClr>
                <a:srgbClr val="000000"/>
              </a:buClr>
              <a:buSzPts val="1200"/>
              <a:buFont typeface="Helvetica Neue Light"/>
              <a:buNone/>
              <a:defRPr sz="1200"/>
            </a:lvl7pPr>
            <a:lvl8pPr indent="0" lvl="7" marL="0" rtl="0" algn="ctr">
              <a:lnSpc>
                <a:spcPct val="100000"/>
              </a:lnSpc>
              <a:spcBef>
                <a:spcPts val="0"/>
              </a:spcBef>
              <a:spcAft>
                <a:spcPts val="0"/>
              </a:spcAft>
              <a:buClr>
                <a:srgbClr val="000000"/>
              </a:buClr>
              <a:buSzPts val="1200"/>
              <a:buFont typeface="Helvetica Neue Light"/>
              <a:buNone/>
              <a:defRPr sz="1200"/>
            </a:lvl8pPr>
            <a:lvl9pPr indent="0" lvl="8" marL="0" rt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3">
    <p:spTree>
      <p:nvGrpSpPr>
        <p:cNvPr id="100" name="Shape 100"/>
        <p:cNvGrpSpPr/>
        <p:nvPr/>
      </p:nvGrpSpPr>
      <p:grpSpPr>
        <a:xfrm>
          <a:off x="0" y="0"/>
          <a:ext cx="0" cy="0"/>
          <a:chOff x="0" y="0"/>
          <a:chExt cx="0" cy="0"/>
        </a:xfrm>
      </p:grpSpPr>
      <p:sp>
        <p:nvSpPr>
          <p:cNvPr id="101" name="Google Shape;101;p27"/>
          <p:cNvSpPr txBox="1"/>
          <p:nvPr>
            <p:ph type="title"/>
          </p:nvPr>
        </p:nvSpPr>
        <p:spPr>
          <a:xfrm>
            <a:off x="669727" y="234404"/>
            <a:ext cx="7804500" cy="1138500"/>
          </a:xfrm>
          <a:prstGeom prst="rect">
            <a:avLst/>
          </a:prstGeom>
          <a:noFill/>
          <a:ln>
            <a:noFill/>
          </a:ln>
        </p:spPr>
        <p:txBody>
          <a:bodyPr anchorCtr="0" anchor="ctr" bIns="32750" lIns="32750" spcFirstLastPara="1" rIns="32750" wrap="square" tIns="32750">
            <a:noAutofit/>
          </a:bodyPr>
          <a:lstStyle>
            <a:lvl1pPr lvl="0" rtl="0" algn="ctr">
              <a:lnSpc>
                <a:spcPct val="100000"/>
              </a:lnSpc>
              <a:spcBef>
                <a:spcPts val="0"/>
              </a:spcBef>
              <a:spcAft>
                <a:spcPts val="0"/>
              </a:spcAft>
              <a:buClr>
                <a:srgbClr val="000000"/>
              </a:buClr>
              <a:buSzPts val="1200"/>
              <a:buNone/>
              <a:defRPr/>
            </a:lvl1pPr>
            <a:lvl2pPr lvl="1" rtl="0" algn="ctr">
              <a:lnSpc>
                <a:spcPct val="100000"/>
              </a:lnSpc>
              <a:spcBef>
                <a:spcPts val="0"/>
              </a:spcBef>
              <a:spcAft>
                <a:spcPts val="0"/>
              </a:spcAft>
              <a:buClr>
                <a:srgbClr val="000000"/>
              </a:buClr>
              <a:buSzPts val="1200"/>
              <a:buNone/>
              <a:defRPr/>
            </a:lvl2pPr>
            <a:lvl3pPr lvl="2" rtl="0" algn="ctr">
              <a:lnSpc>
                <a:spcPct val="100000"/>
              </a:lnSpc>
              <a:spcBef>
                <a:spcPts val="0"/>
              </a:spcBef>
              <a:spcAft>
                <a:spcPts val="0"/>
              </a:spcAft>
              <a:buClr>
                <a:srgbClr val="000000"/>
              </a:buClr>
              <a:buSzPts val="1200"/>
              <a:buNone/>
              <a:defRPr/>
            </a:lvl3pPr>
            <a:lvl4pPr lvl="3" rtl="0" algn="ctr">
              <a:lnSpc>
                <a:spcPct val="100000"/>
              </a:lnSpc>
              <a:spcBef>
                <a:spcPts val="0"/>
              </a:spcBef>
              <a:spcAft>
                <a:spcPts val="0"/>
              </a:spcAft>
              <a:buClr>
                <a:srgbClr val="000000"/>
              </a:buClr>
              <a:buSzPts val="1200"/>
              <a:buNone/>
              <a:defRPr/>
            </a:lvl4pPr>
            <a:lvl5pPr lvl="4" rtl="0" algn="ctr">
              <a:lnSpc>
                <a:spcPct val="100000"/>
              </a:lnSpc>
              <a:spcBef>
                <a:spcPts val="0"/>
              </a:spcBef>
              <a:spcAft>
                <a:spcPts val="0"/>
              </a:spcAft>
              <a:buClr>
                <a:srgbClr val="000000"/>
              </a:buClr>
              <a:buSzPts val="1200"/>
              <a:buNone/>
              <a:defRPr/>
            </a:lvl5pPr>
            <a:lvl6pPr lvl="5" rtl="0" algn="ctr">
              <a:lnSpc>
                <a:spcPct val="100000"/>
              </a:lnSpc>
              <a:spcBef>
                <a:spcPts val="0"/>
              </a:spcBef>
              <a:spcAft>
                <a:spcPts val="0"/>
              </a:spcAft>
              <a:buClr>
                <a:srgbClr val="000000"/>
              </a:buClr>
              <a:buSzPts val="1200"/>
              <a:buNone/>
              <a:defRPr/>
            </a:lvl6pPr>
            <a:lvl7pPr lvl="6" rtl="0" algn="ctr">
              <a:lnSpc>
                <a:spcPct val="100000"/>
              </a:lnSpc>
              <a:spcBef>
                <a:spcPts val="0"/>
              </a:spcBef>
              <a:spcAft>
                <a:spcPts val="0"/>
              </a:spcAft>
              <a:buClr>
                <a:srgbClr val="000000"/>
              </a:buClr>
              <a:buSzPts val="1200"/>
              <a:buNone/>
              <a:defRPr/>
            </a:lvl7pPr>
            <a:lvl8pPr lvl="7" rtl="0" algn="ctr">
              <a:lnSpc>
                <a:spcPct val="100000"/>
              </a:lnSpc>
              <a:spcBef>
                <a:spcPts val="0"/>
              </a:spcBef>
              <a:spcAft>
                <a:spcPts val="0"/>
              </a:spcAft>
              <a:buClr>
                <a:srgbClr val="000000"/>
              </a:buClr>
              <a:buSzPts val="1200"/>
              <a:buNone/>
              <a:defRPr/>
            </a:lvl8pPr>
            <a:lvl9pPr lvl="8" rtl="0" algn="ctr">
              <a:lnSpc>
                <a:spcPct val="100000"/>
              </a:lnSpc>
              <a:spcBef>
                <a:spcPts val="0"/>
              </a:spcBef>
              <a:spcAft>
                <a:spcPts val="0"/>
              </a:spcAft>
              <a:buClr>
                <a:srgbClr val="000000"/>
              </a:buClr>
              <a:buSzPts val="1200"/>
              <a:buNone/>
              <a:defRPr/>
            </a:lvl9pPr>
          </a:lstStyle>
          <a:p/>
        </p:txBody>
      </p:sp>
      <p:sp>
        <p:nvSpPr>
          <p:cNvPr id="102" name="Google Shape;102;p27"/>
          <p:cNvSpPr txBox="1"/>
          <p:nvPr>
            <p:ph idx="1" type="body"/>
          </p:nvPr>
        </p:nvSpPr>
        <p:spPr>
          <a:xfrm>
            <a:off x="669727" y="1372939"/>
            <a:ext cx="7804500" cy="3315000"/>
          </a:xfrm>
          <a:prstGeom prst="rect">
            <a:avLst/>
          </a:prstGeom>
          <a:noFill/>
          <a:ln>
            <a:noFill/>
          </a:ln>
        </p:spPr>
        <p:txBody>
          <a:bodyPr anchorCtr="0" anchor="ctr" bIns="32750" lIns="32750" spcFirstLastPara="1" rIns="32750" wrap="square" tIns="32750">
            <a:noAutofit/>
          </a:bodyPr>
          <a:lstStyle>
            <a:lvl1pPr indent="-285750" lvl="0" marL="457200" rtl="0" algn="l">
              <a:lnSpc>
                <a:spcPct val="100000"/>
              </a:lnSpc>
              <a:spcBef>
                <a:spcPts val="2700"/>
              </a:spcBef>
              <a:spcAft>
                <a:spcPts val="0"/>
              </a:spcAft>
              <a:buClr>
                <a:srgbClr val="000000"/>
              </a:buClr>
              <a:buSzPts val="900"/>
              <a:buChar char="•"/>
              <a:defRPr/>
            </a:lvl1pPr>
            <a:lvl2pPr indent="-285750" lvl="1" marL="914400" rtl="0" algn="l">
              <a:lnSpc>
                <a:spcPct val="100000"/>
              </a:lnSpc>
              <a:spcBef>
                <a:spcPts val="2700"/>
              </a:spcBef>
              <a:spcAft>
                <a:spcPts val="0"/>
              </a:spcAft>
              <a:buClr>
                <a:srgbClr val="000000"/>
              </a:buClr>
              <a:buSzPts val="900"/>
              <a:buChar char="•"/>
              <a:defRPr/>
            </a:lvl2pPr>
            <a:lvl3pPr indent="-285750" lvl="2" marL="1371600" rtl="0" algn="l">
              <a:lnSpc>
                <a:spcPct val="100000"/>
              </a:lnSpc>
              <a:spcBef>
                <a:spcPts val="2700"/>
              </a:spcBef>
              <a:spcAft>
                <a:spcPts val="0"/>
              </a:spcAft>
              <a:buClr>
                <a:srgbClr val="000000"/>
              </a:buClr>
              <a:buSzPts val="900"/>
              <a:buChar char="•"/>
              <a:defRPr/>
            </a:lvl3pPr>
            <a:lvl4pPr indent="-285750" lvl="3" marL="1828800" rtl="0" algn="l">
              <a:lnSpc>
                <a:spcPct val="100000"/>
              </a:lnSpc>
              <a:spcBef>
                <a:spcPts val="2700"/>
              </a:spcBef>
              <a:spcAft>
                <a:spcPts val="0"/>
              </a:spcAft>
              <a:buClr>
                <a:srgbClr val="000000"/>
              </a:buClr>
              <a:buSzPts val="900"/>
              <a:buChar char="•"/>
              <a:defRPr/>
            </a:lvl4pPr>
            <a:lvl5pPr indent="-285750" lvl="4" marL="2286000" rtl="0" algn="l">
              <a:lnSpc>
                <a:spcPct val="100000"/>
              </a:lnSpc>
              <a:spcBef>
                <a:spcPts val="2700"/>
              </a:spcBef>
              <a:spcAft>
                <a:spcPts val="0"/>
              </a:spcAft>
              <a:buClr>
                <a:srgbClr val="000000"/>
              </a:buClr>
              <a:buSzPts val="900"/>
              <a:buChar char="•"/>
              <a:defRPr/>
            </a:lvl5pPr>
            <a:lvl6pPr indent="-285750" lvl="5" marL="2743200" rtl="0" algn="l">
              <a:lnSpc>
                <a:spcPct val="100000"/>
              </a:lnSpc>
              <a:spcBef>
                <a:spcPts val="2700"/>
              </a:spcBef>
              <a:spcAft>
                <a:spcPts val="0"/>
              </a:spcAft>
              <a:buClr>
                <a:srgbClr val="000000"/>
              </a:buClr>
              <a:buSzPts val="900"/>
              <a:buChar char="•"/>
              <a:defRPr/>
            </a:lvl6pPr>
            <a:lvl7pPr indent="-285750" lvl="6" marL="3200400" rtl="0" algn="l">
              <a:lnSpc>
                <a:spcPct val="100000"/>
              </a:lnSpc>
              <a:spcBef>
                <a:spcPts val="2700"/>
              </a:spcBef>
              <a:spcAft>
                <a:spcPts val="0"/>
              </a:spcAft>
              <a:buClr>
                <a:srgbClr val="000000"/>
              </a:buClr>
              <a:buSzPts val="900"/>
              <a:buChar char="•"/>
              <a:defRPr/>
            </a:lvl7pPr>
            <a:lvl8pPr indent="-285750" lvl="7" marL="3657600" rtl="0" algn="l">
              <a:lnSpc>
                <a:spcPct val="100000"/>
              </a:lnSpc>
              <a:spcBef>
                <a:spcPts val="2700"/>
              </a:spcBef>
              <a:spcAft>
                <a:spcPts val="0"/>
              </a:spcAft>
              <a:buClr>
                <a:srgbClr val="000000"/>
              </a:buClr>
              <a:buSzPts val="900"/>
              <a:buChar char="•"/>
              <a:defRPr/>
            </a:lvl8pPr>
            <a:lvl9pPr indent="-285750" lvl="8" marL="4114800" rtl="0" algn="l">
              <a:lnSpc>
                <a:spcPct val="100000"/>
              </a:lnSpc>
              <a:spcBef>
                <a:spcPts val="2700"/>
              </a:spcBef>
              <a:spcAft>
                <a:spcPts val="0"/>
              </a:spcAft>
              <a:buClr>
                <a:srgbClr val="000000"/>
              </a:buClr>
              <a:buSzPts val="900"/>
              <a:buChar char="•"/>
              <a:defRPr/>
            </a:lvl9pPr>
          </a:lstStyle>
          <a:p/>
        </p:txBody>
      </p:sp>
      <p:sp>
        <p:nvSpPr>
          <p:cNvPr id="103" name="Google Shape;103;p27"/>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rtl="0" algn="ctr">
              <a:lnSpc>
                <a:spcPct val="100000"/>
              </a:lnSpc>
              <a:spcBef>
                <a:spcPts val="0"/>
              </a:spcBef>
              <a:spcAft>
                <a:spcPts val="0"/>
              </a:spcAft>
              <a:buClr>
                <a:srgbClr val="000000"/>
              </a:buClr>
              <a:buSzPts val="1200"/>
              <a:buFont typeface="Helvetica Neue Light"/>
              <a:buNone/>
              <a:defRPr sz="1200"/>
            </a:lvl1pPr>
            <a:lvl2pPr indent="0" lvl="1" marL="0" rtl="0" algn="ctr">
              <a:lnSpc>
                <a:spcPct val="100000"/>
              </a:lnSpc>
              <a:spcBef>
                <a:spcPts val="0"/>
              </a:spcBef>
              <a:spcAft>
                <a:spcPts val="0"/>
              </a:spcAft>
              <a:buClr>
                <a:srgbClr val="000000"/>
              </a:buClr>
              <a:buSzPts val="1200"/>
              <a:buFont typeface="Helvetica Neue Light"/>
              <a:buNone/>
              <a:defRPr sz="1200"/>
            </a:lvl2pPr>
            <a:lvl3pPr indent="0" lvl="2" marL="0" rtl="0" algn="ctr">
              <a:lnSpc>
                <a:spcPct val="100000"/>
              </a:lnSpc>
              <a:spcBef>
                <a:spcPts val="0"/>
              </a:spcBef>
              <a:spcAft>
                <a:spcPts val="0"/>
              </a:spcAft>
              <a:buClr>
                <a:srgbClr val="000000"/>
              </a:buClr>
              <a:buSzPts val="1200"/>
              <a:buFont typeface="Helvetica Neue Light"/>
              <a:buNone/>
              <a:defRPr sz="1200"/>
            </a:lvl3pPr>
            <a:lvl4pPr indent="0" lvl="3" marL="0" rtl="0" algn="ctr">
              <a:lnSpc>
                <a:spcPct val="100000"/>
              </a:lnSpc>
              <a:spcBef>
                <a:spcPts val="0"/>
              </a:spcBef>
              <a:spcAft>
                <a:spcPts val="0"/>
              </a:spcAft>
              <a:buClr>
                <a:srgbClr val="000000"/>
              </a:buClr>
              <a:buSzPts val="1200"/>
              <a:buFont typeface="Helvetica Neue Light"/>
              <a:buNone/>
              <a:defRPr sz="1200"/>
            </a:lvl4pPr>
            <a:lvl5pPr indent="0" lvl="4" marL="0" rtl="0" algn="ctr">
              <a:lnSpc>
                <a:spcPct val="100000"/>
              </a:lnSpc>
              <a:spcBef>
                <a:spcPts val="0"/>
              </a:spcBef>
              <a:spcAft>
                <a:spcPts val="0"/>
              </a:spcAft>
              <a:buClr>
                <a:srgbClr val="000000"/>
              </a:buClr>
              <a:buSzPts val="1200"/>
              <a:buFont typeface="Helvetica Neue Light"/>
              <a:buNone/>
              <a:defRPr sz="1200"/>
            </a:lvl5pPr>
            <a:lvl6pPr indent="0" lvl="5" marL="0" rtl="0" algn="ctr">
              <a:lnSpc>
                <a:spcPct val="100000"/>
              </a:lnSpc>
              <a:spcBef>
                <a:spcPts val="0"/>
              </a:spcBef>
              <a:spcAft>
                <a:spcPts val="0"/>
              </a:spcAft>
              <a:buClr>
                <a:srgbClr val="000000"/>
              </a:buClr>
              <a:buSzPts val="1200"/>
              <a:buFont typeface="Helvetica Neue Light"/>
              <a:buNone/>
              <a:defRPr sz="1200"/>
            </a:lvl6pPr>
            <a:lvl7pPr indent="0" lvl="6" marL="0" rtl="0" algn="ctr">
              <a:lnSpc>
                <a:spcPct val="100000"/>
              </a:lnSpc>
              <a:spcBef>
                <a:spcPts val="0"/>
              </a:spcBef>
              <a:spcAft>
                <a:spcPts val="0"/>
              </a:spcAft>
              <a:buClr>
                <a:srgbClr val="000000"/>
              </a:buClr>
              <a:buSzPts val="1200"/>
              <a:buFont typeface="Helvetica Neue Light"/>
              <a:buNone/>
              <a:defRPr sz="1200"/>
            </a:lvl7pPr>
            <a:lvl8pPr indent="0" lvl="7" marL="0" rtl="0" algn="ctr">
              <a:lnSpc>
                <a:spcPct val="100000"/>
              </a:lnSpc>
              <a:spcBef>
                <a:spcPts val="0"/>
              </a:spcBef>
              <a:spcAft>
                <a:spcPts val="0"/>
              </a:spcAft>
              <a:buClr>
                <a:srgbClr val="000000"/>
              </a:buClr>
              <a:buSzPts val="1200"/>
              <a:buFont typeface="Helvetica Neue Light"/>
              <a:buNone/>
              <a:defRPr sz="1200"/>
            </a:lvl8pPr>
            <a:lvl9pPr indent="0" lvl="8" marL="0" rt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04" name="Shape 104"/>
        <p:cNvGrpSpPr/>
        <p:nvPr/>
      </p:nvGrpSpPr>
      <p:grpSpPr>
        <a:xfrm>
          <a:off x="0" y="0"/>
          <a:ext cx="0" cy="0"/>
          <a:chOff x="0" y="0"/>
          <a:chExt cx="0" cy="0"/>
        </a:xfrm>
      </p:grpSpPr>
      <p:sp>
        <p:nvSpPr>
          <p:cNvPr id="105" name="Google Shape;105;p28"/>
          <p:cNvSpPr/>
          <p:nvPr>
            <p:ph idx="2" type="pic"/>
          </p:nvPr>
        </p:nvSpPr>
        <p:spPr>
          <a:xfrm>
            <a:off x="4723805" y="1372939"/>
            <a:ext cx="3750600" cy="3315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106" name="Google Shape;106;p28"/>
          <p:cNvSpPr txBox="1"/>
          <p:nvPr>
            <p:ph type="title"/>
          </p:nvPr>
        </p:nvSpPr>
        <p:spPr>
          <a:xfrm>
            <a:off x="669727" y="234404"/>
            <a:ext cx="7804500" cy="1138500"/>
          </a:xfrm>
          <a:prstGeom prst="rect">
            <a:avLst/>
          </a:prstGeom>
          <a:noFill/>
          <a:ln>
            <a:noFill/>
          </a:ln>
        </p:spPr>
        <p:txBody>
          <a:bodyPr anchorCtr="0" anchor="ctr" bIns="32750" lIns="32750" spcFirstLastPara="1" rIns="32750" wrap="square" tIns="32750">
            <a:noAutofit/>
          </a:bodyPr>
          <a:lstStyle>
            <a:lvl1pPr lvl="0" rtl="0" algn="ctr">
              <a:lnSpc>
                <a:spcPct val="100000"/>
              </a:lnSpc>
              <a:spcBef>
                <a:spcPts val="0"/>
              </a:spcBef>
              <a:spcAft>
                <a:spcPts val="0"/>
              </a:spcAft>
              <a:buClr>
                <a:srgbClr val="000000"/>
              </a:buClr>
              <a:buSzPts val="1200"/>
              <a:buNone/>
              <a:defRPr/>
            </a:lvl1pPr>
            <a:lvl2pPr lvl="1" rtl="0" algn="ctr">
              <a:lnSpc>
                <a:spcPct val="100000"/>
              </a:lnSpc>
              <a:spcBef>
                <a:spcPts val="0"/>
              </a:spcBef>
              <a:spcAft>
                <a:spcPts val="0"/>
              </a:spcAft>
              <a:buClr>
                <a:srgbClr val="000000"/>
              </a:buClr>
              <a:buSzPts val="1200"/>
              <a:buNone/>
              <a:defRPr/>
            </a:lvl2pPr>
            <a:lvl3pPr lvl="2" rtl="0" algn="ctr">
              <a:lnSpc>
                <a:spcPct val="100000"/>
              </a:lnSpc>
              <a:spcBef>
                <a:spcPts val="0"/>
              </a:spcBef>
              <a:spcAft>
                <a:spcPts val="0"/>
              </a:spcAft>
              <a:buClr>
                <a:srgbClr val="000000"/>
              </a:buClr>
              <a:buSzPts val="1200"/>
              <a:buNone/>
              <a:defRPr/>
            </a:lvl3pPr>
            <a:lvl4pPr lvl="3" rtl="0" algn="ctr">
              <a:lnSpc>
                <a:spcPct val="100000"/>
              </a:lnSpc>
              <a:spcBef>
                <a:spcPts val="0"/>
              </a:spcBef>
              <a:spcAft>
                <a:spcPts val="0"/>
              </a:spcAft>
              <a:buClr>
                <a:srgbClr val="000000"/>
              </a:buClr>
              <a:buSzPts val="1200"/>
              <a:buNone/>
              <a:defRPr/>
            </a:lvl4pPr>
            <a:lvl5pPr lvl="4" rtl="0" algn="ctr">
              <a:lnSpc>
                <a:spcPct val="100000"/>
              </a:lnSpc>
              <a:spcBef>
                <a:spcPts val="0"/>
              </a:spcBef>
              <a:spcAft>
                <a:spcPts val="0"/>
              </a:spcAft>
              <a:buClr>
                <a:srgbClr val="000000"/>
              </a:buClr>
              <a:buSzPts val="1200"/>
              <a:buNone/>
              <a:defRPr/>
            </a:lvl5pPr>
            <a:lvl6pPr lvl="5" rtl="0" algn="ctr">
              <a:lnSpc>
                <a:spcPct val="100000"/>
              </a:lnSpc>
              <a:spcBef>
                <a:spcPts val="0"/>
              </a:spcBef>
              <a:spcAft>
                <a:spcPts val="0"/>
              </a:spcAft>
              <a:buClr>
                <a:srgbClr val="000000"/>
              </a:buClr>
              <a:buSzPts val="1200"/>
              <a:buNone/>
              <a:defRPr/>
            </a:lvl6pPr>
            <a:lvl7pPr lvl="6" rtl="0" algn="ctr">
              <a:lnSpc>
                <a:spcPct val="100000"/>
              </a:lnSpc>
              <a:spcBef>
                <a:spcPts val="0"/>
              </a:spcBef>
              <a:spcAft>
                <a:spcPts val="0"/>
              </a:spcAft>
              <a:buClr>
                <a:srgbClr val="000000"/>
              </a:buClr>
              <a:buSzPts val="1200"/>
              <a:buNone/>
              <a:defRPr/>
            </a:lvl7pPr>
            <a:lvl8pPr lvl="7" rtl="0" algn="ctr">
              <a:lnSpc>
                <a:spcPct val="100000"/>
              </a:lnSpc>
              <a:spcBef>
                <a:spcPts val="0"/>
              </a:spcBef>
              <a:spcAft>
                <a:spcPts val="0"/>
              </a:spcAft>
              <a:buClr>
                <a:srgbClr val="000000"/>
              </a:buClr>
              <a:buSzPts val="1200"/>
              <a:buNone/>
              <a:defRPr/>
            </a:lvl8pPr>
            <a:lvl9pPr lvl="8" rtl="0" algn="ctr">
              <a:lnSpc>
                <a:spcPct val="100000"/>
              </a:lnSpc>
              <a:spcBef>
                <a:spcPts val="0"/>
              </a:spcBef>
              <a:spcAft>
                <a:spcPts val="0"/>
              </a:spcAft>
              <a:buClr>
                <a:srgbClr val="000000"/>
              </a:buClr>
              <a:buSzPts val="1200"/>
              <a:buNone/>
              <a:defRPr/>
            </a:lvl9pPr>
          </a:lstStyle>
          <a:p/>
        </p:txBody>
      </p:sp>
      <p:sp>
        <p:nvSpPr>
          <p:cNvPr id="107" name="Google Shape;107;p28"/>
          <p:cNvSpPr txBox="1"/>
          <p:nvPr>
            <p:ph idx="1" type="body"/>
          </p:nvPr>
        </p:nvSpPr>
        <p:spPr>
          <a:xfrm>
            <a:off x="669727" y="1372939"/>
            <a:ext cx="3750600" cy="3315000"/>
          </a:xfrm>
          <a:prstGeom prst="rect">
            <a:avLst/>
          </a:prstGeom>
          <a:noFill/>
          <a:ln>
            <a:noFill/>
          </a:ln>
        </p:spPr>
        <p:txBody>
          <a:bodyPr anchorCtr="0" anchor="ctr" bIns="32750" lIns="32750" spcFirstLastPara="1" rIns="32750" wrap="square" tIns="32750">
            <a:noAutofit/>
          </a:bodyPr>
          <a:lstStyle>
            <a:lvl1pPr indent="-317500" lvl="0" marL="457200" rtl="0" algn="l">
              <a:lnSpc>
                <a:spcPct val="100000"/>
              </a:lnSpc>
              <a:spcBef>
                <a:spcPts val="2100"/>
              </a:spcBef>
              <a:spcAft>
                <a:spcPts val="0"/>
              </a:spcAft>
              <a:buClr>
                <a:srgbClr val="000000"/>
              </a:buClr>
              <a:buSzPts val="1400"/>
              <a:buFont typeface="Helvetica Neue Light"/>
              <a:buChar char="•"/>
              <a:defRPr sz="1800"/>
            </a:lvl1pPr>
            <a:lvl2pPr indent="-317500" lvl="1" marL="914400" rtl="0" algn="l">
              <a:lnSpc>
                <a:spcPct val="100000"/>
              </a:lnSpc>
              <a:spcBef>
                <a:spcPts val="2100"/>
              </a:spcBef>
              <a:spcAft>
                <a:spcPts val="0"/>
              </a:spcAft>
              <a:buClr>
                <a:srgbClr val="000000"/>
              </a:buClr>
              <a:buSzPts val="1400"/>
              <a:buFont typeface="Helvetica Neue Light"/>
              <a:buChar char="•"/>
              <a:defRPr sz="1800"/>
            </a:lvl2pPr>
            <a:lvl3pPr indent="-317500" lvl="2" marL="1371600" rtl="0" algn="l">
              <a:lnSpc>
                <a:spcPct val="100000"/>
              </a:lnSpc>
              <a:spcBef>
                <a:spcPts val="2100"/>
              </a:spcBef>
              <a:spcAft>
                <a:spcPts val="0"/>
              </a:spcAft>
              <a:buClr>
                <a:srgbClr val="000000"/>
              </a:buClr>
              <a:buSzPts val="1400"/>
              <a:buFont typeface="Helvetica Neue Light"/>
              <a:buChar char="•"/>
              <a:defRPr sz="1800"/>
            </a:lvl3pPr>
            <a:lvl4pPr indent="-317500" lvl="3" marL="1828800" rtl="0" algn="l">
              <a:lnSpc>
                <a:spcPct val="100000"/>
              </a:lnSpc>
              <a:spcBef>
                <a:spcPts val="2100"/>
              </a:spcBef>
              <a:spcAft>
                <a:spcPts val="0"/>
              </a:spcAft>
              <a:buClr>
                <a:srgbClr val="000000"/>
              </a:buClr>
              <a:buSzPts val="1400"/>
              <a:buFont typeface="Helvetica Neue Light"/>
              <a:buChar char="•"/>
              <a:defRPr sz="1800"/>
            </a:lvl4pPr>
            <a:lvl5pPr indent="-317500" lvl="4" marL="2286000" rtl="0" algn="l">
              <a:lnSpc>
                <a:spcPct val="100000"/>
              </a:lnSpc>
              <a:spcBef>
                <a:spcPts val="2100"/>
              </a:spcBef>
              <a:spcAft>
                <a:spcPts val="0"/>
              </a:spcAft>
              <a:buClr>
                <a:srgbClr val="000000"/>
              </a:buClr>
              <a:buSzPts val="1400"/>
              <a:buFont typeface="Helvetica Neue Light"/>
              <a:buChar char="•"/>
              <a:defRPr sz="1800"/>
            </a:lvl5pPr>
            <a:lvl6pPr indent="-285750" lvl="5" marL="2743200" rtl="0" algn="l">
              <a:lnSpc>
                <a:spcPct val="100000"/>
              </a:lnSpc>
              <a:spcBef>
                <a:spcPts val="2700"/>
              </a:spcBef>
              <a:spcAft>
                <a:spcPts val="0"/>
              </a:spcAft>
              <a:buClr>
                <a:srgbClr val="000000"/>
              </a:buClr>
              <a:buSzPts val="900"/>
              <a:buChar char="•"/>
              <a:defRPr/>
            </a:lvl6pPr>
            <a:lvl7pPr indent="-285750" lvl="6" marL="3200400" rtl="0" algn="l">
              <a:lnSpc>
                <a:spcPct val="100000"/>
              </a:lnSpc>
              <a:spcBef>
                <a:spcPts val="2700"/>
              </a:spcBef>
              <a:spcAft>
                <a:spcPts val="0"/>
              </a:spcAft>
              <a:buClr>
                <a:srgbClr val="000000"/>
              </a:buClr>
              <a:buSzPts val="900"/>
              <a:buChar char="•"/>
              <a:defRPr/>
            </a:lvl7pPr>
            <a:lvl8pPr indent="-285750" lvl="7" marL="3657600" rtl="0" algn="l">
              <a:lnSpc>
                <a:spcPct val="100000"/>
              </a:lnSpc>
              <a:spcBef>
                <a:spcPts val="2700"/>
              </a:spcBef>
              <a:spcAft>
                <a:spcPts val="0"/>
              </a:spcAft>
              <a:buClr>
                <a:srgbClr val="000000"/>
              </a:buClr>
              <a:buSzPts val="900"/>
              <a:buChar char="•"/>
              <a:defRPr/>
            </a:lvl8pPr>
            <a:lvl9pPr indent="-285750" lvl="8" marL="4114800" rtl="0" algn="l">
              <a:lnSpc>
                <a:spcPct val="100000"/>
              </a:lnSpc>
              <a:spcBef>
                <a:spcPts val="2700"/>
              </a:spcBef>
              <a:spcAft>
                <a:spcPts val="0"/>
              </a:spcAft>
              <a:buClr>
                <a:srgbClr val="000000"/>
              </a:buClr>
              <a:buSzPts val="900"/>
              <a:buChar char="•"/>
              <a:defRPr/>
            </a:lvl9pPr>
          </a:lstStyle>
          <a:p/>
        </p:txBody>
      </p:sp>
      <p:sp>
        <p:nvSpPr>
          <p:cNvPr id="108" name="Google Shape;108;p28"/>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rtl="0" algn="ctr">
              <a:lnSpc>
                <a:spcPct val="100000"/>
              </a:lnSpc>
              <a:spcBef>
                <a:spcPts val="0"/>
              </a:spcBef>
              <a:spcAft>
                <a:spcPts val="0"/>
              </a:spcAft>
              <a:buClr>
                <a:srgbClr val="000000"/>
              </a:buClr>
              <a:buSzPts val="1200"/>
              <a:buFont typeface="Helvetica Neue Light"/>
              <a:buNone/>
              <a:defRPr sz="1200"/>
            </a:lvl1pPr>
            <a:lvl2pPr indent="0" lvl="1" marL="0" rtl="0" algn="ctr">
              <a:lnSpc>
                <a:spcPct val="100000"/>
              </a:lnSpc>
              <a:spcBef>
                <a:spcPts val="0"/>
              </a:spcBef>
              <a:spcAft>
                <a:spcPts val="0"/>
              </a:spcAft>
              <a:buClr>
                <a:srgbClr val="000000"/>
              </a:buClr>
              <a:buSzPts val="1200"/>
              <a:buFont typeface="Helvetica Neue Light"/>
              <a:buNone/>
              <a:defRPr sz="1200"/>
            </a:lvl2pPr>
            <a:lvl3pPr indent="0" lvl="2" marL="0" rtl="0" algn="ctr">
              <a:lnSpc>
                <a:spcPct val="100000"/>
              </a:lnSpc>
              <a:spcBef>
                <a:spcPts val="0"/>
              </a:spcBef>
              <a:spcAft>
                <a:spcPts val="0"/>
              </a:spcAft>
              <a:buClr>
                <a:srgbClr val="000000"/>
              </a:buClr>
              <a:buSzPts val="1200"/>
              <a:buFont typeface="Helvetica Neue Light"/>
              <a:buNone/>
              <a:defRPr sz="1200"/>
            </a:lvl3pPr>
            <a:lvl4pPr indent="0" lvl="3" marL="0" rtl="0" algn="ctr">
              <a:lnSpc>
                <a:spcPct val="100000"/>
              </a:lnSpc>
              <a:spcBef>
                <a:spcPts val="0"/>
              </a:spcBef>
              <a:spcAft>
                <a:spcPts val="0"/>
              </a:spcAft>
              <a:buClr>
                <a:srgbClr val="000000"/>
              </a:buClr>
              <a:buSzPts val="1200"/>
              <a:buFont typeface="Helvetica Neue Light"/>
              <a:buNone/>
              <a:defRPr sz="1200"/>
            </a:lvl4pPr>
            <a:lvl5pPr indent="0" lvl="4" marL="0" rtl="0" algn="ctr">
              <a:lnSpc>
                <a:spcPct val="100000"/>
              </a:lnSpc>
              <a:spcBef>
                <a:spcPts val="0"/>
              </a:spcBef>
              <a:spcAft>
                <a:spcPts val="0"/>
              </a:spcAft>
              <a:buClr>
                <a:srgbClr val="000000"/>
              </a:buClr>
              <a:buSzPts val="1200"/>
              <a:buFont typeface="Helvetica Neue Light"/>
              <a:buNone/>
              <a:defRPr sz="1200"/>
            </a:lvl5pPr>
            <a:lvl6pPr indent="0" lvl="5" marL="0" rtl="0" algn="ctr">
              <a:lnSpc>
                <a:spcPct val="100000"/>
              </a:lnSpc>
              <a:spcBef>
                <a:spcPts val="0"/>
              </a:spcBef>
              <a:spcAft>
                <a:spcPts val="0"/>
              </a:spcAft>
              <a:buClr>
                <a:srgbClr val="000000"/>
              </a:buClr>
              <a:buSzPts val="1200"/>
              <a:buFont typeface="Helvetica Neue Light"/>
              <a:buNone/>
              <a:defRPr sz="1200"/>
            </a:lvl6pPr>
            <a:lvl7pPr indent="0" lvl="6" marL="0" rtl="0" algn="ctr">
              <a:lnSpc>
                <a:spcPct val="100000"/>
              </a:lnSpc>
              <a:spcBef>
                <a:spcPts val="0"/>
              </a:spcBef>
              <a:spcAft>
                <a:spcPts val="0"/>
              </a:spcAft>
              <a:buClr>
                <a:srgbClr val="000000"/>
              </a:buClr>
              <a:buSzPts val="1200"/>
              <a:buFont typeface="Helvetica Neue Light"/>
              <a:buNone/>
              <a:defRPr sz="1200"/>
            </a:lvl7pPr>
            <a:lvl8pPr indent="0" lvl="7" marL="0" rtl="0" algn="ctr">
              <a:lnSpc>
                <a:spcPct val="100000"/>
              </a:lnSpc>
              <a:spcBef>
                <a:spcPts val="0"/>
              </a:spcBef>
              <a:spcAft>
                <a:spcPts val="0"/>
              </a:spcAft>
              <a:buClr>
                <a:srgbClr val="000000"/>
              </a:buClr>
              <a:buSzPts val="1200"/>
              <a:buFont typeface="Helvetica Neue Light"/>
              <a:buNone/>
              <a:defRPr sz="1200"/>
            </a:lvl8pPr>
            <a:lvl9pPr indent="0" lvl="8" marL="0" rt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09" name="Shape 109"/>
        <p:cNvGrpSpPr/>
        <p:nvPr/>
      </p:nvGrpSpPr>
      <p:grpSpPr>
        <a:xfrm>
          <a:off x="0" y="0"/>
          <a:ext cx="0" cy="0"/>
          <a:chOff x="0" y="0"/>
          <a:chExt cx="0" cy="0"/>
        </a:xfrm>
      </p:grpSpPr>
      <p:sp>
        <p:nvSpPr>
          <p:cNvPr id="110" name="Google Shape;110;p29"/>
          <p:cNvSpPr txBox="1"/>
          <p:nvPr>
            <p:ph idx="1" type="body"/>
          </p:nvPr>
        </p:nvSpPr>
        <p:spPr>
          <a:xfrm>
            <a:off x="669727" y="669727"/>
            <a:ext cx="7804500" cy="3804000"/>
          </a:xfrm>
          <a:prstGeom prst="rect">
            <a:avLst/>
          </a:prstGeom>
          <a:noFill/>
          <a:ln>
            <a:noFill/>
          </a:ln>
        </p:spPr>
        <p:txBody>
          <a:bodyPr anchorCtr="0" anchor="ctr" bIns="32750" lIns="32750" spcFirstLastPara="1" rIns="32750" wrap="square" tIns="32750">
            <a:noAutofit/>
          </a:bodyPr>
          <a:lstStyle>
            <a:lvl1pPr indent="-285750" lvl="0" marL="457200" rtl="0" algn="l">
              <a:lnSpc>
                <a:spcPct val="100000"/>
              </a:lnSpc>
              <a:spcBef>
                <a:spcPts val="2700"/>
              </a:spcBef>
              <a:spcAft>
                <a:spcPts val="0"/>
              </a:spcAft>
              <a:buClr>
                <a:srgbClr val="000000"/>
              </a:buClr>
              <a:buSzPts val="900"/>
              <a:buChar char="•"/>
              <a:defRPr/>
            </a:lvl1pPr>
            <a:lvl2pPr indent="-285750" lvl="1" marL="914400" rtl="0" algn="l">
              <a:lnSpc>
                <a:spcPct val="100000"/>
              </a:lnSpc>
              <a:spcBef>
                <a:spcPts val="2700"/>
              </a:spcBef>
              <a:spcAft>
                <a:spcPts val="0"/>
              </a:spcAft>
              <a:buClr>
                <a:srgbClr val="000000"/>
              </a:buClr>
              <a:buSzPts val="900"/>
              <a:buChar char="•"/>
              <a:defRPr/>
            </a:lvl2pPr>
            <a:lvl3pPr indent="-285750" lvl="2" marL="1371600" rtl="0" algn="l">
              <a:lnSpc>
                <a:spcPct val="100000"/>
              </a:lnSpc>
              <a:spcBef>
                <a:spcPts val="2700"/>
              </a:spcBef>
              <a:spcAft>
                <a:spcPts val="0"/>
              </a:spcAft>
              <a:buClr>
                <a:srgbClr val="000000"/>
              </a:buClr>
              <a:buSzPts val="900"/>
              <a:buChar char="•"/>
              <a:defRPr/>
            </a:lvl3pPr>
            <a:lvl4pPr indent="-285750" lvl="3" marL="1828800" rtl="0" algn="l">
              <a:lnSpc>
                <a:spcPct val="100000"/>
              </a:lnSpc>
              <a:spcBef>
                <a:spcPts val="2700"/>
              </a:spcBef>
              <a:spcAft>
                <a:spcPts val="0"/>
              </a:spcAft>
              <a:buClr>
                <a:srgbClr val="000000"/>
              </a:buClr>
              <a:buSzPts val="900"/>
              <a:buChar char="•"/>
              <a:defRPr/>
            </a:lvl4pPr>
            <a:lvl5pPr indent="-285750" lvl="4" marL="2286000" rtl="0" algn="l">
              <a:lnSpc>
                <a:spcPct val="100000"/>
              </a:lnSpc>
              <a:spcBef>
                <a:spcPts val="2700"/>
              </a:spcBef>
              <a:spcAft>
                <a:spcPts val="0"/>
              </a:spcAft>
              <a:buClr>
                <a:srgbClr val="000000"/>
              </a:buClr>
              <a:buSzPts val="900"/>
              <a:buChar char="•"/>
              <a:defRPr/>
            </a:lvl5pPr>
            <a:lvl6pPr indent="-285750" lvl="5" marL="2743200" rtl="0" algn="l">
              <a:lnSpc>
                <a:spcPct val="100000"/>
              </a:lnSpc>
              <a:spcBef>
                <a:spcPts val="2700"/>
              </a:spcBef>
              <a:spcAft>
                <a:spcPts val="0"/>
              </a:spcAft>
              <a:buClr>
                <a:srgbClr val="000000"/>
              </a:buClr>
              <a:buSzPts val="900"/>
              <a:buChar char="•"/>
              <a:defRPr/>
            </a:lvl6pPr>
            <a:lvl7pPr indent="-285750" lvl="6" marL="3200400" rtl="0" algn="l">
              <a:lnSpc>
                <a:spcPct val="100000"/>
              </a:lnSpc>
              <a:spcBef>
                <a:spcPts val="2700"/>
              </a:spcBef>
              <a:spcAft>
                <a:spcPts val="0"/>
              </a:spcAft>
              <a:buClr>
                <a:srgbClr val="000000"/>
              </a:buClr>
              <a:buSzPts val="900"/>
              <a:buChar char="•"/>
              <a:defRPr/>
            </a:lvl7pPr>
            <a:lvl8pPr indent="-285750" lvl="7" marL="3657600" rtl="0" algn="l">
              <a:lnSpc>
                <a:spcPct val="100000"/>
              </a:lnSpc>
              <a:spcBef>
                <a:spcPts val="2700"/>
              </a:spcBef>
              <a:spcAft>
                <a:spcPts val="0"/>
              </a:spcAft>
              <a:buClr>
                <a:srgbClr val="000000"/>
              </a:buClr>
              <a:buSzPts val="900"/>
              <a:buChar char="•"/>
              <a:defRPr/>
            </a:lvl8pPr>
            <a:lvl9pPr indent="-285750" lvl="8" marL="4114800" rtl="0" algn="l">
              <a:lnSpc>
                <a:spcPct val="100000"/>
              </a:lnSpc>
              <a:spcBef>
                <a:spcPts val="2700"/>
              </a:spcBef>
              <a:spcAft>
                <a:spcPts val="0"/>
              </a:spcAft>
              <a:buClr>
                <a:srgbClr val="000000"/>
              </a:buClr>
              <a:buSzPts val="900"/>
              <a:buChar char="•"/>
              <a:defRPr/>
            </a:lvl9pPr>
          </a:lstStyle>
          <a:p/>
        </p:txBody>
      </p:sp>
      <p:sp>
        <p:nvSpPr>
          <p:cNvPr id="111" name="Google Shape;111;p29"/>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rtl="0" algn="ctr">
              <a:lnSpc>
                <a:spcPct val="100000"/>
              </a:lnSpc>
              <a:spcBef>
                <a:spcPts val="0"/>
              </a:spcBef>
              <a:spcAft>
                <a:spcPts val="0"/>
              </a:spcAft>
              <a:buClr>
                <a:srgbClr val="000000"/>
              </a:buClr>
              <a:buSzPts val="1200"/>
              <a:buFont typeface="Helvetica Neue Light"/>
              <a:buNone/>
              <a:defRPr sz="1200"/>
            </a:lvl1pPr>
            <a:lvl2pPr indent="0" lvl="1" marL="0" rtl="0" algn="ctr">
              <a:lnSpc>
                <a:spcPct val="100000"/>
              </a:lnSpc>
              <a:spcBef>
                <a:spcPts val="0"/>
              </a:spcBef>
              <a:spcAft>
                <a:spcPts val="0"/>
              </a:spcAft>
              <a:buClr>
                <a:srgbClr val="000000"/>
              </a:buClr>
              <a:buSzPts val="1200"/>
              <a:buFont typeface="Helvetica Neue Light"/>
              <a:buNone/>
              <a:defRPr sz="1200"/>
            </a:lvl2pPr>
            <a:lvl3pPr indent="0" lvl="2" marL="0" rtl="0" algn="ctr">
              <a:lnSpc>
                <a:spcPct val="100000"/>
              </a:lnSpc>
              <a:spcBef>
                <a:spcPts val="0"/>
              </a:spcBef>
              <a:spcAft>
                <a:spcPts val="0"/>
              </a:spcAft>
              <a:buClr>
                <a:srgbClr val="000000"/>
              </a:buClr>
              <a:buSzPts val="1200"/>
              <a:buFont typeface="Helvetica Neue Light"/>
              <a:buNone/>
              <a:defRPr sz="1200"/>
            </a:lvl3pPr>
            <a:lvl4pPr indent="0" lvl="3" marL="0" rtl="0" algn="ctr">
              <a:lnSpc>
                <a:spcPct val="100000"/>
              </a:lnSpc>
              <a:spcBef>
                <a:spcPts val="0"/>
              </a:spcBef>
              <a:spcAft>
                <a:spcPts val="0"/>
              </a:spcAft>
              <a:buClr>
                <a:srgbClr val="000000"/>
              </a:buClr>
              <a:buSzPts val="1200"/>
              <a:buFont typeface="Helvetica Neue Light"/>
              <a:buNone/>
              <a:defRPr sz="1200"/>
            </a:lvl4pPr>
            <a:lvl5pPr indent="0" lvl="4" marL="0" rtl="0" algn="ctr">
              <a:lnSpc>
                <a:spcPct val="100000"/>
              </a:lnSpc>
              <a:spcBef>
                <a:spcPts val="0"/>
              </a:spcBef>
              <a:spcAft>
                <a:spcPts val="0"/>
              </a:spcAft>
              <a:buClr>
                <a:srgbClr val="000000"/>
              </a:buClr>
              <a:buSzPts val="1200"/>
              <a:buFont typeface="Helvetica Neue Light"/>
              <a:buNone/>
              <a:defRPr sz="1200"/>
            </a:lvl5pPr>
            <a:lvl6pPr indent="0" lvl="5" marL="0" rtl="0" algn="ctr">
              <a:lnSpc>
                <a:spcPct val="100000"/>
              </a:lnSpc>
              <a:spcBef>
                <a:spcPts val="0"/>
              </a:spcBef>
              <a:spcAft>
                <a:spcPts val="0"/>
              </a:spcAft>
              <a:buClr>
                <a:srgbClr val="000000"/>
              </a:buClr>
              <a:buSzPts val="1200"/>
              <a:buFont typeface="Helvetica Neue Light"/>
              <a:buNone/>
              <a:defRPr sz="1200"/>
            </a:lvl6pPr>
            <a:lvl7pPr indent="0" lvl="6" marL="0" rtl="0" algn="ctr">
              <a:lnSpc>
                <a:spcPct val="100000"/>
              </a:lnSpc>
              <a:spcBef>
                <a:spcPts val="0"/>
              </a:spcBef>
              <a:spcAft>
                <a:spcPts val="0"/>
              </a:spcAft>
              <a:buClr>
                <a:srgbClr val="000000"/>
              </a:buClr>
              <a:buSzPts val="1200"/>
              <a:buFont typeface="Helvetica Neue Light"/>
              <a:buNone/>
              <a:defRPr sz="1200"/>
            </a:lvl7pPr>
            <a:lvl8pPr indent="0" lvl="7" marL="0" rtl="0" algn="ctr">
              <a:lnSpc>
                <a:spcPct val="100000"/>
              </a:lnSpc>
              <a:spcBef>
                <a:spcPts val="0"/>
              </a:spcBef>
              <a:spcAft>
                <a:spcPts val="0"/>
              </a:spcAft>
              <a:buClr>
                <a:srgbClr val="000000"/>
              </a:buClr>
              <a:buSzPts val="1200"/>
              <a:buFont typeface="Helvetica Neue Light"/>
              <a:buNone/>
              <a:defRPr sz="1200"/>
            </a:lvl8pPr>
            <a:lvl9pPr indent="0" lvl="8" marL="0" rt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12" name="Shape 112"/>
        <p:cNvGrpSpPr/>
        <p:nvPr/>
      </p:nvGrpSpPr>
      <p:grpSpPr>
        <a:xfrm>
          <a:off x="0" y="0"/>
          <a:ext cx="0" cy="0"/>
          <a:chOff x="0" y="0"/>
          <a:chExt cx="0" cy="0"/>
        </a:xfrm>
      </p:grpSpPr>
      <p:sp>
        <p:nvSpPr>
          <p:cNvPr id="113" name="Google Shape;113;p30"/>
          <p:cNvSpPr/>
          <p:nvPr>
            <p:ph idx="2" type="pic"/>
          </p:nvPr>
        </p:nvSpPr>
        <p:spPr>
          <a:xfrm>
            <a:off x="4723805" y="2685604"/>
            <a:ext cx="37506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114" name="Google Shape;114;p30"/>
          <p:cNvSpPr/>
          <p:nvPr>
            <p:ph idx="3" type="pic"/>
          </p:nvPr>
        </p:nvSpPr>
        <p:spPr>
          <a:xfrm>
            <a:off x="4728177" y="468809"/>
            <a:ext cx="37506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115" name="Google Shape;115;p30"/>
          <p:cNvSpPr/>
          <p:nvPr>
            <p:ph idx="4" type="pic"/>
          </p:nvPr>
        </p:nvSpPr>
        <p:spPr>
          <a:xfrm>
            <a:off x="669727" y="468809"/>
            <a:ext cx="3750600" cy="4206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116" name="Google Shape;116;p30"/>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rtl="0" algn="ctr">
              <a:lnSpc>
                <a:spcPct val="100000"/>
              </a:lnSpc>
              <a:spcBef>
                <a:spcPts val="0"/>
              </a:spcBef>
              <a:spcAft>
                <a:spcPts val="0"/>
              </a:spcAft>
              <a:buClr>
                <a:srgbClr val="000000"/>
              </a:buClr>
              <a:buSzPts val="1200"/>
              <a:buFont typeface="Helvetica Neue Light"/>
              <a:buNone/>
              <a:defRPr sz="1200"/>
            </a:lvl1pPr>
            <a:lvl2pPr indent="0" lvl="1" marL="0" rtl="0" algn="ctr">
              <a:lnSpc>
                <a:spcPct val="100000"/>
              </a:lnSpc>
              <a:spcBef>
                <a:spcPts val="0"/>
              </a:spcBef>
              <a:spcAft>
                <a:spcPts val="0"/>
              </a:spcAft>
              <a:buClr>
                <a:srgbClr val="000000"/>
              </a:buClr>
              <a:buSzPts val="1200"/>
              <a:buFont typeface="Helvetica Neue Light"/>
              <a:buNone/>
              <a:defRPr sz="1200"/>
            </a:lvl2pPr>
            <a:lvl3pPr indent="0" lvl="2" marL="0" rtl="0" algn="ctr">
              <a:lnSpc>
                <a:spcPct val="100000"/>
              </a:lnSpc>
              <a:spcBef>
                <a:spcPts val="0"/>
              </a:spcBef>
              <a:spcAft>
                <a:spcPts val="0"/>
              </a:spcAft>
              <a:buClr>
                <a:srgbClr val="000000"/>
              </a:buClr>
              <a:buSzPts val="1200"/>
              <a:buFont typeface="Helvetica Neue Light"/>
              <a:buNone/>
              <a:defRPr sz="1200"/>
            </a:lvl3pPr>
            <a:lvl4pPr indent="0" lvl="3" marL="0" rtl="0" algn="ctr">
              <a:lnSpc>
                <a:spcPct val="100000"/>
              </a:lnSpc>
              <a:spcBef>
                <a:spcPts val="0"/>
              </a:spcBef>
              <a:spcAft>
                <a:spcPts val="0"/>
              </a:spcAft>
              <a:buClr>
                <a:srgbClr val="000000"/>
              </a:buClr>
              <a:buSzPts val="1200"/>
              <a:buFont typeface="Helvetica Neue Light"/>
              <a:buNone/>
              <a:defRPr sz="1200"/>
            </a:lvl4pPr>
            <a:lvl5pPr indent="0" lvl="4" marL="0" rtl="0" algn="ctr">
              <a:lnSpc>
                <a:spcPct val="100000"/>
              </a:lnSpc>
              <a:spcBef>
                <a:spcPts val="0"/>
              </a:spcBef>
              <a:spcAft>
                <a:spcPts val="0"/>
              </a:spcAft>
              <a:buClr>
                <a:srgbClr val="000000"/>
              </a:buClr>
              <a:buSzPts val="1200"/>
              <a:buFont typeface="Helvetica Neue Light"/>
              <a:buNone/>
              <a:defRPr sz="1200"/>
            </a:lvl5pPr>
            <a:lvl6pPr indent="0" lvl="5" marL="0" rtl="0" algn="ctr">
              <a:lnSpc>
                <a:spcPct val="100000"/>
              </a:lnSpc>
              <a:spcBef>
                <a:spcPts val="0"/>
              </a:spcBef>
              <a:spcAft>
                <a:spcPts val="0"/>
              </a:spcAft>
              <a:buClr>
                <a:srgbClr val="000000"/>
              </a:buClr>
              <a:buSzPts val="1200"/>
              <a:buFont typeface="Helvetica Neue Light"/>
              <a:buNone/>
              <a:defRPr sz="1200"/>
            </a:lvl6pPr>
            <a:lvl7pPr indent="0" lvl="6" marL="0" rtl="0" algn="ctr">
              <a:lnSpc>
                <a:spcPct val="100000"/>
              </a:lnSpc>
              <a:spcBef>
                <a:spcPts val="0"/>
              </a:spcBef>
              <a:spcAft>
                <a:spcPts val="0"/>
              </a:spcAft>
              <a:buClr>
                <a:srgbClr val="000000"/>
              </a:buClr>
              <a:buSzPts val="1200"/>
              <a:buFont typeface="Helvetica Neue Light"/>
              <a:buNone/>
              <a:defRPr sz="1200"/>
            </a:lvl7pPr>
            <a:lvl8pPr indent="0" lvl="7" marL="0" rtl="0" algn="ctr">
              <a:lnSpc>
                <a:spcPct val="100000"/>
              </a:lnSpc>
              <a:spcBef>
                <a:spcPts val="0"/>
              </a:spcBef>
              <a:spcAft>
                <a:spcPts val="0"/>
              </a:spcAft>
              <a:buClr>
                <a:srgbClr val="000000"/>
              </a:buClr>
              <a:buSzPts val="1200"/>
              <a:buFont typeface="Helvetica Neue Light"/>
              <a:buNone/>
              <a:defRPr sz="1200"/>
            </a:lvl8pPr>
            <a:lvl9pPr indent="0" lvl="8" marL="0" rt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7" name="Shape 117"/>
        <p:cNvGrpSpPr/>
        <p:nvPr/>
      </p:nvGrpSpPr>
      <p:grpSpPr>
        <a:xfrm>
          <a:off x="0" y="0"/>
          <a:ext cx="0" cy="0"/>
          <a:chOff x="0" y="0"/>
          <a:chExt cx="0" cy="0"/>
        </a:xfrm>
      </p:grpSpPr>
      <p:sp>
        <p:nvSpPr>
          <p:cNvPr id="118" name="Google Shape;118;p31"/>
          <p:cNvSpPr txBox="1"/>
          <p:nvPr>
            <p:ph idx="1" type="body"/>
          </p:nvPr>
        </p:nvSpPr>
        <p:spPr>
          <a:xfrm>
            <a:off x="892969" y="3355330"/>
            <a:ext cx="7358100" cy="247800"/>
          </a:xfrm>
          <a:prstGeom prst="rect">
            <a:avLst/>
          </a:prstGeom>
          <a:noFill/>
          <a:ln>
            <a:noFill/>
          </a:ln>
        </p:spPr>
        <p:txBody>
          <a:bodyPr anchorCtr="0" anchor="t" bIns="32750" lIns="32750" spcFirstLastPara="1" rIns="32750" wrap="square" tIns="32750">
            <a:noAutofit/>
          </a:bodyPr>
          <a:lstStyle>
            <a:lvl1pPr indent="-228600" lvl="0" marL="457200" rtl="0" algn="ctr">
              <a:lnSpc>
                <a:spcPct val="100000"/>
              </a:lnSpc>
              <a:spcBef>
                <a:spcPts val="0"/>
              </a:spcBef>
              <a:spcAft>
                <a:spcPts val="0"/>
              </a:spcAft>
              <a:buClr>
                <a:srgbClr val="000000"/>
              </a:buClr>
              <a:buSzPts val="1500"/>
              <a:buFont typeface="Helvetica Neue Light"/>
              <a:buNone/>
              <a:defRPr sz="1500"/>
            </a:lvl1pPr>
            <a:lvl2pPr indent="-285750" lvl="1" marL="914400" rtl="0" algn="l">
              <a:lnSpc>
                <a:spcPct val="100000"/>
              </a:lnSpc>
              <a:spcBef>
                <a:spcPts val="2700"/>
              </a:spcBef>
              <a:spcAft>
                <a:spcPts val="0"/>
              </a:spcAft>
              <a:buClr>
                <a:srgbClr val="000000"/>
              </a:buClr>
              <a:buSzPts val="900"/>
              <a:buChar char="•"/>
              <a:defRPr/>
            </a:lvl2pPr>
            <a:lvl3pPr indent="-285750" lvl="2" marL="1371600" rtl="0" algn="l">
              <a:lnSpc>
                <a:spcPct val="100000"/>
              </a:lnSpc>
              <a:spcBef>
                <a:spcPts val="2700"/>
              </a:spcBef>
              <a:spcAft>
                <a:spcPts val="0"/>
              </a:spcAft>
              <a:buClr>
                <a:srgbClr val="000000"/>
              </a:buClr>
              <a:buSzPts val="900"/>
              <a:buChar char="•"/>
              <a:defRPr/>
            </a:lvl3pPr>
            <a:lvl4pPr indent="-285750" lvl="3" marL="1828800" rtl="0" algn="l">
              <a:lnSpc>
                <a:spcPct val="100000"/>
              </a:lnSpc>
              <a:spcBef>
                <a:spcPts val="2700"/>
              </a:spcBef>
              <a:spcAft>
                <a:spcPts val="0"/>
              </a:spcAft>
              <a:buClr>
                <a:srgbClr val="000000"/>
              </a:buClr>
              <a:buSzPts val="900"/>
              <a:buChar char="•"/>
              <a:defRPr/>
            </a:lvl4pPr>
            <a:lvl5pPr indent="-285750" lvl="4" marL="2286000" rtl="0" algn="l">
              <a:lnSpc>
                <a:spcPct val="100000"/>
              </a:lnSpc>
              <a:spcBef>
                <a:spcPts val="2700"/>
              </a:spcBef>
              <a:spcAft>
                <a:spcPts val="0"/>
              </a:spcAft>
              <a:buClr>
                <a:srgbClr val="000000"/>
              </a:buClr>
              <a:buSzPts val="900"/>
              <a:buChar char="•"/>
              <a:defRPr/>
            </a:lvl5pPr>
            <a:lvl6pPr indent="-285750" lvl="5" marL="2743200" rtl="0" algn="l">
              <a:lnSpc>
                <a:spcPct val="100000"/>
              </a:lnSpc>
              <a:spcBef>
                <a:spcPts val="2700"/>
              </a:spcBef>
              <a:spcAft>
                <a:spcPts val="0"/>
              </a:spcAft>
              <a:buClr>
                <a:srgbClr val="000000"/>
              </a:buClr>
              <a:buSzPts val="900"/>
              <a:buChar char="•"/>
              <a:defRPr/>
            </a:lvl6pPr>
            <a:lvl7pPr indent="-285750" lvl="6" marL="3200400" rtl="0" algn="l">
              <a:lnSpc>
                <a:spcPct val="100000"/>
              </a:lnSpc>
              <a:spcBef>
                <a:spcPts val="2700"/>
              </a:spcBef>
              <a:spcAft>
                <a:spcPts val="0"/>
              </a:spcAft>
              <a:buClr>
                <a:srgbClr val="000000"/>
              </a:buClr>
              <a:buSzPts val="900"/>
              <a:buChar char="•"/>
              <a:defRPr/>
            </a:lvl7pPr>
            <a:lvl8pPr indent="-285750" lvl="7" marL="3657600" rtl="0" algn="l">
              <a:lnSpc>
                <a:spcPct val="100000"/>
              </a:lnSpc>
              <a:spcBef>
                <a:spcPts val="2700"/>
              </a:spcBef>
              <a:spcAft>
                <a:spcPts val="0"/>
              </a:spcAft>
              <a:buClr>
                <a:srgbClr val="000000"/>
              </a:buClr>
              <a:buSzPts val="900"/>
              <a:buChar char="•"/>
              <a:defRPr/>
            </a:lvl8pPr>
            <a:lvl9pPr indent="-285750" lvl="8" marL="4114800" rtl="0" algn="l">
              <a:lnSpc>
                <a:spcPct val="100000"/>
              </a:lnSpc>
              <a:spcBef>
                <a:spcPts val="2700"/>
              </a:spcBef>
              <a:spcAft>
                <a:spcPts val="0"/>
              </a:spcAft>
              <a:buClr>
                <a:srgbClr val="000000"/>
              </a:buClr>
              <a:buSzPts val="900"/>
              <a:buChar char="•"/>
              <a:defRPr/>
            </a:lvl9pPr>
          </a:lstStyle>
          <a:p/>
        </p:txBody>
      </p:sp>
      <p:sp>
        <p:nvSpPr>
          <p:cNvPr id="119" name="Google Shape;119;p31"/>
          <p:cNvSpPr txBox="1"/>
          <p:nvPr>
            <p:ph idx="2" type="body"/>
          </p:nvPr>
        </p:nvSpPr>
        <p:spPr>
          <a:xfrm>
            <a:off x="892969" y="2250281"/>
            <a:ext cx="7358100" cy="361800"/>
          </a:xfrm>
          <a:prstGeom prst="rect">
            <a:avLst/>
          </a:prstGeom>
          <a:noFill/>
          <a:ln>
            <a:noFill/>
          </a:ln>
        </p:spPr>
        <p:txBody>
          <a:bodyPr anchorCtr="0" anchor="ctr" bIns="32750" lIns="32750" spcFirstLastPara="1" rIns="32750" wrap="square" tIns="32750">
            <a:noAutofit/>
          </a:bodyPr>
          <a:lstStyle>
            <a:lvl1pPr indent="-228600" lvl="0" marL="457200" rtl="0" algn="ctr">
              <a:lnSpc>
                <a:spcPct val="100000"/>
              </a:lnSpc>
              <a:spcBef>
                <a:spcPts val="0"/>
              </a:spcBef>
              <a:spcAft>
                <a:spcPts val="0"/>
              </a:spcAft>
              <a:buClr>
                <a:srgbClr val="000000"/>
              </a:buClr>
              <a:buSzPts val="2400"/>
              <a:buFont typeface="Helvetica Neue Light"/>
              <a:buNone/>
              <a:defRPr sz="2400"/>
            </a:lvl1pPr>
            <a:lvl2pPr indent="-285750" lvl="1" marL="914400" rtl="0" algn="l">
              <a:lnSpc>
                <a:spcPct val="100000"/>
              </a:lnSpc>
              <a:spcBef>
                <a:spcPts val="2700"/>
              </a:spcBef>
              <a:spcAft>
                <a:spcPts val="0"/>
              </a:spcAft>
              <a:buClr>
                <a:srgbClr val="000000"/>
              </a:buClr>
              <a:buSzPts val="900"/>
              <a:buChar char="•"/>
              <a:defRPr/>
            </a:lvl2pPr>
            <a:lvl3pPr indent="-285750" lvl="2" marL="1371600" rtl="0" algn="l">
              <a:lnSpc>
                <a:spcPct val="100000"/>
              </a:lnSpc>
              <a:spcBef>
                <a:spcPts val="2700"/>
              </a:spcBef>
              <a:spcAft>
                <a:spcPts val="0"/>
              </a:spcAft>
              <a:buClr>
                <a:srgbClr val="000000"/>
              </a:buClr>
              <a:buSzPts val="900"/>
              <a:buChar char="•"/>
              <a:defRPr/>
            </a:lvl3pPr>
            <a:lvl4pPr indent="-285750" lvl="3" marL="1828800" rtl="0" algn="l">
              <a:lnSpc>
                <a:spcPct val="100000"/>
              </a:lnSpc>
              <a:spcBef>
                <a:spcPts val="2700"/>
              </a:spcBef>
              <a:spcAft>
                <a:spcPts val="0"/>
              </a:spcAft>
              <a:buClr>
                <a:srgbClr val="000000"/>
              </a:buClr>
              <a:buSzPts val="900"/>
              <a:buChar char="•"/>
              <a:defRPr/>
            </a:lvl4pPr>
            <a:lvl5pPr indent="-285750" lvl="4" marL="2286000" rtl="0" algn="l">
              <a:lnSpc>
                <a:spcPct val="100000"/>
              </a:lnSpc>
              <a:spcBef>
                <a:spcPts val="2700"/>
              </a:spcBef>
              <a:spcAft>
                <a:spcPts val="0"/>
              </a:spcAft>
              <a:buClr>
                <a:srgbClr val="000000"/>
              </a:buClr>
              <a:buSzPts val="900"/>
              <a:buChar char="•"/>
              <a:defRPr/>
            </a:lvl5pPr>
            <a:lvl6pPr indent="-285750" lvl="5" marL="2743200" rtl="0" algn="l">
              <a:lnSpc>
                <a:spcPct val="100000"/>
              </a:lnSpc>
              <a:spcBef>
                <a:spcPts val="2700"/>
              </a:spcBef>
              <a:spcAft>
                <a:spcPts val="0"/>
              </a:spcAft>
              <a:buClr>
                <a:srgbClr val="000000"/>
              </a:buClr>
              <a:buSzPts val="900"/>
              <a:buChar char="•"/>
              <a:defRPr/>
            </a:lvl6pPr>
            <a:lvl7pPr indent="-285750" lvl="6" marL="3200400" rtl="0" algn="l">
              <a:lnSpc>
                <a:spcPct val="100000"/>
              </a:lnSpc>
              <a:spcBef>
                <a:spcPts val="2700"/>
              </a:spcBef>
              <a:spcAft>
                <a:spcPts val="0"/>
              </a:spcAft>
              <a:buClr>
                <a:srgbClr val="000000"/>
              </a:buClr>
              <a:buSzPts val="900"/>
              <a:buChar char="•"/>
              <a:defRPr/>
            </a:lvl7pPr>
            <a:lvl8pPr indent="-285750" lvl="7" marL="3657600" rtl="0" algn="l">
              <a:lnSpc>
                <a:spcPct val="100000"/>
              </a:lnSpc>
              <a:spcBef>
                <a:spcPts val="2700"/>
              </a:spcBef>
              <a:spcAft>
                <a:spcPts val="0"/>
              </a:spcAft>
              <a:buClr>
                <a:srgbClr val="000000"/>
              </a:buClr>
              <a:buSzPts val="900"/>
              <a:buChar char="•"/>
              <a:defRPr/>
            </a:lvl8pPr>
            <a:lvl9pPr indent="-285750" lvl="8" marL="4114800" rtl="0" algn="l">
              <a:lnSpc>
                <a:spcPct val="100000"/>
              </a:lnSpc>
              <a:spcBef>
                <a:spcPts val="2700"/>
              </a:spcBef>
              <a:spcAft>
                <a:spcPts val="0"/>
              </a:spcAft>
              <a:buClr>
                <a:srgbClr val="000000"/>
              </a:buClr>
              <a:buSzPts val="900"/>
              <a:buChar char="•"/>
              <a:defRPr/>
            </a:lvl9pPr>
          </a:lstStyle>
          <a:p/>
        </p:txBody>
      </p:sp>
      <p:sp>
        <p:nvSpPr>
          <p:cNvPr id="120" name="Google Shape;120;p31"/>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rtl="0" algn="ctr">
              <a:lnSpc>
                <a:spcPct val="100000"/>
              </a:lnSpc>
              <a:spcBef>
                <a:spcPts val="0"/>
              </a:spcBef>
              <a:spcAft>
                <a:spcPts val="0"/>
              </a:spcAft>
              <a:buClr>
                <a:srgbClr val="000000"/>
              </a:buClr>
              <a:buSzPts val="1200"/>
              <a:buFont typeface="Helvetica Neue Light"/>
              <a:buNone/>
              <a:defRPr sz="1200"/>
            </a:lvl1pPr>
            <a:lvl2pPr indent="0" lvl="1" marL="0" rtl="0" algn="ctr">
              <a:lnSpc>
                <a:spcPct val="100000"/>
              </a:lnSpc>
              <a:spcBef>
                <a:spcPts val="0"/>
              </a:spcBef>
              <a:spcAft>
                <a:spcPts val="0"/>
              </a:spcAft>
              <a:buClr>
                <a:srgbClr val="000000"/>
              </a:buClr>
              <a:buSzPts val="1200"/>
              <a:buFont typeface="Helvetica Neue Light"/>
              <a:buNone/>
              <a:defRPr sz="1200"/>
            </a:lvl2pPr>
            <a:lvl3pPr indent="0" lvl="2" marL="0" rtl="0" algn="ctr">
              <a:lnSpc>
                <a:spcPct val="100000"/>
              </a:lnSpc>
              <a:spcBef>
                <a:spcPts val="0"/>
              </a:spcBef>
              <a:spcAft>
                <a:spcPts val="0"/>
              </a:spcAft>
              <a:buClr>
                <a:srgbClr val="000000"/>
              </a:buClr>
              <a:buSzPts val="1200"/>
              <a:buFont typeface="Helvetica Neue Light"/>
              <a:buNone/>
              <a:defRPr sz="1200"/>
            </a:lvl3pPr>
            <a:lvl4pPr indent="0" lvl="3" marL="0" rtl="0" algn="ctr">
              <a:lnSpc>
                <a:spcPct val="100000"/>
              </a:lnSpc>
              <a:spcBef>
                <a:spcPts val="0"/>
              </a:spcBef>
              <a:spcAft>
                <a:spcPts val="0"/>
              </a:spcAft>
              <a:buClr>
                <a:srgbClr val="000000"/>
              </a:buClr>
              <a:buSzPts val="1200"/>
              <a:buFont typeface="Helvetica Neue Light"/>
              <a:buNone/>
              <a:defRPr sz="1200"/>
            </a:lvl4pPr>
            <a:lvl5pPr indent="0" lvl="4" marL="0" rtl="0" algn="ctr">
              <a:lnSpc>
                <a:spcPct val="100000"/>
              </a:lnSpc>
              <a:spcBef>
                <a:spcPts val="0"/>
              </a:spcBef>
              <a:spcAft>
                <a:spcPts val="0"/>
              </a:spcAft>
              <a:buClr>
                <a:srgbClr val="000000"/>
              </a:buClr>
              <a:buSzPts val="1200"/>
              <a:buFont typeface="Helvetica Neue Light"/>
              <a:buNone/>
              <a:defRPr sz="1200"/>
            </a:lvl5pPr>
            <a:lvl6pPr indent="0" lvl="5" marL="0" rtl="0" algn="ctr">
              <a:lnSpc>
                <a:spcPct val="100000"/>
              </a:lnSpc>
              <a:spcBef>
                <a:spcPts val="0"/>
              </a:spcBef>
              <a:spcAft>
                <a:spcPts val="0"/>
              </a:spcAft>
              <a:buClr>
                <a:srgbClr val="000000"/>
              </a:buClr>
              <a:buSzPts val="1200"/>
              <a:buFont typeface="Helvetica Neue Light"/>
              <a:buNone/>
              <a:defRPr sz="1200"/>
            </a:lvl6pPr>
            <a:lvl7pPr indent="0" lvl="6" marL="0" rtl="0" algn="ctr">
              <a:lnSpc>
                <a:spcPct val="100000"/>
              </a:lnSpc>
              <a:spcBef>
                <a:spcPts val="0"/>
              </a:spcBef>
              <a:spcAft>
                <a:spcPts val="0"/>
              </a:spcAft>
              <a:buClr>
                <a:srgbClr val="000000"/>
              </a:buClr>
              <a:buSzPts val="1200"/>
              <a:buFont typeface="Helvetica Neue Light"/>
              <a:buNone/>
              <a:defRPr sz="1200"/>
            </a:lvl7pPr>
            <a:lvl8pPr indent="0" lvl="7" marL="0" rtl="0" algn="ctr">
              <a:lnSpc>
                <a:spcPct val="100000"/>
              </a:lnSpc>
              <a:spcBef>
                <a:spcPts val="0"/>
              </a:spcBef>
              <a:spcAft>
                <a:spcPts val="0"/>
              </a:spcAft>
              <a:buClr>
                <a:srgbClr val="000000"/>
              </a:buClr>
              <a:buSzPts val="1200"/>
              <a:buFont typeface="Helvetica Neue Light"/>
              <a:buNone/>
              <a:defRPr sz="1200"/>
            </a:lvl8pPr>
            <a:lvl9pPr indent="0" lvl="8" marL="0" rt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21" name="Shape 121"/>
        <p:cNvGrpSpPr/>
        <p:nvPr/>
      </p:nvGrpSpPr>
      <p:grpSpPr>
        <a:xfrm>
          <a:off x="0" y="0"/>
          <a:ext cx="0" cy="0"/>
          <a:chOff x="0" y="0"/>
          <a:chExt cx="0" cy="0"/>
        </a:xfrm>
      </p:grpSpPr>
      <p:sp>
        <p:nvSpPr>
          <p:cNvPr id="122" name="Google Shape;122;p32"/>
          <p:cNvSpPr/>
          <p:nvPr>
            <p:ph idx="2" type="pic"/>
          </p:nvPr>
        </p:nvSpPr>
        <p:spPr>
          <a:xfrm>
            <a:off x="0" y="0"/>
            <a:ext cx="9144000" cy="51435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123" name="Google Shape;123;p32"/>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rtl="0" algn="ctr">
              <a:lnSpc>
                <a:spcPct val="100000"/>
              </a:lnSpc>
              <a:spcBef>
                <a:spcPts val="0"/>
              </a:spcBef>
              <a:spcAft>
                <a:spcPts val="0"/>
              </a:spcAft>
              <a:buClr>
                <a:srgbClr val="000000"/>
              </a:buClr>
              <a:buSzPts val="1200"/>
              <a:buFont typeface="Helvetica Neue Light"/>
              <a:buNone/>
              <a:defRPr sz="1200"/>
            </a:lvl1pPr>
            <a:lvl2pPr indent="0" lvl="1" marL="0" rtl="0" algn="ctr">
              <a:lnSpc>
                <a:spcPct val="100000"/>
              </a:lnSpc>
              <a:spcBef>
                <a:spcPts val="0"/>
              </a:spcBef>
              <a:spcAft>
                <a:spcPts val="0"/>
              </a:spcAft>
              <a:buClr>
                <a:srgbClr val="000000"/>
              </a:buClr>
              <a:buSzPts val="1200"/>
              <a:buFont typeface="Helvetica Neue Light"/>
              <a:buNone/>
              <a:defRPr sz="1200"/>
            </a:lvl2pPr>
            <a:lvl3pPr indent="0" lvl="2" marL="0" rtl="0" algn="ctr">
              <a:lnSpc>
                <a:spcPct val="100000"/>
              </a:lnSpc>
              <a:spcBef>
                <a:spcPts val="0"/>
              </a:spcBef>
              <a:spcAft>
                <a:spcPts val="0"/>
              </a:spcAft>
              <a:buClr>
                <a:srgbClr val="000000"/>
              </a:buClr>
              <a:buSzPts val="1200"/>
              <a:buFont typeface="Helvetica Neue Light"/>
              <a:buNone/>
              <a:defRPr sz="1200"/>
            </a:lvl3pPr>
            <a:lvl4pPr indent="0" lvl="3" marL="0" rtl="0" algn="ctr">
              <a:lnSpc>
                <a:spcPct val="100000"/>
              </a:lnSpc>
              <a:spcBef>
                <a:spcPts val="0"/>
              </a:spcBef>
              <a:spcAft>
                <a:spcPts val="0"/>
              </a:spcAft>
              <a:buClr>
                <a:srgbClr val="000000"/>
              </a:buClr>
              <a:buSzPts val="1200"/>
              <a:buFont typeface="Helvetica Neue Light"/>
              <a:buNone/>
              <a:defRPr sz="1200"/>
            </a:lvl4pPr>
            <a:lvl5pPr indent="0" lvl="4" marL="0" rtl="0" algn="ctr">
              <a:lnSpc>
                <a:spcPct val="100000"/>
              </a:lnSpc>
              <a:spcBef>
                <a:spcPts val="0"/>
              </a:spcBef>
              <a:spcAft>
                <a:spcPts val="0"/>
              </a:spcAft>
              <a:buClr>
                <a:srgbClr val="000000"/>
              </a:buClr>
              <a:buSzPts val="1200"/>
              <a:buFont typeface="Helvetica Neue Light"/>
              <a:buNone/>
              <a:defRPr sz="1200"/>
            </a:lvl5pPr>
            <a:lvl6pPr indent="0" lvl="5" marL="0" rtl="0" algn="ctr">
              <a:lnSpc>
                <a:spcPct val="100000"/>
              </a:lnSpc>
              <a:spcBef>
                <a:spcPts val="0"/>
              </a:spcBef>
              <a:spcAft>
                <a:spcPts val="0"/>
              </a:spcAft>
              <a:buClr>
                <a:srgbClr val="000000"/>
              </a:buClr>
              <a:buSzPts val="1200"/>
              <a:buFont typeface="Helvetica Neue Light"/>
              <a:buNone/>
              <a:defRPr sz="1200"/>
            </a:lvl6pPr>
            <a:lvl7pPr indent="0" lvl="6" marL="0" rtl="0" algn="ctr">
              <a:lnSpc>
                <a:spcPct val="100000"/>
              </a:lnSpc>
              <a:spcBef>
                <a:spcPts val="0"/>
              </a:spcBef>
              <a:spcAft>
                <a:spcPts val="0"/>
              </a:spcAft>
              <a:buClr>
                <a:srgbClr val="000000"/>
              </a:buClr>
              <a:buSzPts val="1200"/>
              <a:buFont typeface="Helvetica Neue Light"/>
              <a:buNone/>
              <a:defRPr sz="1200"/>
            </a:lvl7pPr>
            <a:lvl8pPr indent="0" lvl="7" marL="0" rtl="0" algn="ctr">
              <a:lnSpc>
                <a:spcPct val="100000"/>
              </a:lnSpc>
              <a:spcBef>
                <a:spcPts val="0"/>
              </a:spcBef>
              <a:spcAft>
                <a:spcPts val="0"/>
              </a:spcAft>
              <a:buClr>
                <a:srgbClr val="000000"/>
              </a:buClr>
              <a:buSzPts val="1200"/>
              <a:buFont typeface="Helvetica Neue Light"/>
              <a:buNone/>
              <a:defRPr sz="1200"/>
            </a:lvl8pPr>
            <a:lvl9pPr indent="0" lvl="8" marL="0" rtl="0" algn="ctr">
              <a:lnSpc>
                <a:spcPct val="100000"/>
              </a:lnSpc>
              <a:spcBef>
                <a:spcPts val="0"/>
              </a:spcBef>
              <a:spcAft>
                <a:spcPts val="0"/>
              </a:spcAft>
              <a:buClr>
                <a:srgbClr val="000000"/>
              </a:buClr>
              <a:buSzPts val="1200"/>
              <a:buFont typeface="Helvetica Neue Light"/>
              <a:buNone/>
              <a:defRPr sz="12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69727" y="234404"/>
            <a:ext cx="7804500" cy="1138500"/>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1pPr>
            <a:lvl2pPr lvl="1"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5200"/>
              <a:buFont typeface="Helvetica Neue Light"/>
              <a:buNone/>
              <a:defRPr b="0" i="0" sz="5200" u="none" cap="none" strike="noStrike">
                <a:solidFill>
                  <a:srgbClr val="000000"/>
                </a:solidFill>
                <a:latin typeface="Helvetica Neue Light"/>
                <a:ea typeface="Helvetica Neue Light"/>
                <a:cs typeface="Helvetica Neue Light"/>
                <a:sym typeface="Helvetica Neue Light"/>
              </a:defRPr>
            </a:lvl9pPr>
          </a:lstStyle>
          <a:p/>
        </p:txBody>
      </p:sp>
      <p:sp>
        <p:nvSpPr>
          <p:cNvPr id="52" name="Google Shape;52;p13"/>
          <p:cNvSpPr txBox="1"/>
          <p:nvPr>
            <p:ph idx="1" type="body"/>
          </p:nvPr>
        </p:nvSpPr>
        <p:spPr>
          <a:xfrm>
            <a:off x="669727" y="1372939"/>
            <a:ext cx="7804500" cy="3315000"/>
          </a:xfrm>
          <a:prstGeom prst="rect">
            <a:avLst/>
          </a:prstGeom>
          <a:noFill/>
          <a:ln>
            <a:noFill/>
          </a:ln>
        </p:spPr>
        <p:txBody>
          <a:bodyPr anchorCtr="0" anchor="ctr" bIns="32750" lIns="32750" spcFirstLastPara="1" rIns="32750" wrap="square" tIns="32750">
            <a:noAutofit/>
          </a:bodyPr>
          <a:lstStyle>
            <a:lvl1pPr indent="-336550" lvl="0" marL="4572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1pPr>
            <a:lvl2pPr indent="-336550" lvl="1" marL="9144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2pPr>
            <a:lvl3pPr indent="-336550" lvl="2" marL="13716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3pPr>
            <a:lvl4pPr indent="-336550" lvl="3" marL="18288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4pPr>
            <a:lvl5pPr indent="-336550" lvl="4" marL="22860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5pPr>
            <a:lvl6pPr indent="-336550" lvl="5" marL="27432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6pPr>
            <a:lvl7pPr indent="-336550" lvl="6" marL="32004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7pPr>
            <a:lvl8pPr indent="-336550" lvl="7" marL="36576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8pPr>
            <a:lvl9pPr indent="-336550" lvl="8" marL="4114800" marR="0" rtl="0" algn="l">
              <a:lnSpc>
                <a:spcPct val="100000"/>
              </a:lnSpc>
              <a:spcBef>
                <a:spcPts val="2700"/>
              </a:spcBef>
              <a:spcAft>
                <a:spcPts val="0"/>
              </a:spcAft>
              <a:buClr>
                <a:srgbClr val="000000"/>
              </a:buClr>
              <a:buSzPts val="1700"/>
              <a:buFont typeface="Helvetica Neue Light"/>
              <a:buChar char="•"/>
              <a:defRPr b="0" i="0" sz="2300" u="none" cap="none" strike="noStrike">
                <a:solidFill>
                  <a:srgbClr val="000000"/>
                </a:solidFill>
                <a:latin typeface="Helvetica Neue Light"/>
                <a:ea typeface="Helvetica Neue Light"/>
                <a:cs typeface="Helvetica Neue Light"/>
                <a:sym typeface="Helvetica Neue Light"/>
              </a:defRPr>
            </a:lvl9pPr>
          </a:lstStyle>
          <a:p/>
        </p:txBody>
      </p:sp>
      <p:sp>
        <p:nvSpPr>
          <p:cNvPr id="53" name="Google Shape;53;p13"/>
          <p:cNvSpPr txBox="1"/>
          <p:nvPr>
            <p:ph idx="12" type="sldNum"/>
          </p:nvPr>
        </p:nvSpPr>
        <p:spPr>
          <a:xfrm>
            <a:off x="4437983" y="4878958"/>
            <a:ext cx="259200" cy="20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9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7.gif"/><Relationship Id="rId4" Type="http://schemas.openxmlformats.org/officeDocument/2006/relationships/image" Target="../media/image9.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7.gif"/><Relationship Id="rId4" Type="http://schemas.openxmlformats.org/officeDocument/2006/relationships/image" Target="../media/image9.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7.gif"/><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7.gif"/><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7.gif"/><Relationship Id="rId4" Type="http://schemas.openxmlformats.org/officeDocument/2006/relationships/image" Target="../media/image10.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7.gif"/><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3"/>
          <p:cNvSpPr txBox="1"/>
          <p:nvPr>
            <p:ph type="title"/>
          </p:nvPr>
        </p:nvSpPr>
        <p:spPr>
          <a:xfrm>
            <a:off x="892969" y="863947"/>
            <a:ext cx="7358100" cy="1741200"/>
          </a:xfrm>
          <a:prstGeom prst="rect">
            <a:avLst/>
          </a:prstGeom>
          <a:noFill/>
          <a:ln>
            <a:noFill/>
          </a:ln>
        </p:spPr>
        <p:txBody>
          <a:bodyPr anchorCtr="0" anchor="b" bIns="32750" lIns="32750" spcFirstLastPara="1" rIns="32750" wrap="square" tIns="32750">
            <a:noAutofit/>
          </a:bodyPr>
          <a:lstStyle/>
          <a:p>
            <a:pPr indent="0" lvl="0" marL="0" rtl="0" algn="ctr">
              <a:lnSpc>
                <a:spcPct val="100000"/>
              </a:lnSpc>
              <a:spcBef>
                <a:spcPts val="0"/>
              </a:spcBef>
              <a:spcAft>
                <a:spcPts val="0"/>
              </a:spcAft>
              <a:buClr>
                <a:srgbClr val="000000"/>
              </a:buClr>
              <a:buSzPts val="5200"/>
              <a:buFont typeface="Gill Sans"/>
              <a:buNone/>
            </a:pPr>
            <a:r>
              <a:rPr lang="en" sz="3600">
                <a:latin typeface="Gill Sans"/>
                <a:ea typeface="Gill Sans"/>
                <a:cs typeface="Gill Sans"/>
                <a:sym typeface="Gill Sans"/>
              </a:rPr>
              <a:t>Introductory Statistics with R/Python</a:t>
            </a:r>
            <a:endParaRPr sz="3600"/>
          </a:p>
        </p:txBody>
      </p:sp>
      <p:sp>
        <p:nvSpPr>
          <p:cNvPr id="129" name="Google Shape;129;p33"/>
          <p:cNvSpPr txBox="1"/>
          <p:nvPr>
            <p:ph idx="1" type="body"/>
          </p:nvPr>
        </p:nvSpPr>
        <p:spPr>
          <a:xfrm>
            <a:off x="892969" y="2652117"/>
            <a:ext cx="7358100" cy="596100"/>
          </a:xfrm>
          <a:prstGeom prst="rect">
            <a:avLst/>
          </a:prstGeom>
          <a:noFill/>
          <a:ln>
            <a:noFill/>
          </a:ln>
        </p:spPr>
        <p:txBody>
          <a:bodyPr anchorCtr="0" anchor="t" bIns="32750" lIns="32750" spcFirstLastPara="1" rIns="32750" wrap="square" tIns="32750">
            <a:noAutofit/>
          </a:bodyPr>
          <a:lstStyle/>
          <a:p>
            <a:pPr indent="0" lvl="0" marL="0" rtl="0" algn="ctr">
              <a:lnSpc>
                <a:spcPct val="100000"/>
              </a:lnSpc>
              <a:spcBef>
                <a:spcPts val="0"/>
              </a:spcBef>
              <a:spcAft>
                <a:spcPts val="0"/>
              </a:spcAft>
              <a:buClr>
                <a:srgbClr val="000000"/>
              </a:buClr>
              <a:buSzPts val="2100"/>
              <a:buFont typeface="Gill Sans"/>
              <a:buNone/>
            </a:pPr>
            <a:r>
              <a:rPr lang="en"/>
              <a:t>Part 1: Review &amp; T-Tests</a:t>
            </a:r>
            <a:endParaRPr sz="2100">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2"/>
          <p:cNvSpPr txBox="1"/>
          <p:nvPr>
            <p:ph type="title"/>
          </p:nvPr>
        </p:nvSpPr>
        <p:spPr>
          <a:xfrm>
            <a:off x="892950" y="337527"/>
            <a:ext cx="7358100" cy="10605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None/>
            </a:pPr>
            <a:r>
              <a:rPr lang="en"/>
              <a:t>Shaken or Stirred?</a:t>
            </a:r>
            <a:endParaRPr/>
          </a:p>
        </p:txBody>
      </p:sp>
      <p:sp>
        <p:nvSpPr>
          <p:cNvPr id="188" name="Google Shape;188;p42"/>
          <p:cNvSpPr txBox="1"/>
          <p:nvPr/>
        </p:nvSpPr>
        <p:spPr>
          <a:xfrm>
            <a:off x="305950" y="3540725"/>
            <a:ext cx="8643000" cy="1257900"/>
          </a:xfrm>
          <a:prstGeom prst="rect">
            <a:avLst/>
          </a:prstGeom>
          <a:noFill/>
          <a:ln>
            <a:noFill/>
          </a:ln>
        </p:spPr>
        <p:txBody>
          <a:bodyPr anchorCtr="0" anchor="t" bIns="91425" lIns="91425" spcFirstLastPara="1" rIns="91425" wrap="square" tIns="91425">
            <a:noAutofit/>
          </a:bodyPr>
          <a:lstStyle/>
          <a:p>
            <a:pPr indent="279400" lvl="0" marL="0" rtl="0" algn="l">
              <a:lnSpc>
                <a:spcPct val="150000"/>
              </a:lnSpc>
              <a:spcBef>
                <a:spcPts val="0"/>
              </a:spcBef>
              <a:spcAft>
                <a:spcPts val="0"/>
              </a:spcAft>
              <a:buNone/>
            </a:pPr>
            <a:r>
              <a:rPr lang="en" sz="1600">
                <a:solidFill>
                  <a:schemeClr val="dk1"/>
                </a:solidFill>
                <a:highlight>
                  <a:srgbClr val="FFFFFF"/>
                </a:highlight>
                <a:latin typeface="Raleway"/>
                <a:ea typeface="Raleway"/>
                <a:cs typeface="Raleway"/>
                <a:sym typeface="Raleway"/>
              </a:rPr>
              <a:t>So either Mr. Bond was very lucky, or he can tell whether the drink was shaken or stirred. The hypothesis that he was guessing is not proven false, but considerable doubt is cast on it. Therefore, there is strong evidence that Mr. Bond can tell whether a drink was shaken or stirred.</a:t>
            </a:r>
            <a:endParaRPr sz="1600">
              <a:solidFill>
                <a:schemeClr val="dk1"/>
              </a:solidFill>
              <a:highlight>
                <a:srgbClr val="FFFFFF"/>
              </a:highlight>
              <a:latin typeface="Raleway"/>
              <a:ea typeface="Raleway"/>
              <a:cs typeface="Raleway"/>
              <a:sym typeface="Raleway"/>
            </a:endParaRPr>
          </a:p>
        </p:txBody>
      </p:sp>
      <p:pic>
        <p:nvPicPr>
          <p:cNvPr id="189" name="Google Shape;189;p42"/>
          <p:cNvPicPr preferRelativeResize="0"/>
          <p:nvPr/>
        </p:nvPicPr>
        <p:blipFill rotWithShape="1">
          <a:blip r:embed="rId3">
            <a:alphaModFix/>
          </a:blip>
          <a:srcRect b="7063" l="0" r="0" t="0"/>
          <a:stretch/>
        </p:blipFill>
        <p:spPr>
          <a:xfrm>
            <a:off x="2707675" y="1447300"/>
            <a:ext cx="3281751" cy="192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3"/>
          <p:cNvSpPr txBox="1"/>
          <p:nvPr>
            <p:ph type="title"/>
          </p:nvPr>
        </p:nvSpPr>
        <p:spPr>
          <a:xfrm>
            <a:off x="892950" y="337527"/>
            <a:ext cx="7358100" cy="10605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None/>
            </a:pPr>
            <a:r>
              <a:rPr lang="en"/>
              <a:t>H</a:t>
            </a:r>
            <a:r>
              <a:rPr baseline="-25000" lang="en"/>
              <a:t>0</a:t>
            </a:r>
            <a:r>
              <a:rPr lang="en"/>
              <a:t> vs. H</a:t>
            </a:r>
            <a:r>
              <a:rPr baseline="-25000" lang="en"/>
              <a:t>1</a:t>
            </a:r>
            <a:endParaRPr baseline="-25000"/>
          </a:p>
        </p:txBody>
      </p:sp>
      <p:sp>
        <p:nvSpPr>
          <p:cNvPr id="195" name="Google Shape;195;p43"/>
          <p:cNvSpPr txBox="1"/>
          <p:nvPr/>
        </p:nvSpPr>
        <p:spPr>
          <a:xfrm>
            <a:off x="305950" y="1398025"/>
            <a:ext cx="8482800" cy="340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chemeClr val="dk1"/>
                </a:solidFill>
                <a:highlight>
                  <a:srgbClr val="FFFFFF"/>
                </a:highlight>
                <a:latin typeface="Raleway"/>
                <a:ea typeface="Raleway"/>
                <a:cs typeface="Raleway"/>
                <a:sym typeface="Raleway"/>
              </a:rPr>
              <a:t>In this example, the </a:t>
            </a:r>
            <a:r>
              <a:rPr b="1" lang="en" sz="1600">
                <a:solidFill>
                  <a:schemeClr val="dk1"/>
                </a:solidFill>
                <a:highlight>
                  <a:srgbClr val="FFFFFF"/>
                </a:highlight>
                <a:latin typeface="Raleway"/>
                <a:ea typeface="Raleway"/>
                <a:cs typeface="Raleway"/>
                <a:sym typeface="Raleway"/>
              </a:rPr>
              <a:t>“null hypothesis”</a:t>
            </a:r>
            <a:r>
              <a:rPr lang="en" sz="1600">
                <a:solidFill>
                  <a:schemeClr val="dk1"/>
                </a:solidFill>
                <a:highlight>
                  <a:srgbClr val="FFFFFF"/>
                </a:highlight>
                <a:latin typeface="Raleway"/>
                <a:ea typeface="Raleway"/>
                <a:cs typeface="Raleway"/>
                <a:sym typeface="Raleway"/>
              </a:rPr>
              <a:t> denoted H</a:t>
            </a:r>
            <a:r>
              <a:rPr baseline="-25000" lang="en" sz="1600">
                <a:solidFill>
                  <a:schemeClr val="dk1"/>
                </a:solidFill>
                <a:highlight>
                  <a:srgbClr val="FFFFFF"/>
                </a:highlight>
                <a:latin typeface="Raleway"/>
                <a:ea typeface="Raleway"/>
                <a:cs typeface="Raleway"/>
                <a:sym typeface="Raleway"/>
              </a:rPr>
              <a:t>0</a:t>
            </a:r>
            <a:r>
              <a:rPr lang="en" sz="1600">
                <a:solidFill>
                  <a:schemeClr val="dk1"/>
                </a:solidFill>
                <a:highlight>
                  <a:srgbClr val="FFFFFF"/>
                </a:highlight>
                <a:latin typeface="Raleway"/>
                <a:ea typeface="Raleway"/>
                <a:cs typeface="Raleway"/>
                <a:sym typeface="Raleway"/>
              </a:rPr>
              <a:t> was that James Bond was just guessing and getting lucky. The </a:t>
            </a:r>
            <a:r>
              <a:rPr b="1" lang="en" sz="1600">
                <a:solidFill>
                  <a:schemeClr val="dk1"/>
                </a:solidFill>
                <a:highlight>
                  <a:srgbClr val="FFFFFF"/>
                </a:highlight>
                <a:latin typeface="Raleway"/>
                <a:ea typeface="Raleway"/>
                <a:cs typeface="Raleway"/>
                <a:sym typeface="Raleway"/>
              </a:rPr>
              <a:t>“alternative hypothesis”</a:t>
            </a:r>
            <a:r>
              <a:rPr lang="en" sz="1600">
                <a:solidFill>
                  <a:schemeClr val="dk1"/>
                </a:solidFill>
                <a:highlight>
                  <a:srgbClr val="FFFFFF"/>
                </a:highlight>
                <a:latin typeface="Raleway"/>
                <a:ea typeface="Raleway"/>
                <a:cs typeface="Raleway"/>
                <a:sym typeface="Raleway"/>
              </a:rPr>
              <a:t> denoted </a:t>
            </a:r>
            <a:r>
              <a:rPr lang="en" sz="1600">
                <a:solidFill>
                  <a:schemeClr val="dk1"/>
                </a:solidFill>
                <a:highlight>
                  <a:srgbClr val="FFFFFF"/>
                </a:highlight>
                <a:latin typeface="Raleway"/>
                <a:ea typeface="Raleway"/>
                <a:cs typeface="Raleway"/>
                <a:sym typeface="Raleway"/>
              </a:rPr>
              <a:t>H</a:t>
            </a:r>
            <a:r>
              <a:rPr baseline="-25000" lang="en" sz="1600">
                <a:solidFill>
                  <a:schemeClr val="dk1"/>
                </a:solidFill>
                <a:highlight>
                  <a:srgbClr val="FFFFFF"/>
                </a:highlight>
                <a:latin typeface="Raleway"/>
                <a:ea typeface="Raleway"/>
                <a:cs typeface="Raleway"/>
                <a:sym typeface="Raleway"/>
              </a:rPr>
              <a:t>1</a:t>
            </a:r>
            <a:r>
              <a:rPr lang="en" sz="1600">
                <a:solidFill>
                  <a:schemeClr val="dk1"/>
                </a:solidFill>
                <a:highlight>
                  <a:srgbClr val="FFFFFF"/>
                </a:highlight>
                <a:latin typeface="Raleway"/>
                <a:ea typeface="Raleway"/>
                <a:cs typeface="Raleway"/>
                <a:sym typeface="Raleway"/>
              </a:rPr>
              <a:t> </a:t>
            </a:r>
            <a:r>
              <a:rPr lang="en" sz="1600">
                <a:solidFill>
                  <a:schemeClr val="dk1"/>
                </a:solidFill>
                <a:highlight>
                  <a:srgbClr val="FFFFFF"/>
                </a:highlight>
                <a:latin typeface="Raleway"/>
                <a:ea typeface="Raleway"/>
                <a:cs typeface="Raleway"/>
                <a:sym typeface="Raleway"/>
              </a:rPr>
              <a:t>was that James Bond really did have some ability to detect the difference between shaken and stirred martinis, above what would be expected by chance.</a:t>
            </a:r>
            <a:endParaRPr sz="1600">
              <a:solidFill>
                <a:schemeClr val="dk1"/>
              </a:solidFill>
              <a:highlight>
                <a:srgbClr val="FFFFFF"/>
              </a:highlight>
              <a:latin typeface="Raleway"/>
              <a:ea typeface="Raleway"/>
              <a:cs typeface="Raleway"/>
              <a:sym typeface="Raleway"/>
            </a:endParaRPr>
          </a:p>
          <a:p>
            <a:pPr indent="0" lvl="0" marL="0" rtl="0" algn="l">
              <a:lnSpc>
                <a:spcPct val="150000"/>
              </a:lnSpc>
              <a:spcBef>
                <a:spcPts val="0"/>
              </a:spcBef>
              <a:spcAft>
                <a:spcPts val="0"/>
              </a:spcAft>
              <a:buNone/>
            </a:pPr>
            <a:r>
              <a:t/>
            </a:r>
            <a:endParaRPr sz="1600">
              <a:solidFill>
                <a:schemeClr val="dk1"/>
              </a:solidFill>
              <a:highlight>
                <a:srgbClr val="FFFFFF"/>
              </a:highlight>
              <a:latin typeface="Raleway"/>
              <a:ea typeface="Raleway"/>
              <a:cs typeface="Raleway"/>
              <a:sym typeface="Raleway"/>
            </a:endParaRPr>
          </a:p>
          <a:p>
            <a:pPr indent="0" lvl="0" marL="0" rtl="0" algn="l">
              <a:lnSpc>
                <a:spcPct val="150000"/>
              </a:lnSpc>
              <a:spcBef>
                <a:spcPts val="0"/>
              </a:spcBef>
              <a:spcAft>
                <a:spcPts val="0"/>
              </a:spcAft>
              <a:buNone/>
            </a:pPr>
            <a:r>
              <a:rPr lang="en" sz="1600">
                <a:solidFill>
                  <a:schemeClr val="dk1"/>
                </a:solidFill>
                <a:highlight>
                  <a:srgbClr val="FFFFFF"/>
                </a:highlight>
                <a:latin typeface="Raleway"/>
                <a:ea typeface="Raleway"/>
                <a:cs typeface="Raleway"/>
                <a:sym typeface="Raleway"/>
              </a:rPr>
              <a:t>In general, the null hypothesis is the conclusion that a given effect is due simply to chance. If we have enough evidence to </a:t>
            </a:r>
            <a:r>
              <a:rPr i="1" lang="en" sz="1600">
                <a:solidFill>
                  <a:schemeClr val="dk1"/>
                </a:solidFill>
                <a:highlight>
                  <a:srgbClr val="FFFFFF"/>
                </a:highlight>
                <a:latin typeface="Raleway"/>
                <a:ea typeface="Raleway"/>
                <a:cs typeface="Raleway"/>
                <a:sym typeface="Raleway"/>
              </a:rPr>
              <a:t>reject the null hypothesis</a:t>
            </a:r>
            <a:r>
              <a:rPr lang="en" sz="1600">
                <a:solidFill>
                  <a:schemeClr val="dk1"/>
                </a:solidFill>
                <a:highlight>
                  <a:srgbClr val="FFFFFF"/>
                </a:highlight>
                <a:latin typeface="Raleway"/>
                <a:ea typeface="Raleway"/>
                <a:cs typeface="Raleway"/>
                <a:sym typeface="Raleway"/>
              </a:rPr>
              <a:t> (ie., suggesting that some effect is not likely due to chance) then we can go with the alternative hypothesis. Remember that rejecting </a:t>
            </a:r>
            <a:r>
              <a:rPr lang="en" sz="1600">
                <a:solidFill>
                  <a:schemeClr val="dk1"/>
                </a:solidFill>
                <a:highlight>
                  <a:srgbClr val="FFFFFF"/>
                </a:highlight>
                <a:latin typeface="Raleway"/>
                <a:ea typeface="Raleway"/>
                <a:cs typeface="Raleway"/>
                <a:sym typeface="Raleway"/>
              </a:rPr>
              <a:t>H</a:t>
            </a:r>
            <a:r>
              <a:rPr baseline="-25000" lang="en" sz="1600">
                <a:solidFill>
                  <a:schemeClr val="dk1"/>
                </a:solidFill>
                <a:highlight>
                  <a:srgbClr val="FFFFFF"/>
                </a:highlight>
                <a:latin typeface="Raleway"/>
                <a:ea typeface="Raleway"/>
                <a:cs typeface="Raleway"/>
                <a:sym typeface="Raleway"/>
              </a:rPr>
              <a:t>0</a:t>
            </a:r>
            <a:r>
              <a:rPr lang="en" sz="1600">
                <a:solidFill>
                  <a:schemeClr val="dk1"/>
                </a:solidFill>
                <a:highlight>
                  <a:srgbClr val="FFFFFF"/>
                </a:highlight>
                <a:latin typeface="Raleway"/>
                <a:ea typeface="Raleway"/>
                <a:cs typeface="Raleway"/>
                <a:sym typeface="Raleway"/>
              </a:rPr>
              <a:t> </a:t>
            </a:r>
            <a:r>
              <a:rPr lang="en" sz="1600">
                <a:solidFill>
                  <a:schemeClr val="dk1"/>
                </a:solidFill>
                <a:highlight>
                  <a:srgbClr val="FFFFFF"/>
                </a:highlight>
                <a:latin typeface="Raleway"/>
                <a:ea typeface="Raleway"/>
                <a:cs typeface="Raleway"/>
                <a:sym typeface="Raleway"/>
              </a:rPr>
              <a:t>is not undeniable “proof” for </a:t>
            </a:r>
            <a:r>
              <a:rPr lang="en" sz="1600">
                <a:solidFill>
                  <a:schemeClr val="dk1"/>
                </a:solidFill>
                <a:highlight>
                  <a:srgbClr val="FFFFFF"/>
                </a:highlight>
                <a:latin typeface="Raleway"/>
                <a:ea typeface="Raleway"/>
                <a:cs typeface="Raleway"/>
                <a:sym typeface="Raleway"/>
              </a:rPr>
              <a:t>H</a:t>
            </a:r>
            <a:r>
              <a:rPr baseline="-25000" lang="en" sz="1600">
                <a:solidFill>
                  <a:schemeClr val="dk1"/>
                </a:solidFill>
                <a:highlight>
                  <a:srgbClr val="FFFFFF"/>
                </a:highlight>
                <a:latin typeface="Raleway"/>
                <a:ea typeface="Raleway"/>
                <a:cs typeface="Raleway"/>
                <a:sym typeface="Raleway"/>
              </a:rPr>
              <a:t>1</a:t>
            </a:r>
            <a:r>
              <a:rPr lang="en" sz="1600">
                <a:solidFill>
                  <a:schemeClr val="dk1"/>
                </a:solidFill>
                <a:highlight>
                  <a:srgbClr val="FFFFFF"/>
                </a:highlight>
                <a:latin typeface="Raleway"/>
                <a:ea typeface="Raleway"/>
                <a:cs typeface="Raleway"/>
                <a:sym typeface="Raleway"/>
              </a:rPr>
              <a:t>.</a:t>
            </a:r>
            <a:endParaRPr sz="1600">
              <a:solidFill>
                <a:schemeClr val="dk1"/>
              </a:solidFill>
              <a:highlight>
                <a:srgbClr val="FFFFFF"/>
              </a:highlight>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4"/>
          <p:cNvSpPr txBox="1"/>
          <p:nvPr>
            <p:ph type="title"/>
          </p:nvPr>
        </p:nvSpPr>
        <p:spPr>
          <a:xfrm>
            <a:off x="600900" y="1701150"/>
            <a:ext cx="7942200" cy="1741200"/>
          </a:xfrm>
          <a:prstGeom prst="rect">
            <a:avLst/>
          </a:prstGeom>
          <a:noFill/>
          <a:ln>
            <a:noFill/>
          </a:ln>
        </p:spPr>
        <p:txBody>
          <a:bodyPr anchorCtr="0" anchor="ctr" bIns="32750" lIns="32750" spcFirstLastPara="1" rIns="32750" wrap="square" tIns="32750">
            <a:noAutofit/>
          </a:bodyPr>
          <a:lstStyle/>
          <a:p>
            <a:pPr indent="0" lvl="0" marL="0" rtl="0" algn="ctr">
              <a:lnSpc>
                <a:spcPct val="100000"/>
              </a:lnSpc>
              <a:spcBef>
                <a:spcPts val="0"/>
              </a:spcBef>
              <a:spcAft>
                <a:spcPts val="0"/>
              </a:spcAft>
              <a:buClr>
                <a:srgbClr val="000000"/>
              </a:buClr>
              <a:buSzPts val="5200"/>
              <a:buFont typeface="Gill Sans"/>
              <a:buNone/>
            </a:pPr>
            <a:r>
              <a:rPr lang="en" sz="4800"/>
              <a:t>Part 1: t-tests</a:t>
            </a:r>
            <a:endParaRPr sz="4800"/>
          </a:p>
        </p:txBody>
      </p:sp>
      <p:sp>
        <p:nvSpPr>
          <p:cNvPr id="201" name="Google Shape;201;p44"/>
          <p:cNvSpPr txBox="1"/>
          <p:nvPr/>
        </p:nvSpPr>
        <p:spPr>
          <a:xfrm>
            <a:off x="3924600" y="2995350"/>
            <a:ext cx="12948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Helvetica Neue Light"/>
                <a:ea typeface="Helvetica Neue Light"/>
                <a:cs typeface="Helvetica Neue Light"/>
                <a:sym typeface="Helvetica Neue Light"/>
              </a:rPr>
              <a:t>(review)</a:t>
            </a:r>
            <a:endParaRPr sz="2500">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5"/>
          <p:cNvSpPr txBox="1"/>
          <p:nvPr>
            <p:ph type="title"/>
          </p:nvPr>
        </p:nvSpPr>
        <p:spPr>
          <a:xfrm>
            <a:off x="669727" y="-5"/>
            <a:ext cx="7804500" cy="11385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4600"/>
              <a:buFont typeface="Gill Sans"/>
              <a:buNone/>
            </a:pPr>
            <a:r>
              <a:rPr lang="en" sz="3200">
                <a:solidFill>
                  <a:srgbClr val="00A2FF"/>
                </a:solidFill>
              </a:rPr>
              <a:t>What are we testing with a one-sample t-test?</a:t>
            </a:r>
            <a:endParaRPr sz="100">
              <a:solidFill>
                <a:srgbClr val="00A2FF"/>
              </a:solidFill>
            </a:endParaRPr>
          </a:p>
        </p:txBody>
      </p:sp>
      <p:cxnSp>
        <p:nvCxnSpPr>
          <p:cNvPr id="207" name="Google Shape;207;p45"/>
          <p:cNvCxnSpPr/>
          <p:nvPr/>
        </p:nvCxnSpPr>
        <p:spPr>
          <a:xfrm>
            <a:off x="1358500" y="3940950"/>
            <a:ext cx="4911900" cy="10800"/>
          </a:xfrm>
          <a:prstGeom prst="straightConnector1">
            <a:avLst/>
          </a:prstGeom>
          <a:noFill/>
          <a:ln cap="flat" cmpd="sng" w="25400">
            <a:solidFill>
              <a:srgbClr val="000000"/>
            </a:solidFill>
            <a:prstDash val="solid"/>
            <a:miter lim="400000"/>
            <a:headEnd len="sm" w="sm" type="none"/>
            <a:tailEnd len="sm" w="sm" type="none"/>
          </a:ln>
        </p:spPr>
      </p:cxnSp>
      <p:cxnSp>
        <p:nvCxnSpPr>
          <p:cNvPr id="208" name="Google Shape;208;p45"/>
          <p:cNvCxnSpPr/>
          <p:nvPr/>
        </p:nvCxnSpPr>
        <p:spPr>
          <a:xfrm rot="10800000">
            <a:off x="3707851" y="2057513"/>
            <a:ext cx="0" cy="1900800"/>
          </a:xfrm>
          <a:prstGeom prst="straightConnector1">
            <a:avLst/>
          </a:prstGeom>
          <a:noFill/>
          <a:ln cap="flat" cmpd="sng" w="25400">
            <a:solidFill>
              <a:srgbClr val="000000"/>
            </a:solidFill>
            <a:prstDash val="solid"/>
            <a:miter lim="400000"/>
            <a:headEnd len="sm" w="sm" type="none"/>
            <a:tailEnd len="sm" w="sm" type="none"/>
          </a:ln>
        </p:spPr>
      </p:cxnSp>
      <p:sp>
        <p:nvSpPr>
          <p:cNvPr id="209" name="Google Shape;209;p45"/>
          <p:cNvSpPr/>
          <p:nvPr/>
        </p:nvSpPr>
        <p:spPr>
          <a:xfrm>
            <a:off x="3578299" y="3935480"/>
            <a:ext cx="259200" cy="3417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300"/>
              <a:buFont typeface="Helvetica Neue Light"/>
              <a:buNone/>
            </a:pPr>
            <a:r>
              <a:rPr b="0" i="0" lang="en" sz="2300" u="none" cap="none" strike="noStrike">
                <a:solidFill>
                  <a:srgbClr val="000000"/>
                </a:solidFill>
                <a:latin typeface="Helvetica Neue Light"/>
                <a:ea typeface="Helvetica Neue Light"/>
                <a:cs typeface="Helvetica Neue Light"/>
                <a:sym typeface="Helvetica Neue Light"/>
              </a:rPr>
              <a:t>0</a:t>
            </a:r>
            <a:endParaRPr sz="900"/>
          </a:p>
        </p:txBody>
      </p:sp>
      <p:sp>
        <p:nvSpPr>
          <p:cNvPr id="210" name="Google Shape;210;p45"/>
          <p:cNvSpPr/>
          <p:nvPr/>
        </p:nvSpPr>
        <p:spPr>
          <a:xfrm>
            <a:off x="4666100" y="1198023"/>
            <a:ext cx="4296900" cy="859500"/>
          </a:xfrm>
          <a:prstGeom prst="rect">
            <a:avLst/>
          </a:prstGeom>
          <a:solidFill>
            <a:srgbClr val="DCDEE0">
              <a:alpha val="7098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1900"/>
              <a:buFont typeface="Gill Sans"/>
              <a:buNone/>
            </a:pPr>
            <a:r>
              <a:rPr b="0" i="1" lang="en" sz="1600" u="none" cap="none" strike="noStrike">
                <a:solidFill>
                  <a:srgbClr val="000000"/>
                </a:solidFill>
                <a:latin typeface="Gill Sans"/>
                <a:ea typeface="Gill Sans"/>
                <a:cs typeface="Gill Sans"/>
                <a:sym typeface="Gill Sans"/>
              </a:rPr>
              <a:t>example: does a group of respondents have a strong preference on this scale, or do they not have a strong preference?</a:t>
            </a:r>
            <a:endParaRPr sz="600"/>
          </a:p>
        </p:txBody>
      </p:sp>
      <p:cxnSp>
        <p:nvCxnSpPr>
          <p:cNvPr id="211" name="Google Shape;211;p45"/>
          <p:cNvCxnSpPr/>
          <p:nvPr/>
        </p:nvCxnSpPr>
        <p:spPr>
          <a:xfrm>
            <a:off x="3873600" y="3185500"/>
            <a:ext cx="870900" cy="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45"/>
          <p:cNvCxnSpPr/>
          <p:nvPr/>
        </p:nvCxnSpPr>
        <p:spPr>
          <a:xfrm rot="10800000">
            <a:off x="2776350" y="3179800"/>
            <a:ext cx="744900" cy="1140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45"/>
          <p:cNvSpPr txBox="1"/>
          <p:nvPr/>
        </p:nvSpPr>
        <p:spPr>
          <a:xfrm>
            <a:off x="4820700" y="2963775"/>
            <a:ext cx="19251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aleway"/>
                <a:ea typeface="Raleway"/>
                <a:cs typeface="Raleway"/>
                <a:sym typeface="Raleway"/>
              </a:rPr>
              <a:t>Higher ratings</a:t>
            </a:r>
            <a:endParaRPr sz="1600">
              <a:latin typeface="Raleway"/>
              <a:ea typeface="Raleway"/>
              <a:cs typeface="Raleway"/>
              <a:sym typeface="Raleway"/>
            </a:endParaRPr>
          </a:p>
        </p:txBody>
      </p:sp>
      <p:sp>
        <p:nvSpPr>
          <p:cNvPr id="214" name="Google Shape;214;p45"/>
          <p:cNvSpPr txBox="1"/>
          <p:nvPr/>
        </p:nvSpPr>
        <p:spPr>
          <a:xfrm>
            <a:off x="1214575" y="2963775"/>
            <a:ext cx="19251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aleway"/>
                <a:ea typeface="Raleway"/>
                <a:cs typeface="Raleway"/>
                <a:sym typeface="Raleway"/>
              </a:rPr>
              <a:t>Lower </a:t>
            </a:r>
            <a:r>
              <a:rPr lang="en" sz="1600">
                <a:latin typeface="Raleway"/>
                <a:ea typeface="Raleway"/>
                <a:cs typeface="Raleway"/>
                <a:sym typeface="Raleway"/>
              </a:rPr>
              <a:t>ratings</a:t>
            </a:r>
            <a:endParaRPr sz="16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6"/>
          <p:cNvSpPr txBox="1"/>
          <p:nvPr>
            <p:ph type="title"/>
          </p:nvPr>
        </p:nvSpPr>
        <p:spPr>
          <a:xfrm>
            <a:off x="669727" y="-5"/>
            <a:ext cx="7804500" cy="11385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4600"/>
              <a:buFont typeface="Gill Sans"/>
              <a:buNone/>
            </a:pPr>
            <a:r>
              <a:rPr lang="en" sz="3200">
                <a:solidFill>
                  <a:srgbClr val="00A2FF"/>
                </a:solidFill>
              </a:rPr>
              <a:t>What are we testing with a one-sample t-test?</a:t>
            </a:r>
            <a:endParaRPr sz="100">
              <a:solidFill>
                <a:srgbClr val="00A2FF"/>
              </a:solidFill>
            </a:endParaRPr>
          </a:p>
        </p:txBody>
      </p:sp>
      <p:pic>
        <p:nvPicPr>
          <p:cNvPr id="220" name="Google Shape;220;p46"/>
          <p:cNvPicPr preferRelativeResize="0"/>
          <p:nvPr/>
        </p:nvPicPr>
        <p:blipFill rotWithShape="1">
          <a:blip r:embed="rId3">
            <a:alphaModFix amt="57750"/>
          </a:blip>
          <a:srcRect b="0" l="0" r="0" t="0"/>
          <a:stretch/>
        </p:blipFill>
        <p:spPr>
          <a:xfrm>
            <a:off x="1520781" y="1583903"/>
            <a:ext cx="3571876" cy="1707803"/>
          </a:xfrm>
          <a:prstGeom prst="rect">
            <a:avLst/>
          </a:prstGeom>
          <a:noFill/>
          <a:ln>
            <a:noFill/>
          </a:ln>
        </p:spPr>
      </p:pic>
      <p:pic>
        <p:nvPicPr>
          <p:cNvPr id="221" name="Google Shape;221;p46"/>
          <p:cNvPicPr preferRelativeResize="0"/>
          <p:nvPr/>
        </p:nvPicPr>
        <p:blipFill rotWithShape="1">
          <a:blip r:embed="rId3">
            <a:alphaModFix amt="57750"/>
          </a:blip>
          <a:srcRect b="0" l="0" r="0" t="0"/>
          <a:stretch/>
        </p:blipFill>
        <p:spPr>
          <a:xfrm>
            <a:off x="5232797" y="2488034"/>
            <a:ext cx="3571875" cy="1707803"/>
          </a:xfrm>
          <a:prstGeom prst="rect">
            <a:avLst/>
          </a:prstGeom>
          <a:noFill/>
          <a:ln>
            <a:noFill/>
          </a:ln>
        </p:spPr>
      </p:pic>
      <p:cxnSp>
        <p:nvCxnSpPr>
          <p:cNvPr id="222" name="Google Shape;222;p46"/>
          <p:cNvCxnSpPr/>
          <p:nvPr/>
        </p:nvCxnSpPr>
        <p:spPr>
          <a:xfrm>
            <a:off x="-98475" y="3257600"/>
            <a:ext cx="4911900" cy="10800"/>
          </a:xfrm>
          <a:prstGeom prst="straightConnector1">
            <a:avLst/>
          </a:prstGeom>
          <a:noFill/>
          <a:ln cap="flat" cmpd="sng" w="25400">
            <a:solidFill>
              <a:srgbClr val="000000"/>
            </a:solidFill>
            <a:prstDash val="solid"/>
            <a:miter lim="400000"/>
            <a:headEnd len="sm" w="sm" type="none"/>
            <a:tailEnd len="sm" w="sm" type="none"/>
          </a:ln>
        </p:spPr>
      </p:cxnSp>
      <p:cxnSp>
        <p:nvCxnSpPr>
          <p:cNvPr id="223" name="Google Shape;223;p46"/>
          <p:cNvCxnSpPr/>
          <p:nvPr/>
        </p:nvCxnSpPr>
        <p:spPr>
          <a:xfrm rot="10800000">
            <a:off x="1565076" y="1374163"/>
            <a:ext cx="0" cy="1900800"/>
          </a:xfrm>
          <a:prstGeom prst="straightConnector1">
            <a:avLst/>
          </a:prstGeom>
          <a:noFill/>
          <a:ln cap="flat" cmpd="sng" w="25400">
            <a:solidFill>
              <a:srgbClr val="000000"/>
            </a:solidFill>
            <a:prstDash val="solid"/>
            <a:miter lim="400000"/>
            <a:headEnd len="sm" w="sm" type="none"/>
            <a:tailEnd len="sm" w="sm" type="none"/>
          </a:ln>
        </p:spPr>
      </p:cxnSp>
      <p:cxnSp>
        <p:nvCxnSpPr>
          <p:cNvPr id="224" name="Google Shape;224;p46"/>
          <p:cNvCxnSpPr/>
          <p:nvPr/>
        </p:nvCxnSpPr>
        <p:spPr>
          <a:xfrm>
            <a:off x="4277320" y="4172396"/>
            <a:ext cx="4657500" cy="0"/>
          </a:xfrm>
          <a:prstGeom prst="straightConnector1">
            <a:avLst/>
          </a:prstGeom>
          <a:noFill/>
          <a:ln cap="flat" cmpd="sng" w="25400">
            <a:solidFill>
              <a:srgbClr val="000000"/>
            </a:solidFill>
            <a:prstDash val="solid"/>
            <a:miter lim="400000"/>
            <a:headEnd len="sm" w="sm" type="none"/>
            <a:tailEnd len="sm" w="sm" type="none"/>
          </a:ln>
        </p:spPr>
      </p:cxnSp>
      <p:cxnSp>
        <p:nvCxnSpPr>
          <p:cNvPr id="225" name="Google Shape;225;p46"/>
          <p:cNvCxnSpPr/>
          <p:nvPr/>
        </p:nvCxnSpPr>
        <p:spPr>
          <a:xfrm rot="10800000">
            <a:off x="7000875" y="2278294"/>
            <a:ext cx="0" cy="1900800"/>
          </a:xfrm>
          <a:prstGeom prst="straightConnector1">
            <a:avLst/>
          </a:prstGeom>
          <a:noFill/>
          <a:ln cap="flat" cmpd="sng" w="25400">
            <a:solidFill>
              <a:srgbClr val="000000"/>
            </a:solidFill>
            <a:prstDash val="solid"/>
            <a:miter lim="400000"/>
            <a:headEnd len="sm" w="sm" type="none"/>
            <a:tailEnd len="sm" w="sm" type="none"/>
          </a:ln>
        </p:spPr>
      </p:cxnSp>
      <p:sp>
        <p:nvSpPr>
          <p:cNvPr id="226" name="Google Shape;226;p46"/>
          <p:cNvSpPr/>
          <p:nvPr/>
        </p:nvSpPr>
        <p:spPr>
          <a:xfrm>
            <a:off x="1435524" y="3252130"/>
            <a:ext cx="259200" cy="3417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300"/>
              <a:buFont typeface="Helvetica Neue Light"/>
              <a:buNone/>
            </a:pPr>
            <a:r>
              <a:rPr b="0" i="0" lang="en" sz="2300" u="none" cap="none" strike="noStrike">
                <a:solidFill>
                  <a:srgbClr val="000000"/>
                </a:solidFill>
                <a:latin typeface="Helvetica Neue Light"/>
                <a:ea typeface="Helvetica Neue Light"/>
                <a:cs typeface="Helvetica Neue Light"/>
                <a:sym typeface="Helvetica Neue Light"/>
              </a:rPr>
              <a:t>0</a:t>
            </a:r>
            <a:endParaRPr sz="900"/>
          </a:p>
        </p:txBody>
      </p:sp>
      <p:sp>
        <p:nvSpPr>
          <p:cNvPr id="227" name="Google Shape;227;p46"/>
          <p:cNvSpPr/>
          <p:nvPr/>
        </p:nvSpPr>
        <p:spPr>
          <a:xfrm>
            <a:off x="6871323" y="4176352"/>
            <a:ext cx="259200" cy="3417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300"/>
              <a:buFont typeface="Helvetica Neue Light"/>
              <a:buNone/>
            </a:pPr>
            <a:r>
              <a:rPr b="0" i="0" lang="en" sz="2300" u="none" cap="none" strike="noStrike">
                <a:solidFill>
                  <a:srgbClr val="000000"/>
                </a:solidFill>
                <a:latin typeface="Helvetica Neue Light"/>
                <a:ea typeface="Helvetica Neue Light"/>
                <a:cs typeface="Helvetica Neue Light"/>
                <a:sym typeface="Helvetica Neue Light"/>
              </a:rPr>
              <a:t>0</a:t>
            </a:r>
            <a:endParaRPr sz="900"/>
          </a:p>
        </p:txBody>
      </p:sp>
      <p:sp>
        <p:nvSpPr>
          <p:cNvPr id="228" name="Google Shape;228;p46"/>
          <p:cNvSpPr/>
          <p:nvPr/>
        </p:nvSpPr>
        <p:spPr>
          <a:xfrm>
            <a:off x="4666100" y="1198023"/>
            <a:ext cx="4296900" cy="859500"/>
          </a:xfrm>
          <a:prstGeom prst="rect">
            <a:avLst/>
          </a:prstGeom>
          <a:solidFill>
            <a:srgbClr val="DCDEE0">
              <a:alpha val="7098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1900"/>
              <a:buFont typeface="Gill Sans"/>
              <a:buNone/>
            </a:pPr>
            <a:r>
              <a:rPr b="0" i="1" lang="en" sz="1600" u="none" cap="none" strike="noStrike">
                <a:solidFill>
                  <a:srgbClr val="000000"/>
                </a:solidFill>
                <a:latin typeface="Gill Sans"/>
                <a:ea typeface="Gill Sans"/>
                <a:cs typeface="Gill Sans"/>
                <a:sym typeface="Gill Sans"/>
              </a:rPr>
              <a:t>example: does a group of respondents have a strong preference on this scale, or do they not have a strong preference?</a:t>
            </a:r>
            <a:endParaRPr sz="600"/>
          </a:p>
        </p:txBody>
      </p:sp>
      <p:pic>
        <p:nvPicPr>
          <p:cNvPr id="229" name="Google Shape;229;p46"/>
          <p:cNvPicPr preferRelativeResize="0"/>
          <p:nvPr/>
        </p:nvPicPr>
        <p:blipFill rotWithShape="1">
          <a:blip r:embed="rId4">
            <a:alphaModFix amt="57750"/>
          </a:blip>
          <a:srcRect b="0" l="0" r="0" t="0"/>
          <a:stretch/>
        </p:blipFill>
        <p:spPr>
          <a:xfrm>
            <a:off x="-179444" y="1560478"/>
            <a:ext cx="3571876" cy="17078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7"/>
          <p:cNvSpPr txBox="1"/>
          <p:nvPr>
            <p:ph type="title"/>
          </p:nvPr>
        </p:nvSpPr>
        <p:spPr>
          <a:xfrm>
            <a:off x="669727" y="-5"/>
            <a:ext cx="7804500" cy="11385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4600"/>
              <a:buFont typeface="Gill Sans"/>
              <a:buNone/>
            </a:pPr>
            <a:r>
              <a:rPr lang="en" sz="3200">
                <a:solidFill>
                  <a:srgbClr val="00A2FF"/>
                </a:solidFill>
              </a:rPr>
              <a:t>What are we testing with a one-sample t-test?</a:t>
            </a:r>
            <a:endParaRPr sz="100">
              <a:solidFill>
                <a:srgbClr val="00A2FF"/>
              </a:solidFill>
            </a:endParaRPr>
          </a:p>
        </p:txBody>
      </p:sp>
      <p:pic>
        <p:nvPicPr>
          <p:cNvPr id="235" name="Google Shape;235;p47"/>
          <p:cNvPicPr preferRelativeResize="0"/>
          <p:nvPr/>
        </p:nvPicPr>
        <p:blipFill rotWithShape="1">
          <a:blip r:embed="rId3">
            <a:alphaModFix amt="57750"/>
          </a:blip>
          <a:srcRect b="0" l="0" r="0" t="0"/>
          <a:stretch/>
        </p:blipFill>
        <p:spPr>
          <a:xfrm>
            <a:off x="1520781" y="1583903"/>
            <a:ext cx="3571876" cy="1707803"/>
          </a:xfrm>
          <a:prstGeom prst="rect">
            <a:avLst/>
          </a:prstGeom>
          <a:noFill/>
          <a:ln>
            <a:noFill/>
          </a:ln>
        </p:spPr>
      </p:pic>
      <p:pic>
        <p:nvPicPr>
          <p:cNvPr id="236" name="Google Shape;236;p47"/>
          <p:cNvPicPr preferRelativeResize="0"/>
          <p:nvPr/>
        </p:nvPicPr>
        <p:blipFill rotWithShape="1">
          <a:blip r:embed="rId3">
            <a:alphaModFix amt="57750"/>
          </a:blip>
          <a:srcRect b="0" l="0" r="0" t="0"/>
          <a:stretch/>
        </p:blipFill>
        <p:spPr>
          <a:xfrm>
            <a:off x="5232797" y="2488034"/>
            <a:ext cx="3571875" cy="1707803"/>
          </a:xfrm>
          <a:prstGeom prst="rect">
            <a:avLst/>
          </a:prstGeom>
          <a:noFill/>
          <a:ln>
            <a:noFill/>
          </a:ln>
        </p:spPr>
      </p:pic>
      <p:sp>
        <p:nvSpPr>
          <p:cNvPr id="237" name="Google Shape;237;p47"/>
          <p:cNvSpPr/>
          <p:nvPr/>
        </p:nvSpPr>
        <p:spPr>
          <a:xfrm>
            <a:off x="2012319" y="3321844"/>
            <a:ext cx="1979100" cy="6027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300"/>
              <a:buFont typeface="Gill Sans"/>
              <a:buNone/>
            </a:pPr>
            <a:r>
              <a:rPr b="0" i="0" lang="en" sz="2300" u="none" cap="none" strike="noStrike">
                <a:solidFill>
                  <a:srgbClr val="000000"/>
                </a:solidFill>
                <a:latin typeface="Gill Sans"/>
                <a:ea typeface="Gill Sans"/>
                <a:cs typeface="Gill Sans"/>
                <a:sym typeface="Gill Sans"/>
              </a:rPr>
              <a:t>high t value</a:t>
            </a:r>
            <a:endParaRPr sz="900"/>
          </a:p>
          <a:p>
            <a:pPr indent="0" lvl="0" marL="0" marR="0" rtl="0" algn="ctr">
              <a:lnSpc>
                <a:spcPct val="100000"/>
              </a:lnSpc>
              <a:spcBef>
                <a:spcPts val="0"/>
              </a:spcBef>
              <a:spcAft>
                <a:spcPts val="0"/>
              </a:spcAft>
              <a:buClr>
                <a:srgbClr val="000000"/>
              </a:buClr>
              <a:buSzPts val="2300"/>
              <a:buFont typeface="Gill Sans"/>
              <a:buNone/>
            </a:pPr>
            <a:r>
              <a:rPr b="0" i="0" lang="en" sz="2300" u="none" cap="none" strike="noStrike">
                <a:solidFill>
                  <a:srgbClr val="000000"/>
                </a:solidFill>
                <a:latin typeface="Gill Sans"/>
                <a:ea typeface="Gill Sans"/>
                <a:cs typeface="Gill Sans"/>
                <a:sym typeface="Gill Sans"/>
              </a:rPr>
              <a:t>likely significant</a:t>
            </a:r>
            <a:endParaRPr sz="900"/>
          </a:p>
        </p:txBody>
      </p:sp>
      <p:sp>
        <p:nvSpPr>
          <p:cNvPr id="238" name="Google Shape;238;p47"/>
          <p:cNvSpPr/>
          <p:nvPr/>
        </p:nvSpPr>
        <p:spPr>
          <a:xfrm>
            <a:off x="5734115" y="4453682"/>
            <a:ext cx="2569200" cy="6027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300"/>
              <a:buFont typeface="Gill Sans"/>
              <a:buNone/>
            </a:pPr>
            <a:r>
              <a:rPr b="0" i="0" lang="en" sz="2300" u="none" cap="none" strike="noStrike">
                <a:solidFill>
                  <a:srgbClr val="000000"/>
                </a:solidFill>
                <a:latin typeface="Gill Sans"/>
                <a:ea typeface="Gill Sans"/>
                <a:cs typeface="Gill Sans"/>
                <a:sym typeface="Gill Sans"/>
              </a:rPr>
              <a:t>low t value</a:t>
            </a:r>
            <a:endParaRPr sz="900"/>
          </a:p>
          <a:p>
            <a:pPr indent="0" lvl="0" marL="0" marR="0" rtl="0" algn="ctr">
              <a:lnSpc>
                <a:spcPct val="100000"/>
              </a:lnSpc>
              <a:spcBef>
                <a:spcPts val="0"/>
              </a:spcBef>
              <a:spcAft>
                <a:spcPts val="0"/>
              </a:spcAft>
              <a:buClr>
                <a:srgbClr val="000000"/>
              </a:buClr>
              <a:buSzPts val="2300"/>
              <a:buFont typeface="Gill Sans"/>
              <a:buNone/>
            </a:pPr>
            <a:r>
              <a:rPr b="0" i="0" lang="en" sz="2300" u="none" cap="none" strike="noStrike">
                <a:solidFill>
                  <a:srgbClr val="000000"/>
                </a:solidFill>
                <a:latin typeface="Gill Sans"/>
                <a:ea typeface="Gill Sans"/>
                <a:cs typeface="Gill Sans"/>
                <a:sym typeface="Gill Sans"/>
              </a:rPr>
              <a:t>likely non-significant</a:t>
            </a:r>
            <a:endParaRPr sz="900"/>
          </a:p>
        </p:txBody>
      </p:sp>
      <p:cxnSp>
        <p:nvCxnSpPr>
          <p:cNvPr id="239" name="Google Shape;239;p47"/>
          <p:cNvCxnSpPr/>
          <p:nvPr/>
        </p:nvCxnSpPr>
        <p:spPr>
          <a:xfrm>
            <a:off x="-98475" y="3257600"/>
            <a:ext cx="4911900" cy="10800"/>
          </a:xfrm>
          <a:prstGeom prst="straightConnector1">
            <a:avLst/>
          </a:prstGeom>
          <a:noFill/>
          <a:ln cap="flat" cmpd="sng" w="25400">
            <a:solidFill>
              <a:srgbClr val="000000"/>
            </a:solidFill>
            <a:prstDash val="solid"/>
            <a:miter lim="400000"/>
            <a:headEnd len="sm" w="sm" type="none"/>
            <a:tailEnd len="sm" w="sm" type="none"/>
          </a:ln>
        </p:spPr>
      </p:cxnSp>
      <p:cxnSp>
        <p:nvCxnSpPr>
          <p:cNvPr id="240" name="Google Shape;240;p47"/>
          <p:cNvCxnSpPr/>
          <p:nvPr/>
        </p:nvCxnSpPr>
        <p:spPr>
          <a:xfrm rot="10800000">
            <a:off x="1565076" y="1374163"/>
            <a:ext cx="0" cy="1900800"/>
          </a:xfrm>
          <a:prstGeom prst="straightConnector1">
            <a:avLst/>
          </a:prstGeom>
          <a:noFill/>
          <a:ln cap="flat" cmpd="sng" w="25400">
            <a:solidFill>
              <a:srgbClr val="000000"/>
            </a:solidFill>
            <a:prstDash val="solid"/>
            <a:miter lim="400000"/>
            <a:headEnd len="sm" w="sm" type="none"/>
            <a:tailEnd len="sm" w="sm" type="none"/>
          </a:ln>
        </p:spPr>
      </p:cxnSp>
      <p:cxnSp>
        <p:nvCxnSpPr>
          <p:cNvPr id="241" name="Google Shape;241;p47"/>
          <p:cNvCxnSpPr/>
          <p:nvPr/>
        </p:nvCxnSpPr>
        <p:spPr>
          <a:xfrm>
            <a:off x="4277320" y="4172396"/>
            <a:ext cx="4657500" cy="0"/>
          </a:xfrm>
          <a:prstGeom prst="straightConnector1">
            <a:avLst/>
          </a:prstGeom>
          <a:noFill/>
          <a:ln cap="flat" cmpd="sng" w="25400">
            <a:solidFill>
              <a:srgbClr val="000000"/>
            </a:solidFill>
            <a:prstDash val="solid"/>
            <a:miter lim="400000"/>
            <a:headEnd len="sm" w="sm" type="none"/>
            <a:tailEnd len="sm" w="sm" type="none"/>
          </a:ln>
        </p:spPr>
      </p:cxnSp>
      <p:cxnSp>
        <p:nvCxnSpPr>
          <p:cNvPr id="242" name="Google Shape;242;p47"/>
          <p:cNvCxnSpPr/>
          <p:nvPr/>
        </p:nvCxnSpPr>
        <p:spPr>
          <a:xfrm rot="10800000">
            <a:off x="7000875" y="2278294"/>
            <a:ext cx="0" cy="1900800"/>
          </a:xfrm>
          <a:prstGeom prst="straightConnector1">
            <a:avLst/>
          </a:prstGeom>
          <a:noFill/>
          <a:ln cap="flat" cmpd="sng" w="25400">
            <a:solidFill>
              <a:srgbClr val="000000"/>
            </a:solidFill>
            <a:prstDash val="solid"/>
            <a:miter lim="400000"/>
            <a:headEnd len="sm" w="sm" type="none"/>
            <a:tailEnd len="sm" w="sm" type="none"/>
          </a:ln>
        </p:spPr>
      </p:cxnSp>
      <p:sp>
        <p:nvSpPr>
          <p:cNvPr id="243" name="Google Shape;243;p47"/>
          <p:cNvSpPr/>
          <p:nvPr/>
        </p:nvSpPr>
        <p:spPr>
          <a:xfrm>
            <a:off x="1435524" y="3252130"/>
            <a:ext cx="259200" cy="3417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300"/>
              <a:buFont typeface="Helvetica Neue Light"/>
              <a:buNone/>
            </a:pPr>
            <a:r>
              <a:rPr b="0" i="0" lang="en" sz="2300" u="none" cap="none" strike="noStrike">
                <a:solidFill>
                  <a:srgbClr val="000000"/>
                </a:solidFill>
                <a:latin typeface="Helvetica Neue Light"/>
                <a:ea typeface="Helvetica Neue Light"/>
                <a:cs typeface="Helvetica Neue Light"/>
                <a:sym typeface="Helvetica Neue Light"/>
              </a:rPr>
              <a:t>0</a:t>
            </a:r>
            <a:endParaRPr sz="900"/>
          </a:p>
        </p:txBody>
      </p:sp>
      <p:sp>
        <p:nvSpPr>
          <p:cNvPr id="244" name="Google Shape;244;p47"/>
          <p:cNvSpPr/>
          <p:nvPr/>
        </p:nvSpPr>
        <p:spPr>
          <a:xfrm>
            <a:off x="6871323" y="4176352"/>
            <a:ext cx="259200" cy="3417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300"/>
              <a:buFont typeface="Helvetica Neue Light"/>
              <a:buNone/>
            </a:pPr>
            <a:r>
              <a:rPr b="0" i="0" lang="en" sz="2300" u="none" cap="none" strike="noStrike">
                <a:solidFill>
                  <a:srgbClr val="000000"/>
                </a:solidFill>
                <a:latin typeface="Helvetica Neue Light"/>
                <a:ea typeface="Helvetica Neue Light"/>
                <a:cs typeface="Helvetica Neue Light"/>
                <a:sym typeface="Helvetica Neue Light"/>
              </a:rPr>
              <a:t>0</a:t>
            </a:r>
            <a:endParaRPr sz="900"/>
          </a:p>
        </p:txBody>
      </p:sp>
      <p:sp>
        <p:nvSpPr>
          <p:cNvPr id="245" name="Google Shape;245;p47"/>
          <p:cNvSpPr/>
          <p:nvPr/>
        </p:nvSpPr>
        <p:spPr>
          <a:xfrm>
            <a:off x="4666100" y="1198023"/>
            <a:ext cx="4296900" cy="859500"/>
          </a:xfrm>
          <a:prstGeom prst="rect">
            <a:avLst/>
          </a:prstGeom>
          <a:solidFill>
            <a:srgbClr val="DCDEE0">
              <a:alpha val="7098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1900"/>
              <a:buFont typeface="Gill Sans"/>
              <a:buNone/>
            </a:pPr>
            <a:r>
              <a:rPr b="0" i="1" lang="en" sz="1600" u="none" cap="none" strike="noStrike">
                <a:solidFill>
                  <a:srgbClr val="000000"/>
                </a:solidFill>
                <a:latin typeface="Gill Sans"/>
                <a:ea typeface="Gill Sans"/>
                <a:cs typeface="Gill Sans"/>
                <a:sym typeface="Gill Sans"/>
              </a:rPr>
              <a:t>example: does a group of respondents have a strong preference on this scale, or do they not have a strong preference?</a:t>
            </a:r>
            <a:endParaRPr sz="600"/>
          </a:p>
        </p:txBody>
      </p:sp>
      <p:pic>
        <p:nvPicPr>
          <p:cNvPr id="246" name="Google Shape;246;p47"/>
          <p:cNvPicPr preferRelativeResize="0"/>
          <p:nvPr/>
        </p:nvPicPr>
        <p:blipFill rotWithShape="1">
          <a:blip r:embed="rId4">
            <a:alphaModFix amt="57750"/>
          </a:blip>
          <a:srcRect b="0" l="0" r="0" t="0"/>
          <a:stretch/>
        </p:blipFill>
        <p:spPr>
          <a:xfrm>
            <a:off x="-179444" y="1560478"/>
            <a:ext cx="3571876" cy="17078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8"/>
          <p:cNvPicPr preferRelativeResize="0"/>
          <p:nvPr/>
        </p:nvPicPr>
        <p:blipFill rotWithShape="1">
          <a:blip r:embed="rId3">
            <a:alphaModFix amt="57750"/>
          </a:blip>
          <a:srcRect b="0" l="0" r="0" t="0"/>
          <a:stretch/>
        </p:blipFill>
        <p:spPr>
          <a:xfrm>
            <a:off x="293842" y="1623480"/>
            <a:ext cx="2805119" cy="1341197"/>
          </a:xfrm>
          <a:prstGeom prst="rect">
            <a:avLst/>
          </a:prstGeom>
          <a:noFill/>
          <a:ln>
            <a:noFill/>
          </a:ln>
        </p:spPr>
      </p:pic>
      <p:pic>
        <p:nvPicPr>
          <p:cNvPr id="252" name="Google Shape;252;p48"/>
          <p:cNvPicPr preferRelativeResize="0"/>
          <p:nvPr/>
        </p:nvPicPr>
        <p:blipFill rotWithShape="1">
          <a:blip r:embed="rId4">
            <a:alphaModFix amt="57750"/>
          </a:blip>
          <a:srcRect b="27236" l="14748" r="10724" t="22952"/>
          <a:stretch/>
        </p:blipFill>
        <p:spPr>
          <a:xfrm>
            <a:off x="2381970" y="1802481"/>
            <a:ext cx="2311100" cy="1148585"/>
          </a:xfrm>
          <a:custGeom>
            <a:rect b="b" l="l" r="r" t="t"/>
            <a:pathLst>
              <a:path extrusionOk="0" h="21594" w="21010">
                <a:moveTo>
                  <a:pt x="10647" y="0"/>
                </a:moveTo>
                <a:cubicBezTo>
                  <a:pt x="9599" y="0"/>
                  <a:pt x="8871" y="1680"/>
                  <a:pt x="6923" y="8589"/>
                </a:cubicBezTo>
                <a:cubicBezTo>
                  <a:pt x="5660" y="13068"/>
                  <a:pt x="4534" y="16417"/>
                  <a:pt x="3810" y="17856"/>
                </a:cubicBezTo>
                <a:cubicBezTo>
                  <a:pt x="2858" y="19749"/>
                  <a:pt x="1390" y="21153"/>
                  <a:pt x="7" y="21487"/>
                </a:cubicBezTo>
                <a:cubicBezTo>
                  <a:pt x="-212" y="21540"/>
                  <a:pt x="4577" y="21587"/>
                  <a:pt x="10647" y="21593"/>
                </a:cubicBezTo>
                <a:cubicBezTo>
                  <a:pt x="17003" y="21600"/>
                  <a:pt x="21388" y="21508"/>
                  <a:pt x="20985" y="21377"/>
                </a:cubicBezTo>
                <a:cubicBezTo>
                  <a:pt x="18321" y="20513"/>
                  <a:pt x="16945" y="17844"/>
                  <a:pt x="14328" y="8463"/>
                </a:cubicBezTo>
                <a:cubicBezTo>
                  <a:pt x="12475" y="1818"/>
                  <a:pt x="11683" y="0"/>
                  <a:pt x="10647" y="0"/>
                </a:cubicBezTo>
                <a:close/>
              </a:path>
            </a:pathLst>
          </a:custGeom>
          <a:noFill/>
          <a:ln>
            <a:noFill/>
          </a:ln>
        </p:spPr>
      </p:pic>
      <p:pic>
        <p:nvPicPr>
          <p:cNvPr id="253" name="Google Shape;253;p48"/>
          <p:cNvPicPr preferRelativeResize="0"/>
          <p:nvPr/>
        </p:nvPicPr>
        <p:blipFill rotWithShape="1">
          <a:blip r:embed="rId3">
            <a:alphaModFix amt="57750"/>
          </a:blip>
          <a:srcRect b="0" l="0" r="0" t="0"/>
          <a:stretch/>
        </p:blipFill>
        <p:spPr>
          <a:xfrm>
            <a:off x="4955139" y="2593342"/>
            <a:ext cx="3571876" cy="1707803"/>
          </a:xfrm>
          <a:prstGeom prst="rect">
            <a:avLst/>
          </a:prstGeom>
          <a:noFill/>
          <a:ln>
            <a:noFill/>
          </a:ln>
        </p:spPr>
      </p:pic>
      <p:pic>
        <p:nvPicPr>
          <p:cNvPr id="254" name="Google Shape;254;p48"/>
          <p:cNvPicPr preferRelativeResize="0"/>
          <p:nvPr/>
        </p:nvPicPr>
        <p:blipFill rotWithShape="1">
          <a:blip r:embed="rId4">
            <a:alphaModFix amt="57750"/>
          </a:blip>
          <a:srcRect b="27231" l="14748" r="10724" t="22957"/>
          <a:stretch/>
        </p:blipFill>
        <p:spPr>
          <a:xfrm>
            <a:off x="5479894" y="2819590"/>
            <a:ext cx="2942766" cy="1462562"/>
          </a:xfrm>
          <a:custGeom>
            <a:rect b="b" l="l" r="r" t="t"/>
            <a:pathLst>
              <a:path extrusionOk="0" h="21594" w="21010">
                <a:moveTo>
                  <a:pt x="10647" y="0"/>
                </a:moveTo>
                <a:cubicBezTo>
                  <a:pt x="9599" y="0"/>
                  <a:pt x="8871" y="1678"/>
                  <a:pt x="6923" y="8587"/>
                </a:cubicBezTo>
                <a:cubicBezTo>
                  <a:pt x="5660" y="13066"/>
                  <a:pt x="4535" y="16416"/>
                  <a:pt x="3811" y="17854"/>
                </a:cubicBezTo>
                <a:cubicBezTo>
                  <a:pt x="2858" y="19748"/>
                  <a:pt x="1390" y="21151"/>
                  <a:pt x="7" y="21485"/>
                </a:cubicBezTo>
                <a:cubicBezTo>
                  <a:pt x="-212" y="21538"/>
                  <a:pt x="4576" y="21587"/>
                  <a:pt x="10647" y="21593"/>
                </a:cubicBezTo>
                <a:cubicBezTo>
                  <a:pt x="17002" y="21600"/>
                  <a:pt x="21388" y="21508"/>
                  <a:pt x="20985" y="21377"/>
                </a:cubicBezTo>
                <a:cubicBezTo>
                  <a:pt x="18321" y="20513"/>
                  <a:pt x="16943" y="17841"/>
                  <a:pt x="14326" y="8461"/>
                </a:cubicBezTo>
                <a:cubicBezTo>
                  <a:pt x="12473" y="1815"/>
                  <a:pt x="11683" y="0"/>
                  <a:pt x="10647" y="0"/>
                </a:cubicBezTo>
                <a:close/>
              </a:path>
            </a:pathLst>
          </a:custGeom>
          <a:noFill/>
          <a:ln>
            <a:noFill/>
          </a:ln>
        </p:spPr>
      </p:pic>
      <p:sp>
        <p:nvSpPr>
          <p:cNvPr id="255" name="Google Shape;255;p48"/>
          <p:cNvSpPr/>
          <p:nvPr/>
        </p:nvSpPr>
        <p:spPr>
          <a:xfrm>
            <a:off x="4675025" y="1324138"/>
            <a:ext cx="4023300" cy="790500"/>
          </a:xfrm>
          <a:prstGeom prst="rect">
            <a:avLst/>
          </a:prstGeom>
          <a:solidFill>
            <a:srgbClr val="DCDEE0">
              <a:alpha val="7098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1900"/>
              <a:buFont typeface="Gill Sans"/>
              <a:buNone/>
            </a:pPr>
            <a:r>
              <a:rPr b="0" i="1" lang="en" sz="1600" u="none" cap="none" strike="noStrike">
                <a:solidFill>
                  <a:srgbClr val="000000"/>
                </a:solidFill>
                <a:latin typeface="Gill Sans"/>
                <a:ea typeface="Gill Sans"/>
                <a:cs typeface="Gill Sans"/>
                <a:sym typeface="Gill Sans"/>
              </a:rPr>
              <a:t>example: do responses to this question differ between groups of participants? </a:t>
            </a:r>
            <a:endParaRPr sz="600"/>
          </a:p>
        </p:txBody>
      </p:sp>
      <p:cxnSp>
        <p:nvCxnSpPr>
          <p:cNvPr id="256" name="Google Shape;256;p48"/>
          <p:cNvCxnSpPr/>
          <p:nvPr/>
        </p:nvCxnSpPr>
        <p:spPr>
          <a:xfrm>
            <a:off x="215436" y="2946797"/>
            <a:ext cx="4657500" cy="0"/>
          </a:xfrm>
          <a:prstGeom prst="straightConnector1">
            <a:avLst/>
          </a:prstGeom>
          <a:noFill/>
          <a:ln cap="flat" cmpd="sng" w="25400">
            <a:solidFill>
              <a:srgbClr val="000000"/>
            </a:solidFill>
            <a:prstDash val="solid"/>
            <a:miter lim="400000"/>
            <a:headEnd len="sm" w="sm" type="none"/>
            <a:tailEnd len="sm" w="sm" type="none"/>
          </a:ln>
        </p:spPr>
      </p:cxnSp>
      <p:cxnSp>
        <p:nvCxnSpPr>
          <p:cNvPr id="257" name="Google Shape;257;p48"/>
          <p:cNvCxnSpPr/>
          <p:nvPr/>
        </p:nvCxnSpPr>
        <p:spPr>
          <a:xfrm>
            <a:off x="4287374" y="4281190"/>
            <a:ext cx="4657500" cy="0"/>
          </a:xfrm>
          <a:prstGeom prst="straightConnector1">
            <a:avLst/>
          </a:prstGeom>
          <a:noFill/>
          <a:ln cap="flat" cmpd="sng" w="25400">
            <a:solidFill>
              <a:srgbClr val="000000"/>
            </a:solidFill>
            <a:prstDash val="solid"/>
            <a:miter lim="400000"/>
            <a:headEnd len="sm" w="sm" type="none"/>
            <a:tailEnd len="sm" w="sm" type="none"/>
          </a:ln>
        </p:spPr>
      </p:cxnSp>
      <p:sp>
        <p:nvSpPr>
          <p:cNvPr id="258" name="Google Shape;258;p48"/>
          <p:cNvSpPr txBox="1"/>
          <p:nvPr>
            <p:ph type="title"/>
          </p:nvPr>
        </p:nvSpPr>
        <p:spPr>
          <a:xfrm>
            <a:off x="669727" y="-5"/>
            <a:ext cx="7804500" cy="11385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4600"/>
              <a:buFont typeface="Gill Sans"/>
              <a:buNone/>
            </a:pPr>
            <a:r>
              <a:rPr lang="en" sz="3200">
                <a:solidFill>
                  <a:srgbClr val="00A2FF"/>
                </a:solidFill>
              </a:rPr>
              <a:t>What are we testing with a two-sample t-test?</a:t>
            </a:r>
            <a:endParaRPr sz="100">
              <a:solidFill>
                <a:srgbClr val="00A2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49"/>
          <p:cNvPicPr preferRelativeResize="0"/>
          <p:nvPr/>
        </p:nvPicPr>
        <p:blipFill rotWithShape="1">
          <a:blip r:embed="rId3">
            <a:alphaModFix amt="57750"/>
          </a:blip>
          <a:srcRect b="0" l="0" r="0" t="0"/>
          <a:stretch/>
        </p:blipFill>
        <p:spPr>
          <a:xfrm>
            <a:off x="293842" y="1623480"/>
            <a:ext cx="2805119" cy="1341197"/>
          </a:xfrm>
          <a:prstGeom prst="rect">
            <a:avLst/>
          </a:prstGeom>
          <a:noFill/>
          <a:ln>
            <a:noFill/>
          </a:ln>
        </p:spPr>
      </p:pic>
      <p:pic>
        <p:nvPicPr>
          <p:cNvPr id="264" name="Google Shape;264;p49"/>
          <p:cNvPicPr preferRelativeResize="0"/>
          <p:nvPr/>
        </p:nvPicPr>
        <p:blipFill rotWithShape="1">
          <a:blip r:embed="rId4">
            <a:alphaModFix amt="57750"/>
          </a:blip>
          <a:srcRect b="27236" l="14748" r="10724" t="22952"/>
          <a:stretch/>
        </p:blipFill>
        <p:spPr>
          <a:xfrm>
            <a:off x="2381970" y="1802481"/>
            <a:ext cx="2311100" cy="1148585"/>
          </a:xfrm>
          <a:custGeom>
            <a:rect b="b" l="l" r="r" t="t"/>
            <a:pathLst>
              <a:path extrusionOk="0" h="21594" w="21010">
                <a:moveTo>
                  <a:pt x="10647" y="0"/>
                </a:moveTo>
                <a:cubicBezTo>
                  <a:pt x="9599" y="0"/>
                  <a:pt x="8871" y="1680"/>
                  <a:pt x="6923" y="8589"/>
                </a:cubicBezTo>
                <a:cubicBezTo>
                  <a:pt x="5660" y="13068"/>
                  <a:pt x="4534" y="16417"/>
                  <a:pt x="3810" y="17856"/>
                </a:cubicBezTo>
                <a:cubicBezTo>
                  <a:pt x="2858" y="19749"/>
                  <a:pt x="1390" y="21153"/>
                  <a:pt x="7" y="21487"/>
                </a:cubicBezTo>
                <a:cubicBezTo>
                  <a:pt x="-212" y="21540"/>
                  <a:pt x="4577" y="21587"/>
                  <a:pt x="10647" y="21593"/>
                </a:cubicBezTo>
                <a:cubicBezTo>
                  <a:pt x="17003" y="21600"/>
                  <a:pt x="21388" y="21508"/>
                  <a:pt x="20985" y="21377"/>
                </a:cubicBezTo>
                <a:cubicBezTo>
                  <a:pt x="18321" y="20513"/>
                  <a:pt x="16945" y="17844"/>
                  <a:pt x="14328" y="8463"/>
                </a:cubicBezTo>
                <a:cubicBezTo>
                  <a:pt x="12475" y="1818"/>
                  <a:pt x="11683" y="0"/>
                  <a:pt x="10647" y="0"/>
                </a:cubicBezTo>
                <a:close/>
              </a:path>
            </a:pathLst>
          </a:custGeom>
          <a:noFill/>
          <a:ln>
            <a:noFill/>
          </a:ln>
        </p:spPr>
      </p:pic>
      <p:pic>
        <p:nvPicPr>
          <p:cNvPr id="265" name="Google Shape;265;p49"/>
          <p:cNvPicPr preferRelativeResize="0"/>
          <p:nvPr/>
        </p:nvPicPr>
        <p:blipFill rotWithShape="1">
          <a:blip r:embed="rId3">
            <a:alphaModFix amt="57750"/>
          </a:blip>
          <a:srcRect b="0" l="0" r="0" t="0"/>
          <a:stretch/>
        </p:blipFill>
        <p:spPr>
          <a:xfrm>
            <a:off x="4955139" y="2593342"/>
            <a:ext cx="3571876" cy="1707803"/>
          </a:xfrm>
          <a:prstGeom prst="rect">
            <a:avLst/>
          </a:prstGeom>
          <a:noFill/>
          <a:ln>
            <a:noFill/>
          </a:ln>
        </p:spPr>
      </p:pic>
      <p:pic>
        <p:nvPicPr>
          <p:cNvPr id="266" name="Google Shape;266;p49"/>
          <p:cNvPicPr preferRelativeResize="0"/>
          <p:nvPr/>
        </p:nvPicPr>
        <p:blipFill rotWithShape="1">
          <a:blip r:embed="rId4">
            <a:alphaModFix amt="57750"/>
          </a:blip>
          <a:srcRect b="27231" l="14748" r="10724" t="22957"/>
          <a:stretch/>
        </p:blipFill>
        <p:spPr>
          <a:xfrm>
            <a:off x="5479894" y="2819590"/>
            <a:ext cx="2942766" cy="1462562"/>
          </a:xfrm>
          <a:custGeom>
            <a:rect b="b" l="l" r="r" t="t"/>
            <a:pathLst>
              <a:path extrusionOk="0" h="21594" w="21010">
                <a:moveTo>
                  <a:pt x="10647" y="0"/>
                </a:moveTo>
                <a:cubicBezTo>
                  <a:pt x="9599" y="0"/>
                  <a:pt x="8871" y="1678"/>
                  <a:pt x="6923" y="8587"/>
                </a:cubicBezTo>
                <a:cubicBezTo>
                  <a:pt x="5660" y="13066"/>
                  <a:pt x="4535" y="16416"/>
                  <a:pt x="3811" y="17854"/>
                </a:cubicBezTo>
                <a:cubicBezTo>
                  <a:pt x="2858" y="19748"/>
                  <a:pt x="1390" y="21151"/>
                  <a:pt x="7" y="21485"/>
                </a:cubicBezTo>
                <a:cubicBezTo>
                  <a:pt x="-212" y="21538"/>
                  <a:pt x="4576" y="21587"/>
                  <a:pt x="10647" y="21593"/>
                </a:cubicBezTo>
                <a:cubicBezTo>
                  <a:pt x="17002" y="21600"/>
                  <a:pt x="21388" y="21508"/>
                  <a:pt x="20985" y="21377"/>
                </a:cubicBezTo>
                <a:cubicBezTo>
                  <a:pt x="18321" y="20513"/>
                  <a:pt x="16943" y="17841"/>
                  <a:pt x="14326" y="8461"/>
                </a:cubicBezTo>
                <a:cubicBezTo>
                  <a:pt x="12473" y="1815"/>
                  <a:pt x="11683" y="0"/>
                  <a:pt x="10647" y="0"/>
                </a:cubicBezTo>
                <a:close/>
              </a:path>
            </a:pathLst>
          </a:custGeom>
          <a:noFill/>
          <a:ln>
            <a:noFill/>
          </a:ln>
        </p:spPr>
      </p:pic>
      <p:sp>
        <p:nvSpPr>
          <p:cNvPr id="267" name="Google Shape;267;p49"/>
          <p:cNvSpPr/>
          <p:nvPr/>
        </p:nvSpPr>
        <p:spPr>
          <a:xfrm>
            <a:off x="1554524" y="3033861"/>
            <a:ext cx="1979100" cy="6027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300"/>
              <a:buFont typeface="Gill Sans"/>
              <a:buNone/>
            </a:pPr>
            <a:r>
              <a:rPr b="0" i="0" lang="en" sz="2300" u="none" cap="none" strike="noStrike">
                <a:solidFill>
                  <a:srgbClr val="000000"/>
                </a:solidFill>
                <a:latin typeface="Gill Sans"/>
                <a:ea typeface="Gill Sans"/>
                <a:cs typeface="Gill Sans"/>
                <a:sym typeface="Gill Sans"/>
              </a:rPr>
              <a:t>high t value</a:t>
            </a:r>
            <a:endParaRPr sz="900"/>
          </a:p>
          <a:p>
            <a:pPr indent="0" lvl="0" marL="0" marR="0" rtl="0" algn="ctr">
              <a:lnSpc>
                <a:spcPct val="100000"/>
              </a:lnSpc>
              <a:spcBef>
                <a:spcPts val="0"/>
              </a:spcBef>
              <a:spcAft>
                <a:spcPts val="0"/>
              </a:spcAft>
              <a:buClr>
                <a:srgbClr val="000000"/>
              </a:buClr>
              <a:buSzPts val="2300"/>
              <a:buFont typeface="Gill Sans"/>
              <a:buNone/>
            </a:pPr>
            <a:r>
              <a:rPr b="0" i="0" lang="en" sz="2300" u="none" cap="none" strike="noStrike">
                <a:solidFill>
                  <a:srgbClr val="000000"/>
                </a:solidFill>
                <a:latin typeface="Gill Sans"/>
                <a:ea typeface="Gill Sans"/>
                <a:cs typeface="Gill Sans"/>
                <a:sym typeface="Gill Sans"/>
              </a:rPr>
              <a:t>likely significant</a:t>
            </a:r>
            <a:endParaRPr sz="900"/>
          </a:p>
        </p:txBody>
      </p:sp>
      <p:sp>
        <p:nvSpPr>
          <p:cNvPr id="268" name="Google Shape;268;p49"/>
          <p:cNvSpPr/>
          <p:nvPr/>
        </p:nvSpPr>
        <p:spPr>
          <a:xfrm>
            <a:off x="5456458" y="4307979"/>
            <a:ext cx="2569200" cy="6027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300"/>
              <a:buFont typeface="Gill Sans"/>
              <a:buNone/>
            </a:pPr>
            <a:r>
              <a:rPr b="0" i="0" lang="en" sz="2300" u="none" cap="none" strike="noStrike">
                <a:solidFill>
                  <a:srgbClr val="000000"/>
                </a:solidFill>
                <a:latin typeface="Gill Sans"/>
                <a:ea typeface="Gill Sans"/>
                <a:cs typeface="Gill Sans"/>
                <a:sym typeface="Gill Sans"/>
              </a:rPr>
              <a:t>low t value</a:t>
            </a:r>
            <a:endParaRPr sz="900"/>
          </a:p>
          <a:p>
            <a:pPr indent="0" lvl="0" marL="0" marR="0" rtl="0" algn="ctr">
              <a:lnSpc>
                <a:spcPct val="100000"/>
              </a:lnSpc>
              <a:spcBef>
                <a:spcPts val="0"/>
              </a:spcBef>
              <a:spcAft>
                <a:spcPts val="0"/>
              </a:spcAft>
              <a:buClr>
                <a:srgbClr val="000000"/>
              </a:buClr>
              <a:buSzPts val="2300"/>
              <a:buFont typeface="Gill Sans"/>
              <a:buNone/>
            </a:pPr>
            <a:r>
              <a:rPr b="0" i="0" lang="en" sz="2300" u="none" cap="none" strike="noStrike">
                <a:solidFill>
                  <a:srgbClr val="000000"/>
                </a:solidFill>
                <a:latin typeface="Gill Sans"/>
                <a:ea typeface="Gill Sans"/>
                <a:cs typeface="Gill Sans"/>
                <a:sym typeface="Gill Sans"/>
              </a:rPr>
              <a:t>likely non-significant</a:t>
            </a:r>
            <a:endParaRPr sz="900"/>
          </a:p>
        </p:txBody>
      </p:sp>
      <p:sp>
        <p:nvSpPr>
          <p:cNvPr id="269" name="Google Shape;269;p49"/>
          <p:cNvSpPr/>
          <p:nvPr/>
        </p:nvSpPr>
        <p:spPr>
          <a:xfrm>
            <a:off x="4675025" y="1324138"/>
            <a:ext cx="4023300" cy="790500"/>
          </a:xfrm>
          <a:prstGeom prst="rect">
            <a:avLst/>
          </a:prstGeom>
          <a:solidFill>
            <a:srgbClr val="DCDEE0">
              <a:alpha val="7098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1900"/>
              <a:buFont typeface="Gill Sans"/>
              <a:buNone/>
            </a:pPr>
            <a:r>
              <a:rPr b="0" i="1" lang="en" sz="1600" u="none" cap="none" strike="noStrike">
                <a:solidFill>
                  <a:srgbClr val="000000"/>
                </a:solidFill>
                <a:latin typeface="Gill Sans"/>
                <a:ea typeface="Gill Sans"/>
                <a:cs typeface="Gill Sans"/>
                <a:sym typeface="Gill Sans"/>
              </a:rPr>
              <a:t>example: do responses to this question differ between groups of participants? </a:t>
            </a:r>
            <a:endParaRPr sz="600"/>
          </a:p>
        </p:txBody>
      </p:sp>
      <p:cxnSp>
        <p:nvCxnSpPr>
          <p:cNvPr id="270" name="Google Shape;270;p49"/>
          <p:cNvCxnSpPr/>
          <p:nvPr/>
        </p:nvCxnSpPr>
        <p:spPr>
          <a:xfrm>
            <a:off x="215436" y="2946797"/>
            <a:ext cx="4657500" cy="0"/>
          </a:xfrm>
          <a:prstGeom prst="straightConnector1">
            <a:avLst/>
          </a:prstGeom>
          <a:noFill/>
          <a:ln cap="flat" cmpd="sng" w="25400">
            <a:solidFill>
              <a:srgbClr val="000000"/>
            </a:solidFill>
            <a:prstDash val="solid"/>
            <a:miter lim="400000"/>
            <a:headEnd len="sm" w="sm" type="none"/>
            <a:tailEnd len="sm" w="sm" type="none"/>
          </a:ln>
        </p:spPr>
      </p:cxnSp>
      <p:cxnSp>
        <p:nvCxnSpPr>
          <p:cNvPr id="271" name="Google Shape;271;p49"/>
          <p:cNvCxnSpPr/>
          <p:nvPr/>
        </p:nvCxnSpPr>
        <p:spPr>
          <a:xfrm>
            <a:off x="4287374" y="4281190"/>
            <a:ext cx="4657500" cy="0"/>
          </a:xfrm>
          <a:prstGeom prst="straightConnector1">
            <a:avLst/>
          </a:prstGeom>
          <a:noFill/>
          <a:ln cap="flat" cmpd="sng" w="25400">
            <a:solidFill>
              <a:srgbClr val="000000"/>
            </a:solidFill>
            <a:prstDash val="solid"/>
            <a:miter lim="400000"/>
            <a:headEnd len="sm" w="sm" type="none"/>
            <a:tailEnd len="sm" w="sm" type="none"/>
          </a:ln>
        </p:spPr>
      </p:cxnSp>
      <p:sp>
        <p:nvSpPr>
          <p:cNvPr id="272" name="Google Shape;272;p49"/>
          <p:cNvSpPr txBox="1"/>
          <p:nvPr>
            <p:ph type="title"/>
          </p:nvPr>
        </p:nvSpPr>
        <p:spPr>
          <a:xfrm>
            <a:off x="669727" y="-5"/>
            <a:ext cx="7804500" cy="11385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4600"/>
              <a:buFont typeface="Gill Sans"/>
              <a:buNone/>
            </a:pPr>
            <a:r>
              <a:rPr lang="en" sz="3200">
                <a:solidFill>
                  <a:srgbClr val="00A2FF"/>
                </a:solidFill>
              </a:rPr>
              <a:t>What are we testing with a two-sample t-test?</a:t>
            </a:r>
            <a:endParaRPr sz="100">
              <a:solidFill>
                <a:srgbClr val="00A2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0"/>
          <p:cNvSpPr txBox="1"/>
          <p:nvPr>
            <p:ph type="title"/>
          </p:nvPr>
        </p:nvSpPr>
        <p:spPr>
          <a:xfrm>
            <a:off x="669727" y="234404"/>
            <a:ext cx="7804500" cy="11385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3600"/>
              <a:buFont typeface="Gill Sans"/>
              <a:buNone/>
            </a:pPr>
            <a:r>
              <a:rPr lang="en" sz="3600">
                <a:solidFill>
                  <a:srgbClr val="00A2FF"/>
                </a:solidFill>
              </a:rPr>
              <a:t>Are two samples drawn from the same distribution or different distributions?</a:t>
            </a:r>
            <a:endParaRPr sz="900">
              <a:solidFill>
                <a:srgbClr val="00A2FF"/>
              </a:solidFill>
            </a:endParaRPr>
          </a:p>
        </p:txBody>
      </p:sp>
      <p:sp>
        <p:nvSpPr>
          <p:cNvPr id="278" name="Google Shape;278;p50"/>
          <p:cNvSpPr/>
          <p:nvPr/>
        </p:nvSpPr>
        <p:spPr>
          <a:xfrm>
            <a:off x="3666775" y="1634250"/>
            <a:ext cx="4993200" cy="937500"/>
          </a:xfrm>
          <a:prstGeom prst="rect">
            <a:avLst/>
          </a:prstGeom>
          <a:noFill/>
          <a:ln>
            <a:noFill/>
          </a:ln>
        </p:spPr>
        <p:txBody>
          <a:bodyPr anchorCtr="0" anchor="ctr" bIns="32750" lIns="32750" spcFirstLastPara="1" rIns="32750" wrap="square" tIns="32750">
            <a:noAutofit/>
          </a:bodyPr>
          <a:lstStyle/>
          <a:p>
            <a:pPr indent="0" lvl="0" marL="0" marR="0" rtl="0" algn="r">
              <a:lnSpc>
                <a:spcPct val="100000"/>
              </a:lnSpc>
              <a:spcBef>
                <a:spcPts val="0"/>
              </a:spcBef>
              <a:spcAft>
                <a:spcPts val="0"/>
              </a:spcAft>
              <a:buClr>
                <a:srgbClr val="000000"/>
              </a:buClr>
              <a:buSzPts val="1900"/>
              <a:buFont typeface="Gill Sans"/>
              <a:buNone/>
            </a:pPr>
            <a:r>
              <a:rPr b="0" i="0" lang="en" sz="1600" u="none" cap="none" strike="noStrike">
                <a:solidFill>
                  <a:srgbClr val="000000"/>
                </a:solidFill>
                <a:latin typeface="Gill Sans"/>
                <a:ea typeface="Gill Sans"/>
                <a:cs typeface="Gill Sans"/>
                <a:sym typeface="Gill Sans"/>
              </a:rPr>
              <a:t>We use the alpha level (e.g., .05) to set our threshold for when to say two </a:t>
            </a:r>
            <a:r>
              <a:rPr lang="en" sz="1600">
                <a:latin typeface="Gill Sans"/>
                <a:ea typeface="Gill Sans"/>
                <a:cs typeface="Gill Sans"/>
                <a:sym typeface="Gill Sans"/>
              </a:rPr>
              <a:t>sample distributions </a:t>
            </a:r>
            <a:r>
              <a:rPr b="0" i="0" lang="en" sz="1600" u="none" cap="none" strike="noStrike">
                <a:solidFill>
                  <a:srgbClr val="000000"/>
                </a:solidFill>
                <a:latin typeface="Gill Sans"/>
                <a:ea typeface="Gill Sans"/>
                <a:cs typeface="Gill Sans"/>
                <a:sym typeface="Gill Sans"/>
              </a:rPr>
              <a:t>are likely drawn from the same</a:t>
            </a:r>
            <a:r>
              <a:rPr lang="en" sz="1600">
                <a:latin typeface="Gill Sans"/>
                <a:ea typeface="Gill Sans"/>
                <a:cs typeface="Gill Sans"/>
                <a:sym typeface="Gill Sans"/>
              </a:rPr>
              <a:t> or different</a:t>
            </a:r>
            <a:r>
              <a:rPr b="0" i="0" lang="en" sz="1600" u="none" cap="none" strike="noStrike">
                <a:solidFill>
                  <a:srgbClr val="000000"/>
                </a:solidFill>
                <a:latin typeface="Gill Sans"/>
                <a:ea typeface="Gill Sans"/>
                <a:cs typeface="Gill Sans"/>
                <a:sym typeface="Gill Sans"/>
              </a:rPr>
              <a:t> population distr</a:t>
            </a:r>
            <a:r>
              <a:rPr lang="en" sz="1600">
                <a:latin typeface="Gill Sans"/>
                <a:ea typeface="Gill Sans"/>
                <a:cs typeface="Gill Sans"/>
                <a:sym typeface="Gill Sans"/>
              </a:rPr>
              <a:t>ibutions </a:t>
            </a:r>
            <a:endParaRPr sz="600"/>
          </a:p>
        </p:txBody>
      </p:sp>
      <p:pic>
        <p:nvPicPr>
          <p:cNvPr id="279" name="Google Shape;279;p50"/>
          <p:cNvPicPr preferRelativeResize="0"/>
          <p:nvPr/>
        </p:nvPicPr>
        <p:blipFill rotWithShape="1">
          <a:blip r:embed="rId3">
            <a:alphaModFix amt="57750"/>
          </a:blip>
          <a:srcRect b="0" l="0" r="0" t="0"/>
          <a:stretch/>
        </p:blipFill>
        <p:spPr>
          <a:xfrm>
            <a:off x="704608" y="3317888"/>
            <a:ext cx="2805119" cy="1341197"/>
          </a:xfrm>
          <a:prstGeom prst="rect">
            <a:avLst/>
          </a:prstGeom>
          <a:noFill/>
          <a:ln>
            <a:noFill/>
          </a:ln>
        </p:spPr>
      </p:pic>
      <p:pic>
        <p:nvPicPr>
          <p:cNvPr id="280" name="Google Shape;280;p50"/>
          <p:cNvPicPr preferRelativeResize="0"/>
          <p:nvPr/>
        </p:nvPicPr>
        <p:blipFill rotWithShape="1">
          <a:blip r:embed="rId4">
            <a:alphaModFix amt="57750"/>
          </a:blip>
          <a:srcRect b="27236" l="32774" r="10728" t="22952"/>
          <a:stretch/>
        </p:blipFill>
        <p:spPr>
          <a:xfrm>
            <a:off x="2699842" y="3503586"/>
            <a:ext cx="1751933" cy="1148585"/>
          </a:xfrm>
          <a:custGeom>
            <a:rect b="b" l="l" r="r" t="t"/>
            <a:pathLst>
              <a:path extrusionOk="0" h="21594" w="21100">
                <a:moveTo>
                  <a:pt x="7374" y="0"/>
                </a:moveTo>
                <a:cubicBezTo>
                  <a:pt x="5986" y="0"/>
                  <a:pt x="5021" y="1680"/>
                  <a:pt x="2440" y="8589"/>
                </a:cubicBezTo>
                <a:cubicBezTo>
                  <a:pt x="1556" y="10955"/>
                  <a:pt x="730" y="12977"/>
                  <a:pt x="0" y="14598"/>
                </a:cubicBezTo>
                <a:lnTo>
                  <a:pt x="0" y="21566"/>
                </a:lnTo>
                <a:cubicBezTo>
                  <a:pt x="2233" y="21577"/>
                  <a:pt x="4459" y="21591"/>
                  <a:pt x="7374" y="21593"/>
                </a:cubicBezTo>
                <a:cubicBezTo>
                  <a:pt x="15794" y="21600"/>
                  <a:pt x="21600" y="21508"/>
                  <a:pt x="21066" y="21377"/>
                </a:cubicBezTo>
                <a:cubicBezTo>
                  <a:pt x="17536" y="20513"/>
                  <a:pt x="15713" y="17844"/>
                  <a:pt x="12247" y="8463"/>
                </a:cubicBezTo>
                <a:cubicBezTo>
                  <a:pt x="9792" y="1818"/>
                  <a:pt x="8747" y="0"/>
                  <a:pt x="7374" y="0"/>
                </a:cubicBezTo>
                <a:close/>
              </a:path>
            </a:pathLst>
          </a:custGeom>
          <a:noFill/>
          <a:ln>
            <a:noFill/>
          </a:ln>
        </p:spPr>
      </p:pic>
      <p:cxnSp>
        <p:nvCxnSpPr>
          <p:cNvPr id="281" name="Google Shape;281;p50"/>
          <p:cNvCxnSpPr/>
          <p:nvPr/>
        </p:nvCxnSpPr>
        <p:spPr>
          <a:xfrm>
            <a:off x="572624" y="4641205"/>
            <a:ext cx="4190700" cy="0"/>
          </a:xfrm>
          <a:prstGeom prst="straightConnector1">
            <a:avLst/>
          </a:prstGeom>
          <a:noFill/>
          <a:ln cap="flat" cmpd="sng" w="25400">
            <a:solidFill>
              <a:srgbClr val="000000"/>
            </a:solidFill>
            <a:prstDash val="solid"/>
            <a:miter lim="400000"/>
            <a:headEnd len="sm" w="sm" type="none"/>
            <a:tailEnd len="sm" w="sm" type="none"/>
          </a:ln>
        </p:spPr>
      </p:cxnSp>
      <p:sp>
        <p:nvSpPr>
          <p:cNvPr id="282" name="Google Shape;282;p50"/>
          <p:cNvSpPr/>
          <p:nvPr/>
        </p:nvSpPr>
        <p:spPr>
          <a:xfrm>
            <a:off x="455292" y="2447850"/>
            <a:ext cx="1893300" cy="328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300"/>
              <a:buFont typeface="Gill Sans"/>
              <a:buNone/>
            </a:pPr>
            <a:r>
              <a:rPr b="0" i="1" lang="en" sz="2300" u="none" cap="none" strike="noStrike">
                <a:solidFill>
                  <a:srgbClr val="000000"/>
                </a:solidFill>
                <a:latin typeface="Gill Sans"/>
                <a:ea typeface="Gill Sans"/>
                <a:cs typeface="Gill Sans"/>
                <a:sym typeface="Gill Sans"/>
              </a:rPr>
              <a:t>area of overlap</a:t>
            </a:r>
            <a:endParaRPr sz="900"/>
          </a:p>
        </p:txBody>
      </p:sp>
      <p:sp>
        <p:nvSpPr>
          <p:cNvPr id="283" name="Google Shape;283;p50"/>
          <p:cNvSpPr/>
          <p:nvPr/>
        </p:nvSpPr>
        <p:spPr>
          <a:xfrm rot="3492854">
            <a:off x="1158629" y="3473346"/>
            <a:ext cx="2139929" cy="421377"/>
          </a:xfrm>
          <a:custGeom>
            <a:rect b="b" l="l" r="r" t="t"/>
            <a:pathLst>
              <a:path extrusionOk="0" h="18535" w="21600">
                <a:moveTo>
                  <a:pt x="0" y="11122"/>
                </a:moveTo>
                <a:cubicBezTo>
                  <a:pt x="1007" y="4868"/>
                  <a:pt x="2443" y="928"/>
                  <a:pt x="3999" y="155"/>
                </a:cubicBezTo>
                <a:cubicBezTo>
                  <a:pt x="7993" y="-1830"/>
                  <a:pt x="11160" y="15899"/>
                  <a:pt x="15009" y="18260"/>
                </a:cubicBezTo>
                <a:cubicBezTo>
                  <a:pt x="17470" y="19770"/>
                  <a:pt x="19922" y="15021"/>
                  <a:pt x="21600" y="5460"/>
                </a:cubicBezTo>
              </a:path>
            </a:pathLst>
          </a:cu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1500"/>
              <a:buFont typeface="Helvetica Neue Light"/>
              <a:buNone/>
            </a:pPr>
            <a:r>
              <a:t/>
            </a:r>
            <a:endParaRPr b="0" i="0" sz="1500" u="none" cap="none" strike="noStrike">
              <a:solidFill>
                <a:srgbClr val="000000"/>
              </a:solidFill>
              <a:latin typeface="Helvetica Neue Light"/>
              <a:ea typeface="Helvetica Neue Light"/>
              <a:cs typeface="Helvetica Neue Light"/>
              <a:sym typeface="Helvetica Neue Light"/>
            </a:endParaRPr>
          </a:p>
        </p:txBody>
      </p:sp>
      <p:cxnSp>
        <p:nvCxnSpPr>
          <p:cNvPr id="284" name="Google Shape;284;p50"/>
          <p:cNvCxnSpPr/>
          <p:nvPr/>
        </p:nvCxnSpPr>
        <p:spPr>
          <a:xfrm rot="10800000">
            <a:off x="2703656" y="3324680"/>
            <a:ext cx="0" cy="1319100"/>
          </a:xfrm>
          <a:prstGeom prst="straightConnector1">
            <a:avLst/>
          </a:prstGeom>
          <a:noFill/>
          <a:ln cap="flat" cmpd="sng" w="25400">
            <a:solidFill>
              <a:srgbClr val="000000"/>
            </a:solidFill>
            <a:prstDash val="solid"/>
            <a:miter lim="400000"/>
            <a:headEnd len="sm" w="sm" type="none"/>
            <a:tailEnd len="sm" w="sm" type="none"/>
          </a:ln>
        </p:spPr>
      </p:cxnSp>
      <p:pic>
        <p:nvPicPr>
          <p:cNvPr id="285" name="Google Shape;285;p50"/>
          <p:cNvPicPr preferRelativeResize="0"/>
          <p:nvPr/>
        </p:nvPicPr>
        <p:blipFill>
          <a:blip r:embed="rId5">
            <a:alphaModFix/>
          </a:blip>
          <a:stretch>
            <a:fillRect/>
          </a:stretch>
        </p:blipFill>
        <p:spPr>
          <a:xfrm>
            <a:off x="4810978" y="2942873"/>
            <a:ext cx="3313199" cy="1319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1"/>
          <p:cNvSpPr txBox="1"/>
          <p:nvPr>
            <p:ph idx="1" type="body"/>
          </p:nvPr>
        </p:nvSpPr>
        <p:spPr>
          <a:xfrm>
            <a:off x="633400" y="1601550"/>
            <a:ext cx="8033100" cy="2351400"/>
          </a:xfrm>
          <a:prstGeom prst="rect">
            <a:avLst/>
          </a:prstGeom>
          <a:noFill/>
          <a:ln>
            <a:noFill/>
          </a:ln>
        </p:spPr>
        <p:txBody>
          <a:bodyPr anchorCtr="0" anchor="ctr" bIns="32750" lIns="32750" spcFirstLastPara="1" rIns="32750" wrap="square" tIns="32750">
            <a:noAutofit/>
          </a:bodyPr>
          <a:lstStyle/>
          <a:p>
            <a:pPr indent="0" lvl="0" marL="0" rtl="0" algn="l">
              <a:lnSpc>
                <a:spcPct val="200000"/>
              </a:lnSpc>
              <a:spcBef>
                <a:spcPts val="0"/>
              </a:spcBef>
              <a:spcAft>
                <a:spcPts val="0"/>
              </a:spcAft>
              <a:buClr>
                <a:srgbClr val="53585F"/>
              </a:buClr>
              <a:buSzPts val="2300"/>
              <a:buFont typeface="Helvetica Neue"/>
              <a:buNone/>
            </a:pPr>
            <a:r>
              <a:rPr lang="en" sz="1800">
                <a:solidFill>
                  <a:srgbClr val="53585F"/>
                </a:solidFill>
                <a:latin typeface="Montserrat"/>
                <a:ea typeface="Montserrat"/>
                <a:cs typeface="Montserrat"/>
                <a:sym typeface="Montserrat"/>
              </a:rPr>
              <a:t>t.test(x, </a:t>
            </a:r>
            <a:r>
              <a:rPr lang="en" sz="1800">
                <a:solidFill>
                  <a:srgbClr val="517C99"/>
                </a:solidFill>
                <a:latin typeface="Montserrat"/>
                <a:ea typeface="Montserrat"/>
                <a:cs typeface="Montserrat"/>
                <a:sym typeface="Montserrat"/>
              </a:rPr>
              <a:t>alternative=c(“two.sided”, “less”, “greater”), mu=0</a:t>
            </a:r>
            <a:r>
              <a:rPr lang="en" sz="1800">
                <a:solidFill>
                  <a:srgbClr val="53585F"/>
                </a:solidFill>
                <a:latin typeface="Montserrat"/>
                <a:ea typeface="Montserrat"/>
                <a:cs typeface="Montserrat"/>
                <a:sym typeface="Montserrat"/>
              </a:rPr>
              <a:t>)</a:t>
            </a:r>
            <a:br>
              <a:rPr lang="en" sz="1800">
                <a:solidFill>
                  <a:srgbClr val="53585F"/>
                </a:solidFill>
                <a:latin typeface="Montserrat"/>
                <a:ea typeface="Montserrat"/>
                <a:cs typeface="Montserrat"/>
                <a:sym typeface="Montserrat"/>
              </a:rPr>
            </a:br>
            <a:r>
              <a:rPr b="1" lang="en" sz="1800">
                <a:latin typeface="Montserrat"/>
                <a:ea typeface="Montserrat"/>
                <a:cs typeface="Montserrat"/>
                <a:sym typeface="Montserrat"/>
              </a:rPr>
              <a:t>x </a:t>
            </a:r>
            <a:r>
              <a:rPr lang="en" sz="1800">
                <a:solidFill>
                  <a:srgbClr val="517C99"/>
                </a:solidFill>
                <a:latin typeface="Montserrat"/>
                <a:ea typeface="Montserrat"/>
                <a:cs typeface="Montserrat"/>
                <a:sym typeface="Montserrat"/>
              </a:rPr>
              <a:t>is a vector of values</a:t>
            </a:r>
            <a:br>
              <a:rPr lang="en" sz="1800">
                <a:solidFill>
                  <a:srgbClr val="517C99"/>
                </a:solidFill>
                <a:latin typeface="Montserrat"/>
                <a:ea typeface="Montserrat"/>
                <a:cs typeface="Montserrat"/>
                <a:sym typeface="Montserrat"/>
              </a:rPr>
            </a:br>
            <a:r>
              <a:rPr b="1" lang="en" sz="1800">
                <a:latin typeface="Montserrat"/>
                <a:ea typeface="Montserrat"/>
                <a:cs typeface="Montserrat"/>
                <a:sym typeface="Montserrat"/>
              </a:rPr>
              <a:t>mu </a:t>
            </a:r>
            <a:r>
              <a:rPr lang="en" sz="1800">
                <a:solidFill>
                  <a:srgbClr val="517C99"/>
                </a:solidFill>
                <a:latin typeface="Montserrat"/>
                <a:ea typeface="Montserrat"/>
                <a:cs typeface="Montserrat"/>
                <a:sym typeface="Montserrat"/>
              </a:rPr>
              <a:t>is the population mean (μ) if H</a:t>
            </a:r>
            <a:r>
              <a:rPr baseline="-25000" lang="en" sz="1800">
                <a:latin typeface="Montserrat"/>
                <a:ea typeface="Montserrat"/>
                <a:cs typeface="Montserrat"/>
                <a:sym typeface="Montserrat"/>
              </a:rPr>
              <a:t>0 </a:t>
            </a:r>
            <a:r>
              <a:rPr lang="en" sz="1800">
                <a:solidFill>
                  <a:srgbClr val="517C99"/>
                </a:solidFill>
                <a:latin typeface="Montserrat"/>
                <a:ea typeface="Montserrat"/>
                <a:cs typeface="Montserrat"/>
                <a:sym typeface="Montserrat"/>
              </a:rPr>
              <a:t>is true</a:t>
            </a:r>
            <a:br>
              <a:rPr lang="en" sz="1800">
                <a:solidFill>
                  <a:srgbClr val="517C99"/>
                </a:solidFill>
                <a:latin typeface="Montserrat"/>
                <a:ea typeface="Montserrat"/>
                <a:cs typeface="Montserrat"/>
                <a:sym typeface="Montserrat"/>
              </a:rPr>
            </a:br>
            <a:r>
              <a:rPr b="1" lang="en" sz="1800">
                <a:latin typeface="Montserrat"/>
                <a:ea typeface="Montserrat"/>
                <a:cs typeface="Montserrat"/>
                <a:sym typeface="Montserrat"/>
              </a:rPr>
              <a:t>alternative </a:t>
            </a:r>
            <a:r>
              <a:rPr lang="en" sz="1800">
                <a:solidFill>
                  <a:srgbClr val="517C99"/>
                </a:solidFill>
                <a:latin typeface="Montserrat"/>
                <a:ea typeface="Montserrat"/>
                <a:cs typeface="Montserrat"/>
                <a:sym typeface="Montserrat"/>
              </a:rPr>
              <a:t>specifies whether to perform a two- or one-tailed test </a:t>
            </a:r>
            <a:endParaRPr sz="1800">
              <a:solidFill>
                <a:srgbClr val="000000"/>
              </a:solidFill>
              <a:latin typeface="Montserrat"/>
              <a:ea typeface="Montserrat"/>
              <a:cs typeface="Montserrat"/>
              <a:sym typeface="Montserrat"/>
            </a:endParaRPr>
          </a:p>
          <a:p>
            <a:pPr indent="0" lvl="0" marL="0" rtl="0" algn="l">
              <a:lnSpc>
                <a:spcPct val="691666"/>
              </a:lnSpc>
              <a:spcBef>
                <a:spcPts val="800"/>
              </a:spcBef>
              <a:spcAft>
                <a:spcPts val="0"/>
              </a:spcAft>
              <a:buClr>
                <a:srgbClr val="517C99"/>
              </a:buClr>
              <a:buSzPts val="800"/>
              <a:buFont typeface="Helvetica Neue"/>
              <a:buNone/>
            </a:pPr>
            <a:r>
              <a:t/>
            </a:r>
            <a:endParaRPr sz="100">
              <a:solidFill>
                <a:srgbClr val="000000"/>
              </a:solidFill>
              <a:latin typeface="Times"/>
              <a:ea typeface="Times"/>
              <a:cs typeface="Times"/>
              <a:sym typeface="Times"/>
            </a:endParaRPr>
          </a:p>
          <a:p>
            <a:pPr indent="0" lvl="0" marL="0" rtl="0" algn="l">
              <a:lnSpc>
                <a:spcPct val="691666"/>
              </a:lnSpc>
              <a:spcBef>
                <a:spcPts val="800"/>
              </a:spcBef>
              <a:spcAft>
                <a:spcPts val="0"/>
              </a:spcAft>
              <a:buClr>
                <a:srgbClr val="517C99"/>
              </a:buClr>
              <a:buSzPts val="800"/>
              <a:buFont typeface="Helvetica Neue"/>
              <a:buNone/>
            </a:pPr>
            <a:r>
              <a:t/>
            </a:r>
            <a:endParaRPr sz="100">
              <a:solidFill>
                <a:srgbClr val="000000"/>
              </a:solidFill>
              <a:latin typeface="Times"/>
              <a:ea typeface="Times"/>
              <a:cs typeface="Times"/>
              <a:sym typeface="Times"/>
            </a:endParaRPr>
          </a:p>
        </p:txBody>
      </p:sp>
      <p:sp>
        <p:nvSpPr>
          <p:cNvPr id="291" name="Google Shape;291;p51"/>
          <p:cNvSpPr/>
          <p:nvPr/>
        </p:nvSpPr>
        <p:spPr>
          <a:xfrm>
            <a:off x="633400" y="-143249"/>
            <a:ext cx="3483900" cy="1318500"/>
          </a:xfrm>
          <a:prstGeom prst="rect">
            <a:avLst/>
          </a:prstGeom>
          <a:noFill/>
          <a:ln>
            <a:noFill/>
          </a:ln>
        </p:spPr>
        <p:txBody>
          <a:bodyPr anchorCtr="0" anchor="ctr" bIns="32750" lIns="32750" spcFirstLastPara="1" rIns="32750" wrap="square" tIns="32750">
            <a:noAutofit/>
          </a:bodyPr>
          <a:lstStyle/>
          <a:p>
            <a:pPr indent="0" lvl="0" marL="0" rtl="0" algn="l">
              <a:spcBef>
                <a:spcPts val="0"/>
              </a:spcBef>
              <a:spcAft>
                <a:spcPts val="0"/>
              </a:spcAft>
              <a:buClr>
                <a:srgbClr val="53585F"/>
              </a:buClr>
              <a:buSzPts val="5700"/>
              <a:buFont typeface="Helvetica Neue"/>
              <a:buNone/>
            </a:pPr>
            <a:r>
              <a:t/>
            </a:r>
            <a:endParaRPr sz="3000">
              <a:latin typeface="Montserrat"/>
              <a:ea typeface="Montserrat"/>
              <a:cs typeface="Montserrat"/>
              <a:sym typeface="Montserrat"/>
            </a:endParaRPr>
          </a:p>
          <a:p>
            <a:pPr indent="0" lvl="0" marL="0" rtl="0" algn="l">
              <a:spcBef>
                <a:spcPts val="0"/>
              </a:spcBef>
              <a:spcAft>
                <a:spcPts val="0"/>
              </a:spcAft>
              <a:buClr>
                <a:srgbClr val="53585F"/>
              </a:buClr>
              <a:buSzPts val="5700"/>
              <a:buFont typeface="Helvetica Neue"/>
              <a:buNone/>
            </a:pPr>
            <a:r>
              <a:rPr lang="en" sz="3000">
                <a:latin typeface="Montserrat"/>
                <a:ea typeface="Montserrat"/>
                <a:cs typeface="Montserrat"/>
                <a:sym typeface="Montserrat"/>
              </a:rPr>
              <a:t>R: t.test()</a:t>
            </a:r>
            <a:endParaRPr i="0" sz="17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4"/>
          <p:cNvSpPr txBox="1"/>
          <p:nvPr>
            <p:ph type="title"/>
          </p:nvPr>
        </p:nvSpPr>
        <p:spPr>
          <a:xfrm>
            <a:off x="669727" y="234404"/>
            <a:ext cx="7804500" cy="1138500"/>
          </a:xfrm>
          <a:prstGeom prst="rect">
            <a:avLst/>
          </a:prstGeom>
          <a:noFill/>
          <a:ln>
            <a:noFill/>
          </a:ln>
        </p:spPr>
        <p:txBody>
          <a:bodyPr anchorCtr="0" anchor="ctr" bIns="32750" lIns="32750" spcFirstLastPara="1" rIns="32750" wrap="square" tIns="32750">
            <a:noAutofit/>
          </a:bodyPr>
          <a:lstStyle/>
          <a:p>
            <a:pPr indent="0" lvl="0" marL="0" rtl="0" algn="ctr">
              <a:lnSpc>
                <a:spcPct val="100000"/>
              </a:lnSpc>
              <a:spcBef>
                <a:spcPts val="0"/>
              </a:spcBef>
              <a:spcAft>
                <a:spcPts val="0"/>
              </a:spcAft>
              <a:buClr>
                <a:srgbClr val="000000"/>
              </a:buClr>
              <a:buSzPts val="5200"/>
              <a:buFont typeface="Gill Sans"/>
              <a:buNone/>
            </a:pPr>
            <a:r>
              <a:rPr lang="en" sz="3600"/>
              <a:t>Our Goals</a:t>
            </a:r>
            <a:endParaRPr sz="3600"/>
          </a:p>
        </p:txBody>
      </p:sp>
      <p:sp>
        <p:nvSpPr>
          <p:cNvPr id="135" name="Google Shape;135;p34"/>
          <p:cNvSpPr txBox="1"/>
          <p:nvPr>
            <p:ph idx="1" type="body"/>
          </p:nvPr>
        </p:nvSpPr>
        <p:spPr>
          <a:xfrm>
            <a:off x="669727" y="1372939"/>
            <a:ext cx="7804500" cy="3315000"/>
          </a:xfrm>
          <a:prstGeom prst="rect">
            <a:avLst/>
          </a:prstGeom>
          <a:noFill/>
          <a:ln>
            <a:noFill/>
          </a:ln>
        </p:spPr>
        <p:txBody>
          <a:bodyPr anchorCtr="0" anchor="ctr" bIns="32750" lIns="32750" spcFirstLastPara="1" rIns="32750" wrap="square" tIns="32750">
            <a:noAutofit/>
          </a:bodyPr>
          <a:lstStyle/>
          <a:p>
            <a:pPr indent="-304800" lvl="0" marL="292100" rtl="0" algn="l">
              <a:lnSpc>
                <a:spcPct val="100000"/>
              </a:lnSpc>
              <a:spcBef>
                <a:spcPts val="0"/>
              </a:spcBef>
              <a:spcAft>
                <a:spcPts val="0"/>
              </a:spcAft>
              <a:buClr>
                <a:srgbClr val="000000"/>
              </a:buClr>
              <a:buSzPts val="2000"/>
              <a:buFont typeface="Gill Sans"/>
              <a:buChar char="•"/>
            </a:pPr>
            <a:r>
              <a:rPr lang="en" sz="2000">
                <a:latin typeface="Gill Sans"/>
                <a:ea typeface="Gill Sans"/>
                <a:cs typeface="Gill Sans"/>
                <a:sym typeface="Gill Sans"/>
              </a:rPr>
              <a:t>We can use R/Python and other coding languages to analyze data in lots of different ways!</a:t>
            </a:r>
            <a:endParaRPr sz="2000"/>
          </a:p>
          <a:p>
            <a:pPr indent="-304800" lvl="0" marL="292100" rtl="0" algn="l">
              <a:lnSpc>
                <a:spcPct val="100000"/>
              </a:lnSpc>
              <a:spcBef>
                <a:spcPts val="2700"/>
              </a:spcBef>
              <a:spcAft>
                <a:spcPts val="0"/>
              </a:spcAft>
              <a:buClr>
                <a:srgbClr val="000000"/>
              </a:buClr>
              <a:buSzPts val="2000"/>
              <a:buFont typeface="Gill Sans"/>
              <a:buChar char="•"/>
            </a:pPr>
            <a:r>
              <a:rPr lang="en" sz="2000">
                <a:latin typeface="Gill Sans"/>
                <a:ea typeface="Gill Sans"/>
                <a:cs typeface="Gill Sans"/>
                <a:sym typeface="Gill Sans"/>
              </a:rPr>
              <a:t>Today we’ll review the basics of some statistical tests and how to implement them in these two languages</a:t>
            </a:r>
            <a:endParaRPr sz="2000"/>
          </a:p>
          <a:p>
            <a:pPr indent="-304800" lvl="0" marL="292100" rtl="0" algn="l">
              <a:lnSpc>
                <a:spcPct val="100000"/>
              </a:lnSpc>
              <a:spcBef>
                <a:spcPts val="2700"/>
              </a:spcBef>
              <a:spcAft>
                <a:spcPts val="0"/>
              </a:spcAft>
              <a:buClr>
                <a:srgbClr val="000000"/>
              </a:buClr>
              <a:buSzPts val="2000"/>
              <a:buFont typeface="Gill Sans"/>
              <a:buChar char="•"/>
            </a:pPr>
            <a:r>
              <a:rPr lang="en" sz="2000">
                <a:latin typeface="Gill Sans"/>
                <a:ea typeface="Gill Sans"/>
                <a:cs typeface="Gill Sans"/>
                <a:sym typeface="Gill Sans"/>
              </a:rPr>
              <a:t>We’ll start together as a group going through what each test does (how does it work? when would I use it?) and then split up into breakout rooms to learn to implement them in either R or Python</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2"/>
          <p:cNvSpPr txBox="1"/>
          <p:nvPr>
            <p:ph idx="1" type="body"/>
          </p:nvPr>
        </p:nvSpPr>
        <p:spPr>
          <a:xfrm>
            <a:off x="633400" y="1601550"/>
            <a:ext cx="8033100" cy="2351400"/>
          </a:xfrm>
          <a:prstGeom prst="rect">
            <a:avLst/>
          </a:prstGeom>
          <a:noFill/>
          <a:ln>
            <a:noFill/>
          </a:ln>
        </p:spPr>
        <p:txBody>
          <a:bodyPr anchorCtr="0" anchor="ctr" bIns="32750" lIns="32750" spcFirstLastPara="1" rIns="32750" wrap="square" tIns="32750">
            <a:noAutofit/>
          </a:bodyPr>
          <a:lstStyle/>
          <a:p>
            <a:pPr indent="0" lvl="0" marL="0" rtl="0" algn="l">
              <a:lnSpc>
                <a:spcPct val="200000"/>
              </a:lnSpc>
              <a:spcBef>
                <a:spcPts val="0"/>
              </a:spcBef>
              <a:spcAft>
                <a:spcPts val="0"/>
              </a:spcAft>
              <a:buClr>
                <a:srgbClr val="53585F"/>
              </a:buClr>
              <a:buSzPts val="2300"/>
              <a:buFont typeface="Helvetica Neue"/>
              <a:buNone/>
            </a:pPr>
            <a:r>
              <a:rPr lang="en" sz="1800">
                <a:solidFill>
                  <a:srgbClr val="53585F"/>
                </a:solidFill>
                <a:latin typeface="Montserrat"/>
                <a:ea typeface="Montserrat"/>
                <a:cs typeface="Montserrat"/>
                <a:sym typeface="Montserrat"/>
              </a:rPr>
              <a:t>t.test(x, </a:t>
            </a:r>
            <a:r>
              <a:rPr lang="en" sz="1800">
                <a:solidFill>
                  <a:srgbClr val="517C99"/>
                </a:solidFill>
                <a:latin typeface="Montserrat"/>
                <a:ea typeface="Montserrat"/>
                <a:cs typeface="Montserrat"/>
                <a:sym typeface="Montserrat"/>
              </a:rPr>
              <a:t>alternative=c(“two.sided”, “less”, “greater”), mu=0</a:t>
            </a:r>
            <a:r>
              <a:rPr lang="en" sz="1800">
                <a:solidFill>
                  <a:srgbClr val="53585F"/>
                </a:solidFill>
                <a:latin typeface="Montserrat"/>
                <a:ea typeface="Montserrat"/>
                <a:cs typeface="Montserrat"/>
                <a:sym typeface="Montserrat"/>
              </a:rPr>
              <a:t>)</a:t>
            </a:r>
            <a:br>
              <a:rPr lang="en" sz="1800">
                <a:solidFill>
                  <a:srgbClr val="53585F"/>
                </a:solidFill>
                <a:latin typeface="Montserrat"/>
                <a:ea typeface="Montserrat"/>
                <a:cs typeface="Montserrat"/>
                <a:sym typeface="Montserrat"/>
              </a:rPr>
            </a:br>
            <a:r>
              <a:rPr b="1" lang="en" sz="1800">
                <a:latin typeface="Montserrat"/>
                <a:ea typeface="Montserrat"/>
                <a:cs typeface="Montserrat"/>
                <a:sym typeface="Montserrat"/>
              </a:rPr>
              <a:t>x </a:t>
            </a:r>
            <a:r>
              <a:rPr lang="en" sz="1800">
                <a:solidFill>
                  <a:srgbClr val="517C99"/>
                </a:solidFill>
                <a:latin typeface="Montserrat"/>
                <a:ea typeface="Montserrat"/>
                <a:cs typeface="Montserrat"/>
                <a:sym typeface="Montserrat"/>
              </a:rPr>
              <a:t>is a vector of values</a:t>
            </a:r>
            <a:br>
              <a:rPr lang="en" sz="1800">
                <a:solidFill>
                  <a:srgbClr val="517C99"/>
                </a:solidFill>
                <a:latin typeface="Montserrat"/>
                <a:ea typeface="Montserrat"/>
                <a:cs typeface="Montserrat"/>
                <a:sym typeface="Montserrat"/>
              </a:rPr>
            </a:br>
            <a:r>
              <a:rPr b="1" lang="en" sz="1800">
                <a:latin typeface="Montserrat"/>
                <a:ea typeface="Montserrat"/>
                <a:cs typeface="Montserrat"/>
                <a:sym typeface="Montserrat"/>
              </a:rPr>
              <a:t>mu </a:t>
            </a:r>
            <a:r>
              <a:rPr lang="en" sz="1800">
                <a:solidFill>
                  <a:srgbClr val="517C99"/>
                </a:solidFill>
                <a:latin typeface="Montserrat"/>
                <a:ea typeface="Montserrat"/>
                <a:cs typeface="Montserrat"/>
                <a:sym typeface="Montserrat"/>
              </a:rPr>
              <a:t>is the population mean (μ) if H</a:t>
            </a:r>
            <a:r>
              <a:rPr baseline="-25000" lang="en" sz="1800">
                <a:latin typeface="Montserrat"/>
                <a:ea typeface="Montserrat"/>
                <a:cs typeface="Montserrat"/>
                <a:sym typeface="Montserrat"/>
              </a:rPr>
              <a:t>0 </a:t>
            </a:r>
            <a:r>
              <a:rPr lang="en" sz="1800">
                <a:solidFill>
                  <a:srgbClr val="517C99"/>
                </a:solidFill>
                <a:latin typeface="Montserrat"/>
                <a:ea typeface="Montserrat"/>
                <a:cs typeface="Montserrat"/>
                <a:sym typeface="Montserrat"/>
              </a:rPr>
              <a:t>is true</a:t>
            </a:r>
            <a:br>
              <a:rPr lang="en" sz="1800">
                <a:solidFill>
                  <a:srgbClr val="517C99"/>
                </a:solidFill>
                <a:latin typeface="Montserrat"/>
                <a:ea typeface="Montserrat"/>
                <a:cs typeface="Montserrat"/>
                <a:sym typeface="Montserrat"/>
              </a:rPr>
            </a:br>
            <a:r>
              <a:rPr b="1" lang="en" sz="1800">
                <a:latin typeface="Montserrat"/>
                <a:ea typeface="Montserrat"/>
                <a:cs typeface="Montserrat"/>
                <a:sym typeface="Montserrat"/>
              </a:rPr>
              <a:t>alternative </a:t>
            </a:r>
            <a:r>
              <a:rPr lang="en" sz="1800">
                <a:solidFill>
                  <a:srgbClr val="517C99"/>
                </a:solidFill>
                <a:latin typeface="Montserrat"/>
                <a:ea typeface="Montserrat"/>
                <a:cs typeface="Montserrat"/>
                <a:sym typeface="Montserrat"/>
              </a:rPr>
              <a:t>specifies whether to perform a two- or one-tailed test </a:t>
            </a:r>
            <a:endParaRPr sz="1800">
              <a:solidFill>
                <a:srgbClr val="000000"/>
              </a:solidFill>
              <a:latin typeface="Montserrat"/>
              <a:ea typeface="Montserrat"/>
              <a:cs typeface="Montserrat"/>
              <a:sym typeface="Montserrat"/>
            </a:endParaRPr>
          </a:p>
          <a:p>
            <a:pPr indent="0" lvl="0" marL="0" rtl="0" algn="l">
              <a:lnSpc>
                <a:spcPct val="691666"/>
              </a:lnSpc>
              <a:spcBef>
                <a:spcPts val="800"/>
              </a:spcBef>
              <a:spcAft>
                <a:spcPts val="0"/>
              </a:spcAft>
              <a:buClr>
                <a:srgbClr val="517C99"/>
              </a:buClr>
              <a:buSzPts val="800"/>
              <a:buFont typeface="Helvetica Neue"/>
              <a:buNone/>
            </a:pPr>
            <a:r>
              <a:t/>
            </a:r>
            <a:endParaRPr sz="100">
              <a:solidFill>
                <a:srgbClr val="000000"/>
              </a:solidFill>
              <a:latin typeface="Times"/>
              <a:ea typeface="Times"/>
              <a:cs typeface="Times"/>
              <a:sym typeface="Times"/>
            </a:endParaRPr>
          </a:p>
          <a:p>
            <a:pPr indent="0" lvl="0" marL="0" rtl="0" algn="l">
              <a:lnSpc>
                <a:spcPct val="691666"/>
              </a:lnSpc>
              <a:spcBef>
                <a:spcPts val="800"/>
              </a:spcBef>
              <a:spcAft>
                <a:spcPts val="0"/>
              </a:spcAft>
              <a:buClr>
                <a:srgbClr val="517C99"/>
              </a:buClr>
              <a:buSzPts val="800"/>
              <a:buFont typeface="Helvetica Neue"/>
              <a:buNone/>
            </a:pPr>
            <a:r>
              <a:t/>
            </a:r>
            <a:endParaRPr sz="100">
              <a:solidFill>
                <a:srgbClr val="000000"/>
              </a:solidFill>
              <a:latin typeface="Times"/>
              <a:ea typeface="Times"/>
              <a:cs typeface="Times"/>
              <a:sym typeface="Times"/>
            </a:endParaRPr>
          </a:p>
        </p:txBody>
      </p:sp>
      <p:sp>
        <p:nvSpPr>
          <p:cNvPr id="297" name="Google Shape;297;p52"/>
          <p:cNvSpPr/>
          <p:nvPr/>
        </p:nvSpPr>
        <p:spPr>
          <a:xfrm>
            <a:off x="633400" y="-143249"/>
            <a:ext cx="3483900" cy="1318500"/>
          </a:xfrm>
          <a:prstGeom prst="rect">
            <a:avLst/>
          </a:prstGeom>
          <a:noFill/>
          <a:ln>
            <a:noFill/>
          </a:ln>
        </p:spPr>
        <p:txBody>
          <a:bodyPr anchorCtr="0" anchor="ctr" bIns="32750" lIns="32750" spcFirstLastPara="1" rIns="32750" wrap="square" tIns="32750">
            <a:noAutofit/>
          </a:bodyPr>
          <a:lstStyle/>
          <a:p>
            <a:pPr indent="0" lvl="0" marL="0" rtl="0" algn="l">
              <a:spcBef>
                <a:spcPts val="0"/>
              </a:spcBef>
              <a:spcAft>
                <a:spcPts val="0"/>
              </a:spcAft>
              <a:buClr>
                <a:srgbClr val="53585F"/>
              </a:buClr>
              <a:buSzPts val="5700"/>
              <a:buFont typeface="Helvetica Neue"/>
              <a:buNone/>
            </a:pPr>
            <a:r>
              <a:t/>
            </a:r>
            <a:endParaRPr sz="3000">
              <a:latin typeface="Montserrat"/>
              <a:ea typeface="Montserrat"/>
              <a:cs typeface="Montserrat"/>
              <a:sym typeface="Montserrat"/>
            </a:endParaRPr>
          </a:p>
          <a:p>
            <a:pPr indent="0" lvl="0" marL="0" rtl="0" algn="l">
              <a:spcBef>
                <a:spcPts val="0"/>
              </a:spcBef>
              <a:spcAft>
                <a:spcPts val="0"/>
              </a:spcAft>
              <a:buClr>
                <a:srgbClr val="53585F"/>
              </a:buClr>
              <a:buSzPts val="5700"/>
              <a:buFont typeface="Helvetica Neue"/>
              <a:buNone/>
            </a:pPr>
            <a:r>
              <a:rPr lang="en" sz="3000">
                <a:latin typeface="Montserrat"/>
                <a:ea typeface="Montserrat"/>
                <a:cs typeface="Montserrat"/>
                <a:sym typeface="Montserrat"/>
              </a:rPr>
              <a:t>R: t.test()</a:t>
            </a:r>
            <a:endParaRPr i="0" sz="1700" u="none" cap="none" strike="noStrike">
              <a:solidFill>
                <a:srgbClr val="000000"/>
              </a:solidFill>
              <a:latin typeface="Montserrat"/>
              <a:ea typeface="Montserrat"/>
              <a:cs typeface="Montserrat"/>
              <a:sym typeface="Montserrat"/>
            </a:endParaRPr>
          </a:p>
        </p:txBody>
      </p:sp>
      <p:sp>
        <p:nvSpPr>
          <p:cNvPr id="298" name="Google Shape;298;p52"/>
          <p:cNvSpPr txBox="1"/>
          <p:nvPr/>
        </p:nvSpPr>
        <p:spPr>
          <a:xfrm>
            <a:off x="4249675" y="3509600"/>
            <a:ext cx="45840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Remember! two-</a:t>
            </a:r>
            <a:r>
              <a:rPr i="1" lang="en">
                <a:latin typeface="Helvetica Neue Light"/>
                <a:ea typeface="Helvetica Neue Light"/>
                <a:cs typeface="Helvetica Neue Light"/>
                <a:sym typeface="Helvetica Neue Light"/>
              </a:rPr>
              <a:t>tailed</a:t>
            </a:r>
            <a:r>
              <a:rPr lang="en">
                <a:latin typeface="Helvetica Neue Light"/>
                <a:ea typeface="Helvetica Neue Light"/>
                <a:cs typeface="Helvetica Neue Light"/>
                <a:sym typeface="Helvetica Neue Light"/>
              </a:rPr>
              <a:t> is different from two-</a:t>
            </a:r>
            <a:r>
              <a:rPr i="1" lang="en">
                <a:latin typeface="Helvetica Neue Light"/>
                <a:ea typeface="Helvetica Neue Light"/>
                <a:cs typeface="Helvetica Neue Light"/>
                <a:sym typeface="Helvetica Neue Light"/>
              </a:rPr>
              <a:t>sample</a:t>
            </a:r>
            <a:endParaRPr i="1">
              <a:latin typeface="Helvetica Neue Light"/>
              <a:ea typeface="Helvetica Neue Light"/>
              <a:cs typeface="Helvetica Neue Light"/>
              <a:sym typeface="Helvetica Neue Light"/>
            </a:endParaRPr>
          </a:p>
        </p:txBody>
      </p:sp>
      <p:pic>
        <p:nvPicPr>
          <p:cNvPr id="299" name="Google Shape;299;p52"/>
          <p:cNvPicPr preferRelativeResize="0"/>
          <p:nvPr/>
        </p:nvPicPr>
        <p:blipFill>
          <a:blip r:embed="rId3">
            <a:alphaModFix/>
          </a:blip>
          <a:stretch>
            <a:fillRect/>
          </a:stretch>
        </p:blipFill>
        <p:spPr>
          <a:xfrm>
            <a:off x="4967754" y="3909224"/>
            <a:ext cx="2637596" cy="109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3"/>
          <p:cNvSpPr/>
          <p:nvPr/>
        </p:nvSpPr>
        <p:spPr>
          <a:xfrm>
            <a:off x="633400" y="-143249"/>
            <a:ext cx="3483900" cy="1318500"/>
          </a:xfrm>
          <a:prstGeom prst="rect">
            <a:avLst/>
          </a:prstGeom>
          <a:noFill/>
          <a:ln>
            <a:noFill/>
          </a:ln>
        </p:spPr>
        <p:txBody>
          <a:bodyPr anchorCtr="0" anchor="ctr" bIns="32750" lIns="32750" spcFirstLastPara="1" rIns="32750" wrap="square" tIns="32750">
            <a:noAutofit/>
          </a:bodyPr>
          <a:lstStyle/>
          <a:p>
            <a:pPr indent="0" lvl="0" marL="0" rtl="0" algn="l">
              <a:spcBef>
                <a:spcPts val="0"/>
              </a:spcBef>
              <a:spcAft>
                <a:spcPts val="0"/>
              </a:spcAft>
              <a:buClr>
                <a:srgbClr val="53585F"/>
              </a:buClr>
              <a:buSzPts val="5700"/>
              <a:buFont typeface="Helvetica Neue"/>
              <a:buNone/>
            </a:pPr>
            <a:r>
              <a:t/>
            </a:r>
            <a:endParaRPr sz="3000">
              <a:latin typeface="Montserrat"/>
              <a:ea typeface="Montserrat"/>
              <a:cs typeface="Montserrat"/>
              <a:sym typeface="Montserrat"/>
            </a:endParaRPr>
          </a:p>
          <a:p>
            <a:pPr indent="0" lvl="0" marL="0" rtl="0" algn="l">
              <a:spcBef>
                <a:spcPts val="0"/>
              </a:spcBef>
              <a:spcAft>
                <a:spcPts val="0"/>
              </a:spcAft>
              <a:buClr>
                <a:srgbClr val="53585F"/>
              </a:buClr>
              <a:buSzPts val="5700"/>
              <a:buFont typeface="Helvetica Neue"/>
              <a:buNone/>
            </a:pPr>
            <a:r>
              <a:rPr lang="en" sz="3000">
                <a:latin typeface="Montserrat"/>
                <a:ea typeface="Montserrat"/>
                <a:cs typeface="Montserrat"/>
                <a:sym typeface="Montserrat"/>
              </a:rPr>
              <a:t>R: t.test()</a:t>
            </a:r>
            <a:endParaRPr i="0" sz="1700" u="none" cap="none" strike="noStrike">
              <a:solidFill>
                <a:srgbClr val="000000"/>
              </a:solidFill>
              <a:latin typeface="Montserrat"/>
              <a:ea typeface="Montserrat"/>
              <a:cs typeface="Montserrat"/>
              <a:sym typeface="Montserrat"/>
            </a:endParaRPr>
          </a:p>
        </p:txBody>
      </p:sp>
      <p:sp>
        <p:nvSpPr>
          <p:cNvPr id="305" name="Google Shape;305;p53"/>
          <p:cNvSpPr txBox="1"/>
          <p:nvPr/>
        </p:nvSpPr>
        <p:spPr>
          <a:xfrm>
            <a:off x="660600" y="1355075"/>
            <a:ext cx="7822800" cy="636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800">
                <a:solidFill>
                  <a:schemeClr val="dk2"/>
                </a:solidFill>
                <a:latin typeface="Montserrat"/>
                <a:ea typeface="Montserrat"/>
                <a:cs typeface="Montserrat"/>
                <a:sym typeface="Montserrat"/>
              </a:rPr>
              <a:t>t.test(c(2, 3, 2, 2, 1, 4, 3, 2), </a:t>
            </a:r>
            <a:r>
              <a:rPr lang="en" sz="1800">
                <a:solidFill>
                  <a:srgbClr val="517C99"/>
                </a:solidFill>
                <a:latin typeface="Montserrat"/>
                <a:ea typeface="Montserrat"/>
                <a:cs typeface="Montserrat"/>
                <a:sym typeface="Montserrat"/>
              </a:rPr>
              <a:t>alternative=c(‘greater’), mu=0</a:t>
            </a:r>
            <a:r>
              <a:rPr lang="en" sz="1800">
                <a:solidFill>
                  <a:schemeClr val="dk2"/>
                </a:solidFill>
                <a:latin typeface="Montserrat"/>
                <a:ea typeface="Montserrat"/>
                <a:cs typeface="Montserrat"/>
                <a:sym typeface="Montserrat"/>
              </a:rPr>
              <a:t>)</a:t>
            </a:r>
            <a:br>
              <a:rPr lang="en" sz="1800">
                <a:solidFill>
                  <a:schemeClr val="dk2"/>
                </a:solidFill>
                <a:latin typeface="Montserrat"/>
                <a:ea typeface="Montserrat"/>
                <a:cs typeface="Montserrat"/>
                <a:sym typeface="Montserrat"/>
              </a:rPr>
            </a:br>
            <a:endParaRPr/>
          </a:p>
        </p:txBody>
      </p:sp>
      <p:sp>
        <p:nvSpPr>
          <p:cNvPr id="306" name="Google Shape;306;p53"/>
          <p:cNvSpPr txBox="1"/>
          <p:nvPr/>
        </p:nvSpPr>
        <p:spPr>
          <a:xfrm>
            <a:off x="660600" y="2756925"/>
            <a:ext cx="7822800" cy="636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800">
                <a:solidFill>
                  <a:schemeClr val="dk2"/>
                </a:solidFill>
                <a:latin typeface="Montserrat"/>
                <a:ea typeface="Montserrat"/>
                <a:cs typeface="Montserrat"/>
                <a:sym typeface="Montserrat"/>
              </a:rPr>
              <a:t>t.test(c(2, 3, 2, 2, 1, 4, 3, 2),c(4, 3, 6, 4, 2, 2, 3, 5))</a:t>
            </a:r>
            <a:br>
              <a:rPr lang="en" sz="1800">
                <a:solidFill>
                  <a:schemeClr val="dk2"/>
                </a:solidFill>
                <a:latin typeface="Montserrat"/>
                <a:ea typeface="Montserrat"/>
                <a:cs typeface="Montserrat"/>
                <a:sym typeface="Montserrat"/>
              </a:rPr>
            </a:br>
            <a:endParaRPr/>
          </a:p>
        </p:txBody>
      </p:sp>
      <p:sp>
        <p:nvSpPr>
          <p:cNvPr id="307" name="Google Shape;307;p53"/>
          <p:cNvSpPr txBox="1"/>
          <p:nvPr/>
        </p:nvSpPr>
        <p:spPr>
          <a:xfrm>
            <a:off x="2331750" y="2067875"/>
            <a:ext cx="50934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This asks whether our vector of numbers is significantly above 0 [one-sample t-test]</a:t>
            </a:r>
            <a:endParaRPr>
              <a:latin typeface="Gill Sans"/>
              <a:ea typeface="Gill Sans"/>
              <a:cs typeface="Gill Sans"/>
              <a:sym typeface="Gill Sans"/>
            </a:endParaRPr>
          </a:p>
        </p:txBody>
      </p:sp>
      <p:sp>
        <p:nvSpPr>
          <p:cNvPr id="308" name="Google Shape;308;p53"/>
          <p:cNvSpPr txBox="1"/>
          <p:nvPr/>
        </p:nvSpPr>
        <p:spPr>
          <a:xfrm>
            <a:off x="2331750" y="3579525"/>
            <a:ext cx="5093400" cy="10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ill Sans"/>
                <a:ea typeface="Gill Sans"/>
                <a:cs typeface="Gill Sans"/>
                <a:sym typeface="Gill Sans"/>
              </a:rPr>
              <a:t>This asks whether our two vectors of numbers are significantly different from one another (ie., are these numbers most likely drawn from different distributions or the same distribution?)</a:t>
            </a:r>
            <a:endParaRPr>
              <a:latin typeface="Gill Sans"/>
              <a:ea typeface="Gill Sans"/>
              <a:cs typeface="Gill Sans"/>
              <a:sym typeface="Gill Sans"/>
            </a:endParaRPr>
          </a:p>
          <a:p>
            <a:pPr indent="0" lvl="0" marL="0" rtl="0" algn="l">
              <a:spcBef>
                <a:spcPts val="0"/>
              </a:spcBef>
              <a:spcAft>
                <a:spcPts val="0"/>
              </a:spcAft>
              <a:buNone/>
            </a:pPr>
            <a:r>
              <a:rPr lang="en">
                <a:latin typeface="Gill Sans"/>
                <a:ea typeface="Gill Sans"/>
                <a:cs typeface="Gill Sans"/>
                <a:sym typeface="Gill Sans"/>
              </a:rPr>
              <a:t>[two-sample t-test]</a:t>
            </a:r>
            <a:endParaRPr>
              <a:latin typeface="Gill Sans"/>
              <a:ea typeface="Gill Sans"/>
              <a:cs typeface="Gill Sans"/>
              <a:sym typeface="Gill Sans"/>
            </a:endParaRPr>
          </a:p>
        </p:txBody>
      </p:sp>
      <p:cxnSp>
        <p:nvCxnSpPr>
          <p:cNvPr id="309" name="Google Shape;309;p53"/>
          <p:cNvCxnSpPr/>
          <p:nvPr/>
        </p:nvCxnSpPr>
        <p:spPr>
          <a:xfrm>
            <a:off x="1222175" y="1824625"/>
            <a:ext cx="1058400" cy="405900"/>
          </a:xfrm>
          <a:prstGeom prst="straightConnector1">
            <a:avLst/>
          </a:prstGeom>
          <a:noFill/>
          <a:ln cap="flat" cmpd="sng" w="9525">
            <a:solidFill>
              <a:schemeClr val="dk2"/>
            </a:solidFill>
            <a:prstDash val="solid"/>
            <a:round/>
            <a:headEnd len="med" w="med" type="none"/>
            <a:tailEnd len="med" w="med" type="triangle"/>
          </a:ln>
        </p:spPr>
      </p:cxnSp>
      <p:cxnSp>
        <p:nvCxnSpPr>
          <p:cNvPr id="310" name="Google Shape;310;p53"/>
          <p:cNvCxnSpPr/>
          <p:nvPr/>
        </p:nvCxnSpPr>
        <p:spPr>
          <a:xfrm>
            <a:off x="1197150" y="3298075"/>
            <a:ext cx="1058400" cy="405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669727" y="234404"/>
            <a:ext cx="7804500" cy="827400"/>
          </a:xfrm>
          <a:prstGeom prst="rect">
            <a:avLst/>
          </a:prstGeom>
          <a:noFill/>
          <a:ln>
            <a:noFill/>
          </a:ln>
        </p:spPr>
        <p:txBody>
          <a:bodyPr anchorCtr="0" anchor="ctr" bIns="32750" lIns="32750" spcFirstLastPara="1" rIns="32750" wrap="square" tIns="32750">
            <a:noAutofit/>
          </a:bodyPr>
          <a:lstStyle/>
          <a:p>
            <a:pPr indent="0" lvl="0" marL="0" rtl="0" algn="ctr">
              <a:lnSpc>
                <a:spcPct val="100000"/>
              </a:lnSpc>
              <a:spcBef>
                <a:spcPts val="0"/>
              </a:spcBef>
              <a:spcAft>
                <a:spcPts val="0"/>
              </a:spcAft>
              <a:buClr>
                <a:srgbClr val="000000"/>
              </a:buClr>
              <a:buSzPts val="5200"/>
              <a:buFont typeface="Gill Sans"/>
              <a:buNone/>
            </a:pPr>
            <a:r>
              <a:rPr lang="en" sz="4800">
                <a:solidFill>
                  <a:srgbClr val="00BA38"/>
                </a:solidFill>
                <a:latin typeface="Gill Sans"/>
                <a:ea typeface="Gill Sans"/>
                <a:cs typeface="Gill Sans"/>
                <a:sym typeface="Gill Sans"/>
              </a:rPr>
              <a:t>Try it yourself!</a:t>
            </a:r>
            <a:endParaRPr sz="4800">
              <a:solidFill>
                <a:srgbClr val="00BA38"/>
              </a:solidFill>
            </a:endParaRPr>
          </a:p>
        </p:txBody>
      </p:sp>
      <p:sp>
        <p:nvSpPr>
          <p:cNvPr id="316" name="Google Shape;316;p54"/>
          <p:cNvSpPr txBox="1"/>
          <p:nvPr>
            <p:ph idx="1" type="body"/>
          </p:nvPr>
        </p:nvSpPr>
        <p:spPr>
          <a:xfrm>
            <a:off x="669727" y="1297978"/>
            <a:ext cx="7804500" cy="1985400"/>
          </a:xfrm>
          <a:prstGeom prst="rect">
            <a:avLst/>
          </a:prstGeom>
          <a:noFill/>
          <a:ln>
            <a:noFill/>
          </a:ln>
        </p:spPr>
        <p:txBody>
          <a:bodyPr anchorCtr="0" anchor="ctr" bIns="32750" lIns="32750" spcFirstLastPara="1" rIns="32750" wrap="square" tIns="32750">
            <a:noAutofit/>
          </a:bodyPr>
          <a:lstStyle/>
          <a:p>
            <a:pPr indent="-292100" lvl="0" marL="292100" rtl="0" algn="l">
              <a:lnSpc>
                <a:spcPct val="100000"/>
              </a:lnSpc>
              <a:spcBef>
                <a:spcPts val="0"/>
              </a:spcBef>
              <a:spcAft>
                <a:spcPts val="0"/>
              </a:spcAft>
              <a:buClr>
                <a:srgbClr val="000000"/>
              </a:buClr>
              <a:buSzPts val="1800"/>
              <a:buChar char="•"/>
            </a:pPr>
            <a:r>
              <a:rPr lang="en" sz="1800"/>
              <a:t>Dataset: ages and party affiliations of registered voters</a:t>
            </a:r>
            <a:endParaRPr sz="1800"/>
          </a:p>
          <a:p>
            <a:pPr indent="-292100" lvl="0" marL="292100" rtl="0" algn="l">
              <a:lnSpc>
                <a:spcPct val="100000"/>
              </a:lnSpc>
              <a:spcBef>
                <a:spcPts val="2700"/>
              </a:spcBef>
              <a:spcAft>
                <a:spcPts val="0"/>
              </a:spcAft>
              <a:buClr>
                <a:srgbClr val="000000"/>
              </a:buClr>
              <a:buSzPts val="1800"/>
              <a:buChar char="•"/>
            </a:pPr>
            <a:r>
              <a:rPr lang="en" sz="1800"/>
              <a:t>Q1: Are voters of one party older than voters of another party?</a:t>
            </a:r>
            <a:endParaRPr sz="1800"/>
          </a:p>
          <a:p>
            <a:pPr indent="-292100" lvl="0" marL="292100" rtl="0" algn="l">
              <a:lnSpc>
                <a:spcPct val="100000"/>
              </a:lnSpc>
              <a:spcBef>
                <a:spcPts val="2700"/>
              </a:spcBef>
              <a:spcAft>
                <a:spcPts val="0"/>
              </a:spcAft>
              <a:buClr>
                <a:srgbClr val="000000"/>
              </a:buClr>
              <a:buSzPts val="1800"/>
              <a:buChar char="•"/>
            </a:pPr>
            <a:r>
              <a:rPr lang="en" sz="1800"/>
              <a:t>Q2: Are Democrats more optimistic than Republicans?</a:t>
            </a:r>
            <a:endParaRPr sz="1800"/>
          </a:p>
        </p:txBody>
      </p:sp>
      <p:pic>
        <p:nvPicPr>
          <p:cNvPr id="317" name="Google Shape;317;p54"/>
          <p:cNvPicPr preferRelativeResize="0"/>
          <p:nvPr/>
        </p:nvPicPr>
        <p:blipFill rotWithShape="1">
          <a:blip r:embed="rId3">
            <a:alphaModFix amt="57750"/>
          </a:blip>
          <a:srcRect b="0" l="0" r="0" t="0"/>
          <a:stretch/>
        </p:blipFill>
        <p:spPr>
          <a:xfrm>
            <a:off x="638238" y="3519666"/>
            <a:ext cx="2347466" cy="1122383"/>
          </a:xfrm>
          <a:prstGeom prst="rect">
            <a:avLst/>
          </a:prstGeom>
          <a:noFill/>
          <a:ln>
            <a:noFill/>
          </a:ln>
        </p:spPr>
      </p:pic>
      <p:pic>
        <p:nvPicPr>
          <p:cNvPr id="318" name="Google Shape;318;p54"/>
          <p:cNvPicPr preferRelativeResize="0"/>
          <p:nvPr/>
        </p:nvPicPr>
        <p:blipFill rotWithShape="1">
          <a:blip r:embed="rId4">
            <a:alphaModFix amt="57750"/>
          </a:blip>
          <a:srcRect b="27237" l="14748" r="10724" t="22959"/>
          <a:stretch/>
        </p:blipFill>
        <p:spPr>
          <a:xfrm>
            <a:off x="2385659" y="3669589"/>
            <a:ext cx="1934076" cy="961095"/>
          </a:xfrm>
          <a:custGeom>
            <a:rect b="b" l="l" r="r" t="t"/>
            <a:pathLst>
              <a:path extrusionOk="0" h="21594" w="21010">
                <a:moveTo>
                  <a:pt x="10648" y="0"/>
                </a:moveTo>
                <a:cubicBezTo>
                  <a:pt x="9600" y="0"/>
                  <a:pt x="8870" y="1677"/>
                  <a:pt x="6922" y="8587"/>
                </a:cubicBezTo>
                <a:cubicBezTo>
                  <a:pt x="5659" y="13066"/>
                  <a:pt x="4536" y="16416"/>
                  <a:pt x="3812" y="17855"/>
                </a:cubicBezTo>
                <a:cubicBezTo>
                  <a:pt x="2859" y="19749"/>
                  <a:pt x="1390" y="21151"/>
                  <a:pt x="7" y="21485"/>
                </a:cubicBezTo>
                <a:cubicBezTo>
                  <a:pt x="-212" y="21538"/>
                  <a:pt x="4577" y="21587"/>
                  <a:pt x="10648" y="21593"/>
                </a:cubicBezTo>
                <a:cubicBezTo>
                  <a:pt x="17003" y="21600"/>
                  <a:pt x="21388" y="21508"/>
                  <a:pt x="20985" y="21377"/>
                </a:cubicBezTo>
                <a:cubicBezTo>
                  <a:pt x="18321" y="20513"/>
                  <a:pt x="16944" y="17846"/>
                  <a:pt x="14328" y="8464"/>
                </a:cubicBezTo>
                <a:cubicBezTo>
                  <a:pt x="12474" y="1818"/>
                  <a:pt x="11684" y="0"/>
                  <a:pt x="10648" y="0"/>
                </a:cubicBezTo>
                <a:close/>
              </a:path>
            </a:pathLst>
          </a:custGeom>
          <a:noFill/>
          <a:ln>
            <a:noFill/>
          </a:ln>
        </p:spPr>
      </p:pic>
      <p:cxnSp>
        <p:nvCxnSpPr>
          <p:cNvPr id="319" name="Google Shape;319;p54"/>
          <p:cNvCxnSpPr/>
          <p:nvPr/>
        </p:nvCxnSpPr>
        <p:spPr>
          <a:xfrm>
            <a:off x="572624" y="4627084"/>
            <a:ext cx="3897600" cy="0"/>
          </a:xfrm>
          <a:prstGeom prst="straightConnector1">
            <a:avLst/>
          </a:prstGeom>
          <a:noFill/>
          <a:ln cap="flat" cmpd="sng" w="25400">
            <a:solidFill>
              <a:srgbClr val="000000"/>
            </a:solidFill>
            <a:prstDash val="solid"/>
            <a:miter lim="400000"/>
            <a:headEnd len="sm" w="sm" type="none"/>
            <a:tailEnd len="sm" w="sm" type="none"/>
          </a:ln>
        </p:spPr>
      </p:cxnSp>
      <p:sp>
        <p:nvSpPr>
          <p:cNvPr id="320" name="Google Shape;320;p54"/>
          <p:cNvSpPr/>
          <p:nvPr/>
        </p:nvSpPr>
        <p:spPr>
          <a:xfrm>
            <a:off x="2218009" y="4657910"/>
            <a:ext cx="606900" cy="3711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300"/>
              <a:buFont typeface="Gill Sans"/>
              <a:buNone/>
            </a:pPr>
            <a:r>
              <a:rPr b="0" i="1" lang="en" sz="2300" u="none" cap="none" strike="noStrike">
                <a:solidFill>
                  <a:srgbClr val="000000"/>
                </a:solidFill>
                <a:latin typeface="Gill Sans"/>
                <a:ea typeface="Gill Sans"/>
                <a:cs typeface="Gill Sans"/>
                <a:sym typeface="Gill Sans"/>
              </a:rPr>
              <a:t>age</a:t>
            </a:r>
            <a:endParaRPr sz="900"/>
          </a:p>
        </p:txBody>
      </p:sp>
      <p:pic>
        <p:nvPicPr>
          <p:cNvPr id="321" name="Google Shape;321;p54"/>
          <p:cNvPicPr preferRelativeResize="0"/>
          <p:nvPr/>
        </p:nvPicPr>
        <p:blipFill rotWithShape="1">
          <a:blip r:embed="rId3">
            <a:alphaModFix amt="57750"/>
          </a:blip>
          <a:srcRect b="0" l="0" r="0" t="0"/>
          <a:stretch/>
        </p:blipFill>
        <p:spPr>
          <a:xfrm>
            <a:off x="4800822" y="3519666"/>
            <a:ext cx="2347466" cy="1122383"/>
          </a:xfrm>
          <a:prstGeom prst="rect">
            <a:avLst/>
          </a:prstGeom>
          <a:noFill/>
          <a:ln>
            <a:noFill/>
          </a:ln>
        </p:spPr>
      </p:pic>
      <p:pic>
        <p:nvPicPr>
          <p:cNvPr id="322" name="Google Shape;322;p54"/>
          <p:cNvPicPr preferRelativeResize="0"/>
          <p:nvPr/>
        </p:nvPicPr>
        <p:blipFill rotWithShape="1">
          <a:blip r:embed="rId4">
            <a:alphaModFix amt="57750"/>
          </a:blip>
          <a:srcRect b="27237" l="14748" r="10724" t="22959"/>
          <a:stretch/>
        </p:blipFill>
        <p:spPr>
          <a:xfrm>
            <a:off x="6548243" y="3669589"/>
            <a:ext cx="1934076" cy="961095"/>
          </a:xfrm>
          <a:custGeom>
            <a:rect b="b" l="l" r="r" t="t"/>
            <a:pathLst>
              <a:path extrusionOk="0" h="21594" w="21010">
                <a:moveTo>
                  <a:pt x="10648" y="0"/>
                </a:moveTo>
                <a:cubicBezTo>
                  <a:pt x="9600" y="0"/>
                  <a:pt x="8870" y="1677"/>
                  <a:pt x="6922" y="8587"/>
                </a:cubicBezTo>
                <a:cubicBezTo>
                  <a:pt x="5659" y="13066"/>
                  <a:pt x="4536" y="16416"/>
                  <a:pt x="3812" y="17855"/>
                </a:cubicBezTo>
                <a:cubicBezTo>
                  <a:pt x="2859" y="19749"/>
                  <a:pt x="1390" y="21151"/>
                  <a:pt x="7" y="21485"/>
                </a:cubicBezTo>
                <a:cubicBezTo>
                  <a:pt x="-212" y="21538"/>
                  <a:pt x="4577" y="21587"/>
                  <a:pt x="10648" y="21593"/>
                </a:cubicBezTo>
                <a:cubicBezTo>
                  <a:pt x="17003" y="21600"/>
                  <a:pt x="21388" y="21508"/>
                  <a:pt x="20985" y="21377"/>
                </a:cubicBezTo>
                <a:cubicBezTo>
                  <a:pt x="18321" y="20513"/>
                  <a:pt x="16944" y="17846"/>
                  <a:pt x="14328" y="8464"/>
                </a:cubicBezTo>
                <a:cubicBezTo>
                  <a:pt x="12474" y="1818"/>
                  <a:pt x="11684" y="0"/>
                  <a:pt x="10648" y="0"/>
                </a:cubicBezTo>
                <a:close/>
              </a:path>
            </a:pathLst>
          </a:custGeom>
          <a:noFill/>
          <a:ln>
            <a:noFill/>
          </a:ln>
        </p:spPr>
      </p:pic>
      <p:cxnSp>
        <p:nvCxnSpPr>
          <p:cNvPr id="323" name="Google Shape;323;p54"/>
          <p:cNvCxnSpPr/>
          <p:nvPr/>
        </p:nvCxnSpPr>
        <p:spPr>
          <a:xfrm>
            <a:off x="4735206" y="4627084"/>
            <a:ext cx="3897600" cy="0"/>
          </a:xfrm>
          <a:prstGeom prst="straightConnector1">
            <a:avLst/>
          </a:prstGeom>
          <a:noFill/>
          <a:ln cap="flat" cmpd="sng" w="25400">
            <a:solidFill>
              <a:srgbClr val="000000"/>
            </a:solidFill>
            <a:prstDash val="solid"/>
            <a:miter lim="400000"/>
            <a:headEnd len="sm" w="sm" type="none"/>
            <a:tailEnd len="sm" w="sm" type="none"/>
          </a:ln>
        </p:spPr>
      </p:cxnSp>
      <p:sp>
        <p:nvSpPr>
          <p:cNvPr id="324" name="Google Shape;324;p54"/>
          <p:cNvSpPr/>
          <p:nvPr/>
        </p:nvSpPr>
        <p:spPr>
          <a:xfrm>
            <a:off x="6182465" y="4664607"/>
            <a:ext cx="1250100" cy="357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300"/>
              <a:buFont typeface="Gill Sans"/>
              <a:buNone/>
            </a:pPr>
            <a:r>
              <a:rPr b="0" i="1" lang="en" sz="2300" u="none" cap="none" strike="noStrike">
                <a:solidFill>
                  <a:srgbClr val="000000"/>
                </a:solidFill>
                <a:latin typeface="Gill Sans"/>
                <a:ea typeface="Gill Sans"/>
                <a:cs typeface="Gill Sans"/>
                <a:sym typeface="Gill Sans"/>
              </a:rPr>
              <a:t>optimism</a:t>
            </a:r>
            <a:endParaRPr sz="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5"/>
          <p:cNvSpPr txBox="1"/>
          <p:nvPr>
            <p:ph type="title"/>
          </p:nvPr>
        </p:nvSpPr>
        <p:spPr>
          <a:xfrm>
            <a:off x="669725" y="234401"/>
            <a:ext cx="7804500" cy="903600"/>
          </a:xfrm>
          <a:prstGeom prst="rect">
            <a:avLst/>
          </a:prstGeom>
          <a:noFill/>
          <a:ln>
            <a:noFill/>
          </a:ln>
        </p:spPr>
        <p:txBody>
          <a:bodyPr anchorCtr="0" anchor="ctr" bIns="32750" lIns="32750" spcFirstLastPara="1" rIns="32750" wrap="square" tIns="32750">
            <a:noAutofit/>
          </a:bodyPr>
          <a:lstStyle/>
          <a:p>
            <a:pPr indent="0" lvl="0" marL="0" rtl="0" algn="ctr">
              <a:lnSpc>
                <a:spcPct val="100000"/>
              </a:lnSpc>
              <a:spcBef>
                <a:spcPts val="0"/>
              </a:spcBef>
              <a:spcAft>
                <a:spcPts val="0"/>
              </a:spcAft>
              <a:buClr>
                <a:srgbClr val="000000"/>
              </a:buClr>
              <a:buSzPts val="5200"/>
              <a:buFont typeface="Gill Sans"/>
              <a:buNone/>
            </a:pPr>
            <a:r>
              <a:rPr lang="en" sz="4800">
                <a:latin typeface="Gill Sans"/>
                <a:ea typeface="Gill Sans"/>
                <a:cs typeface="Gill Sans"/>
                <a:sym typeface="Gill Sans"/>
              </a:rPr>
              <a:t>What did you find?</a:t>
            </a:r>
            <a:endParaRPr sz="4800"/>
          </a:p>
        </p:txBody>
      </p:sp>
      <p:pic>
        <p:nvPicPr>
          <p:cNvPr id="330" name="Google Shape;330;p55"/>
          <p:cNvPicPr preferRelativeResize="0"/>
          <p:nvPr/>
        </p:nvPicPr>
        <p:blipFill rotWithShape="1">
          <a:blip r:embed="rId3">
            <a:alphaModFix/>
          </a:blip>
          <a:srcRect b="0" l="0" r="0" t="0"/>
          <a:stretch/>
        </p:blipFill>
        <p:spPr>
          <a:xfrm>
            <a:off x="574200" y="1197125"/>
            <a:ext cx="2744375" cy="3842126"/>
          </a:xfrm>
          <a:prstGeom prst="rect">
            <a:avLst/>
          </a:prstGeom>
          <a:noFill/>
          <a:ln>
            <a:noFill/>
          </a:ln>
        </p:spPr>
      </p:pic>
      <p:pic>
        <p:nvPicPr>
          <p:cNvPr id="331" name="Google Shape;331;p55"/>
          <p:cNvPicPr preferRelativeResize="0"/>
          <p:nvPr/>
        </p:nvPicPr>
        <p:blipFill rotWithShape="1">
          <a:blip r:embed="rId4">
            <a:alphaModFix/>
          </a:blip>
          <a:srcRect b="0" l="0" r="0" t="0"/>
          <a:stretch/>
        </p:blipFill>
        <p:spPr>
          <a:xfrm>
            <a:off x="4105773" y="1486224"/>
            <a:ext cx="4257024" cy="1569725"/>
          </a:xfrm>
          <a:prstGeom prst="rect">
            <a:avLst/>
          </a:prstGeom>
          <a:noFill/>
          <a:ln>
            <a:noFill/>
          </a:ln>
        </p:spPr>
      </p:pic>
      <p:pic>
        <p:nvPicPr>
          <p:cNvPr id="332" name="Google Shape;332;p55"/>
          <p:cNvPicPr preferRelativeResize="0"/>
          <p:nvPr/>
        </p:nvPicPr>
        <p:blipFill rotWithShape="1">
          <a:blip r:embed="rId5">
            <a:alphaModFix/>
          </a:blip>
          <a:srcRect b="0" l="0" r="0" t="0"/>
          <a:stretch/>
        </p:blipFill>
        <p:spPr>
          <a:xfrm>
            <a:off x="4161300" y="3461825"/>
            <a:ext cx="4145999" cy="1513750"/>
          </a:xfrm>
          <a:prstGeom prst="rect">
            <a:avLst/>
          </a:prstGeom>
          <a:noFill/>
          <a:ln>
            <a:noFill/>
          </a:ln>
        </p:spPr>
      </p:pic>
      <p:sp>
        <p:nvSpPr>
          <p:cNvPr id="333" name="Google Shape;333;p55"/>
          <p:cNvSpPr/>
          <p:nvPr/>
        </p:nvSpPr>
        <p:spPr>
          <a:xfrm>
            <a:off x="3495440" y="1443260"/>
            <a:ext cx="626100" cy="328200"/>
          </a:xfrm>
          <a:prstGeom prst="rect">
            <a:avLst/>
          </a:prstGeom>
          <a:noFill/>
          <a:ln>
            <a:noFill/>
          </a:ln>
        </p:spPr>
        <p:txBody>
          <a:bodyPr anchorCtr="0" anchor="ctr" bIns="32750" lIns="32750" spcFirstLastPara="1" rIns="32750" wrap="square" tIns="32750">
            <a:noAutofit/>
          </a:bodyPr>
          <a:lstStyle/>
          <a:p>
            <a:pPr indent="0" lvl="0" marL="0" marR="0" rtl="0" algn="l">
              <a:lnSpc>
                <a:spcPct val="100000"/>
              </a:lnSpc>
              <a:spcBef>
                <a:spcPts val="0"/>
              </a:spcBef>
              <a:spcAft>
                <a:spcPts val="0"/>
              </a:spcAft>
              <a:buClr>
                <a:srgbClr val="000000"/>
              </a:buClr>
              <a:buSzPts val="2300"/>
              <a:buFont typeface="Gill Sans"/>
              <a:buNone/>
            </a:pPr>
            <a:r>
              <a:rPr b="0" i="0" lang="en" sz="2300" u="none" cap="none" strike="noStrike">
                <a:solidFill>
                  <a:srgbClr val="000000"/>
                </a:solidFill>
                <a:latin typeface="Gill Sans"/>
                <a:ea typeface="Gill Sans"/>
                <a:cs typeface="Gill Sans"/>
                <a:sym typeface="Gill Sans"/>
              </a:rPr>
              <a:t>Q1: </a:t>
            </a:r>
            <a:endParaRPr sz="900"/>
          </a:p>
        </p:txBody>
      </p:sp>
      <p:sp>
        <p:nvSpPr>
          <p:cNvPr id="334" name="Google Shape;334;p55"/>
          <p:cNvSpPr/>
          <p:nvPr/>
        </p:nvSpPr>
        <p:spPr>
          <a:xfrm>
            <a:off x="3575808" y="3304207"/>
            <a:ext cx="626100" cy="328200"/>
          </a:xfrm>
          <a:prstGeom prst="rect">
            <a:avLst/>
          </a:prstGeom>
          <a:noFill/>
          <a:ln>
            <a:noFill/>
          </a:ln>
        </p:spPr>
        <p:txBody>
          <a:bodyPr anchorCtr="0" anchor="ctr" bIns="32750" lIns="32750" spcFirstLastPara="1" rIns="32750" wrap="square" tIns="32750">
            <a:noAutofit/>
          </a:bodyPr>
          <a:lstStyle/>
          <a:p>
            <a:pPr indent="0" lvl="0" marL="0" marR="0" rtl="0" algn="l">
              <a:lnSpc>
                <a:spcPct val="100000"/>
              </a:lnSpc>
              <a:spcBef>
                <a:spcPts val="0"/>
              </a:spcBef>
              <a:spcAft>
                <a:spcPts val="0"/>
              </a:spcAft>
              <a:buClr>
                <a:srgbClr val="000000"/>
              </a:buClr>
              <a:buSzPts val="2300"/>
              <a:buFont typeface="Gill Sans"/>
              <a:buNone/>
            </a:pPr>
            <a:r>
              <a:rPr b="0" i="0" lang="en" sz="2300" u="none" cap="none" strike="noStrike">
                <a:solidFill>
                  <a:srgbClr val="000000"/>
                </a:solidFill>
                <a:latin typeface="Gill Sans"/>
                <a:ea typeface="Gill Sans"/>
                <a:cs typeface="Gill Sans"/>
                <a:sym typeface="Gill Sans"/>
              </a:rPr>
              <a:t>Q2: </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5"/>
          <p:cNvSpPr txBox="1"/>
          <p:nvPr>
            <p:ph type="title"/>
          </p:nvPr>
        </p:nvSpPr>
        <p:spPr>
          <a:xfrm>
            <a:off x="2301175" y="99100"/>
            <a:ext cx="4861200" cy="520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4000"/>
              <a:buFont typeface="Gill Sans"/>
              <a:buNone/>
            </a:pPr>
            <a:r>
              <a:rPr lang="en" sz="4000"/>
              <a:t>Outline</a:t>
            </a:r>
            <a:endParaRPr sz="900"/>
          </a:p>
        </p:txBody>
      </p:sp>
      <p:sp>
        <p:nvSpPr>
          <p:cNvPr id="141" name="Google Shape;141;p35"/>
          <p:cNvSpPr txBox="1"/>
          <p:nvPr>
            <p:ph idx="1" type="body"/>
          </p:nvPr>
        </p:nvSpPr>
        <p:spPr>
          <a:xfrm>
            <a:off x="279750" y="553700"/>
            <a:ext cx="7804500" cy="4389600"/>
          </a:xfrm>
          <a:prstGeom prst="rect">
            <a:avLst/>
          </a:prstGeom>
          <a:noFill/>
          <a:ln>
            <a:noFill/>
          </a:ln>
        </p:spPr>
        <p:txBody>
          <a:bodyPr anchorCtr="0" anchor="ctr" bIns="32750" lIns="32750" spcFirstLastPara="1" rIns="32750" wrap="square" tIns="32750">
            <a:noAutofit/>
          </a:bodyPr>
          <a:lstStyle/>
          <a:p>
            <a:pPr indent="-139700" lvl="0" marL="152400" rtl="0" algn="l">
              <a:lnSpc>
                <a:spcPct val="100000"/>
              </a:lnSpc>
              <a:spcBef>
                <a:spcPts val="0"/>
              </a:spcBef>
              <a:spcAft>
                <a:spcPts val="0"/>
              </a:spcAft>
              <a:buClr>
                <a:srgbClr val="000000"/>
              </a:buClr>
              <a:buSzPts val="800"/>
              <a:buChar char="•"/>
            </a:pPr>
            <a:r>
              <a:rPr b="1" lang="en" sz="1200"/>
              <a:t>Review: Data wrangling</a:t>
            </a:r>
            <a:endParaRPr b="1" sz="800"/>
          </a:p>
          <a:p>
            <a:pPr indent="-152400" lvl="2" marL="469900" rtl="0" algn="l">
              <a:lnSpc>
                <a:spcPct val="100000"/>
              </a:lnSpc>
              <a:spcBef>
                <a:spcPts val="600"/>
              </a:spcBef>
              <a:spcAft>
                <a:spcPts val="0"/>
              </a:spcAft>
              <a:buClr>
                <a:srgbClr val="000000"/>
              </a:buClr>
              <a:buSzPts val="800"/>
              <a:buFont typeface="Gill Sans"/>
              <a:buChar char="•"/>
            </a:pPr>
            <a:r>
              <a:rPr lang="en" sz="1200"/>
              <a:t>Manipulating dataframes</a:t>
            </a:r>
            <a:endParaRPr sz="800"/>
          </a:p>
          <a:p>
            <a:pPr indent="-152400" lvl="2" marL="469900" rtl="0" algn="l">
              <a:lnSpc>
                <a:spcPct val="100000"/>
              </a:lnSpc>
              <a:spcBef>
                <a:spcPts val="600"/>
              </a:spcBef>
              <a:spcAft>
                <a:spcPts val="0"/>
              </a:spcAft>
              <a:buClr>
                <a:srgbClr val="000000"/>
              </a:buClr>
              <a:buSzPts val="800"/>
              <a:buFont typeface="Gill Sans"/>
              <a:buChar char="•"/>
            </a:pPr>
            <a:r>
              <a:rPr lang="en" sz="1200"/>
              <a:t>Plotting with ggplot</a:t>
            </a:r>
            <a:endParaRPr sz="800"/>
          </a:p>
          <a:p>
            <a:pPr indent="-152400" lvl="2" marL="469900" rtl="0" algn="l">
              <a:lnSpc>
                <a:spcPct val="100000"/>
              </a:lnSpc>
              <a:spcBef>
                <a:spcPts val="600"/>
              </a:spcBef>
              <a:spcAft>
                <a:spcPts val="0"/>
              </a:spcAft>
              <a:buClr>
                <a:srgbClr val="000000"/>
              </a:buClr>
              <a:buSzPts val="800"/>
              <a:buFont typeface="Gill Sans"/>
              <a:buChar char="•"/>
            </a:pPr>
            <a:r>
              <a:rPr lang="en" sz="1200"/>
              <a:t>Creating factors from continuous variables</a:t>
            </a:r>
            <a:endParaRPr sz="800"/>
          </a:p>
          <a:p>
            <a:pPr indent="-139700" lvl="0" marL="152400" rtl="0" algn="l">
              <a:lnSpc>
                <a:spcPct val="100000"/>
              </a:lnSpc>
              <a:spcBef>
                <a:spcPts val="600"/>
              </a:spcBef>
              <a:spcAft>
                <a:spcPts val="0"/>
              </a:spcAft>
              <a:buClr>
                <a:srgbClr val="000000"/>
              </a:buClr>
              <a:buSzPts val="800"/>
              <a:buChar char="•"/>
            </a:pPr>
            <a:r>
              <a:rPr b="1" lang="en" sz="1200"/>
              <a:t>Part 1:  t-tests</a:t>
            </a:r>
            <a:endParaRPr b="1" sz="800"/>
          </a:p>
          <a:p>
            <a:pPr indent="-152400" lvl="2" marL="469900" rtl="0" algn="l">
              <a:lnSpc>
                <a:spcPct val="100000"/>
              </a:lnSpc>
              <a:spcBef>
                <a:spcPts val="600"/>
              </a:spcBef>
              <a:spcAft>
                <a:spcPts val="0"/>
              </a:spcAft>
              <a:buClr>
                <a:srgbClr val="000000"/>
              </a:buClr>
              <a:buSzPts val="800"/>
              <a:buFont typeface="Gill Sans"/>
              <a:buChar char="•"/>
            </a:pPr>
            <a:r>
              <a:rPr lang="en" sz="1200"/>
              <a:t>Are voters of one party younger or older than voters of another party?</a:t>
            </a:r>
            <a:endParaRPr sz="800"/>
          </a:p>
          <a:p>
            <a:pPr indent="-152400" lvl="2" marL="469900" rtl="0" algn="l">
              <a:lnSpc>
                <a:spcPct val="100000"/>
              </a:lnSpc>
              <a:spcBef>
                <a:spcPts val="600"/>
              </a:spcBef>
              <a:spcAft>
                <a:spcPts val="0"/>
              </a:spcAft>
              <a:buClr>
                <a:srgbClr val="000000"/>
              </a:buClr>
              <a:buSzPts val="800"/>
              <a:buFont typeface="Gill Sans"/>
              <a:buChar char="•"/>
            </a:pPr>
            <a:r>
              <a:rPr lang="en" sz="1200"/>
              <a:t>Are Democrats more optimistic than Republicans?</a:t>
            </a:r>
            <a:endParaRPr sz="800"/>
          </a:p>
          <a:p>
            <a:pPr indent="-139700" lvl="0" marL="152400" rtl="0" algn="l">
              <a:lnSpc>
                <a:spcPct val="100000"/>
              </a:lnSpc>
              <a:spcBef>
                <a:spcPts val="600"/>
              </a:spcBef>
              <a:spcAft>
                <a:spcPts val="0"/>
              </a:spcAft>
              <a:buClr>
                <a:srgbClr val="000000"/>
              </a:buClr>
              <a:buSzPts val="800"/>
              <a:buChar char="•"/>
            </a:pPr>
            <a:r>
              <a:rPr b="1" lang="en" sz="1200"/>
              <a:t>Part 2: Correlation + Linear Regression</a:t>
            </a:r>
            <a:endParaRPr b="1" sz="800"/>
          </a:p>
          <a:p>
            <a:pPr indent="-152400" lvl="2" marL="469900" rtl="0" algn="l">
              <a:lnSpc>
                <a:spcPct val="100000"/>
              </a:lnSpc>
              <a:spcBef>
                <a:spcPts val="600"/>
              </a:spcBef>
              <a:spcAft>
                <a:spcPts val="0"/>
              </a:spcAft>
              <a:buClr>
                <a:srgbClr val="000000"/>
              </a:buClr>
              <a:buSzPts val="800"/>
              <a:buFont typeface="Gill Sans"/>
              <a:buChar char="•"/>
            </a:pPr>
            <a:r>
              <a:rPr lang="en" sz="1200"/>
              <a:t>What is the relationship between age and optimism?</a:t>
            </a:r>
            <a:endParaRPr sz="800"/>
          </a:p>
          <a:p>
            <a:pPr indent="-152400" lvl="2" marL="469900" rtl="0" algn="l">
              <a:lnSpc>
                <a:spcPct val="100000"/>
              </a:lnSpc>
              <a:spcBef>
                <a:spcPts val="600"/>
              </a:spcBef>
              <a:spcAft>
                <a:spcPts val="0"/>
              </a:spcAft>
              <a:buClr>
                <a:srgbClr val="000000"/>
              </a:buClr>
              <a:buSzPts val="800"/>
              <a:buFont typeface="Gill Sans"/>
              <a:buChar char="•"/>
            </a:pPr>
            <a:r>
              <a:rPr lang="en" sz="1200"/>
              <a:t>Multiple linear regression: how do age and party affiliation contribute to optimism?</a:t>
            </a:r>
            <a:endParaRPr sz="800"/>
          </a:p>
          <a:p>
            <a:pPr indent="-139700" lvl="0" marL="152400" rtl="0" algn="l">
              <a:lnSpc>
                <a:spcPct val="100000"/>
              </a:lnSpc>
              <a:spcBef>
                <a:spcPts val="600"/>
              </a:spcBef>
              <a:spcAft>
                <a:spcPts val="0"/>
              </a:spcAft>
              <a:buClr>
                <a:srgbClr val="000000"/>
              </a:buClr>
              <a:buSzPts val="800"/>
              <a:buChar char="•"/>
            </a:pPr>
            <a:r>
              <a:rPr b="1" lang="en" sz="1200"/>
              <a:t>Part 3: Logistic Regression + Cross-Validation</a:t>
            </a:r>
            <a:endParaRPr b="1" sz="800"/>
          </a:p>
          <a:p>
            <a:pPr indent="-152400" lvl="2" marL="469900" rtl="0" algn="l">
              <a:lnSpc>
                <a:spcPct val="100000"/>
              </a:lnSpc>
              <a:spcBef>
                <a:spcPts val="600"/>
              </a:spcBef>
              <a:spcAft>
                <a:spcPts val="0"/>
              </a:spcAft>
              <a:buClr>
                <a:srgbClr val="000000"/>
              </a:buClr>
              <a:buSzPts val="800"/>
              <a:buFont typeface="Gill Sans"/>
              <a:buChar char="•"/>
            </a:pPr>
            <a:r>
              <a:rPr lang="en" sz="1200"/>
              <a:t>Can we use information about age and optimism to predict party affiliation?</a:t>
            </a:r>
            <a:endParaRPr sz="800"/>
          </a:p>
          <a:p>
            <a:pPr indent="-139700" lvl="0" marL="152400" rtl="0" algn="l">
              <a:lnSpc>
                <a:spcPct val="100000"/>
              </a:lnSpc>
              <a:spcBef>
                <a:spcPts val="600"/>
              </a:spcBef>
              <a:spcAft>
                <a:spcPts val="0"/>
              </a:spcAft>
              <a:buClr>
                <a:srgbClr val="000000"/>
              </a:buClr>
              <a:buSzPts val="800"/>
              <a:buChar char="•"/>
            </a:pPr>
            <a:r>
              <a:rPr b="1" lang="en" sz="1200"/>
              <a:t>Practice: Stroop data</a:t>
            </a:r>
            <a:endParaRPr b="1" sz="800"/>
          </a:p>
          <a:p>
            <a:pPr indent="-152400" lvl="2" marL="469900" rtl="0" algn="l">
              <a:lnSpc>
                <a:spcPct val="100000"/>
              </a:lnSpc>
              <a:spcBef>
                <a:spcPts val="600"/>
              </a:spcBef>
              <a:spcAft>
                <a:spcPts val="0"/>
              </a:spcAft>
              <a:buClr>
                <a:srgbClr val="000000"/>
              </a:buClr>
              <a:buSzPts val="800"/>
              <a:buFont typeface="Gill Sans"/>
              <a:buChar char="•"/>
            </a:pPr>
            <a:r>
              <a:rPr lang="en" sz="1200"/>
              <a:t>Plotting with ggplot: Visualize the data</a:t>
            </a:r>
            <a:endParaRPr sz="800"/>
          </a:p>
          <a:p>
            <a:pPr indent="-152400" lvl="2" marL="469900" rtl="0" algn="l">
              <a:lnSpc>
                <a:spcPct val="100000"/>
              </a:lnSpc>
              <a:spcBef>
                <a:spcPts val="600"/>
              </a:spcBef>
              <a:spcAft>
                <a:spcPts val="0"/>
              </a:spcAft>
              <a:buClr>
                <a:srgbClr val="000000"/>
              </a:buClr>
              <a:buSzPts val="800"/>
              <a:buFont typeface="Gill Sans"/>
              <a:buChar char="•"/>
            </a:pPr>
            <a:r>
              <a:rPr lang="en" sz="1200"/>
              <a:t>t-test: Does reaction time differ between congruent and incongruent conditions?</a:t>
            </a:r>
            <a:endParaRPr sz="800"/>
          </a:p>
          <a:p>
            <a:pPr indent="-152400" lvl="2" marL="469900" rtl="0" algn="l">
              <a:lnSpc>
                <a:spcPct val="100000"/>
              </a:lnSpc>
              <a:spcBef>
                <a:spcPts val="600"/>
              </a:spcBef>
              <a:spcAft>
                <a:spcPts val="0"/>
              </a:spcAft>
              <a:buClr>
                <a:srgbClr val="000000"/>
              </a:buClr>
              <a:buSzPts val="800"/>
              <a:buFont typeface="Gill Sans"/>
              <a:buChar char="•"/>
            </a:pPr>
            <a:r>
              <a:rPr lang="en" sz="1200"/>
              <a:t>correlation (with practice using pipes!): Is accuracy associated with reaction time on this task?</a:t>
            </a:r>
            <a:endParaRPr sz="800"/>
          </a:p>
          <a:p>
            <a:pPr indent="-152400" lvl="2" marL="469900" rtl="0" algn="l">
              <a:lnSpc>
                <a:spcPct val="100000"/>
              </a:lnSpc>
              <a:spcBef>
                <a:spcPts val="600"/>
              </a:spcBef>
              <a:spcAft>
                <a:spcPts val="0"/>
              </a:spcAft>
              <a:buClr>
                <a:srgbClr val="000000"/>
              </a:buClr>
              <a:buSzPts val="800"/>
              <a:buFont typeface="Gill Sans"/>
              <a:buChar char="•"/>
            </a:pPr>
            <a:r>
              <a:rPr lang="en" sz="1200"/>
              <a:t>linear regression: What factors are associated with reaction time?</a:t>
            </a:r>
            <a:endParaRPr sz="800"/>
          </a:p>
          <a:p>
            <a:pPr indent="-152400" lvl="2" marL="469900" rtl="0" algn="l">
              <a:lnSpc>
                <a:spcPct val="100000"/>
              </a:lnSpc>
              <a:spcBef>
                <a:spcPts val="600"/>
              </a:spcBef>
              <a:spcAft>
                <a:spcPts val="0"/>
              </a:spcAft>
              <a:buClr>
                <a:srgbClr val="000000"/>
              </a:buClr>
              <a:buSzPts val="800"/>
              <a:buFont typeface="Gill Sans"/>
              <a:buChar char="•"/>
            </a:pPr>
            <a:r>
              <a:rPr lang="en" sz="1200"/>
              <a:t>logistic regression: What factors are associated with correct responses?</a:t>
            </a:r>
            <a:endParaRPr sz="800"/>
          </a:p>
        </p:txBody>
      </p:sp>
      <p:pic>
        <p:nvPicPr>
          <p:cNvPr id="142" name="Google Shape;142;p35"/>
          <p:cNvPicPr preferRelativeResize="0"/>
          <p:nvPr/>
        </p:nvPicPr>
        <p:blipFill>
          <a:blip r:embed="rId3">
            <a:alphaModFix/>
          </a:blip>
          <a:stretch>
            <a:fillRect/>
          </a:stretch>
        </p:blipFill>
        <p:spPr>
          <a:xfrm>
            <a:off x="6149050" y="875375"/>
            <a:ext cx="2692526" cy="1514549"/>
          </a:xfrm>
          <a:prstGeom prst="rect">
            <a:avLst/>
          </a:prstGeom>
          <a:noFill/>
          <a:ln>
            <a:noFill/>
          </a:ln>
        </p:spPr>
      </p:pic>
      <p:pic>
        <p:nvPicPr>
          <p:cNvPr id="143" name="Google Shape;143;p35"/>
          <p:cNvPicPr preferRelativeResize="0"/>
          <p:nvPr/>
        </p:nvPicPr>
        <p:blipFill>
          <a:blip r:embed="rId4">
            <a:alphaModFix/>
          </a:blip>
          <a:stretch>
            <a:fillRect/>
          </a:stretch>
        </p:blipFill>
        <p:spPr>
          <a:xfrm>
            <a:off x="6571248" y="2646000"/>
            <a:ext cx="1927325" cy="1345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6"/>
          <p:cNvSpPr txBox="1"/>
          <p:nvPr>
            <p:ph type="title"/>
          </p:nvPr>
        </p:nvSpPr>
        <p:spPr>
          <a:xfrm>
            <a:off x="600900" y="1701150"/>
            <a:ext cx="7942200" cy="1741200"/>
          </a:xfrm>
          <a:prstGeom prst="rect">
            <a:avLst/>
          </a:prstGeom>
          <a:noFill/>
          <a:ln>
            <a:noFill/>
          </a:ln>
        </p:spPr>
        <p:txBody>
          <a:bodyPr anchorCtr="0" anchor="ctr" bIns="32750" lIns="32750" spcFirstLastPara="1" rIns="32750" wrap="square" tIns="32750">
            <a:noAutofit/>
          </a:bodyPr>
          <a:lstStyle/>
          <a:p>
            <a:pPr indent="0" lvl="0" marL="0" rtl="0" algn="ctr">
              <a:lnSpc>
                <a:spcPct val="100000"/>
              </a:lnSpc>
              <a:spcBef>
                <a:spcPts val="0"/>
              </a:spcBef>
              <a:spcAft>
                <a:spcPts val="0"/>
              </a:spcAft>
              <a:buClr>
                <a:srgbClr val="000000"/>
              </a:buClr>
              <a:buSzPts val="5200"/>
              <a:buFont typeface="Gill Sans"/>
              <a:buNone/>
            </a:pPr>
            <a:r>
              <a:rPr lang="en" sz="4800"/>
              <a:t>Review: </a:t>
            </a:r>
            <a:r>
              <a:rPr lang="en" sz="4800">
                <a:latin typeface="Gill Sans"/>
                <a:ea typeface="Gill Sans"/>
                <a:cs typeface="Gill Sans"/>
                <a:sym typeface="Gill Sans"/>
              </a:rPr>
              <a:t>Data Wrangling </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7"/>
          <p:cNvSpPr txBox="1"/>
          <p:nvPr>
            <p:ph type="title"/>
          </p:nvPr>
        </p:nvSpPr>
        <p:spPr>
          <a:xfrm>
            <a:off x="636650" y="226450"/>
            <a:ext cx="7972800" cy="991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4600"/>
              <a:buFont typeface="Gill Sans"/>
              <a:buNone/>
            </a:pPr>
            <a:r>
              <a:rPr lang="en" sz="4000">
                <a:solidFill>
                  <a:srgbClr val="00A2FF"/>
                </a:solidFill>
              </a:rPr>
              <a:t>Converting variables from continuous to categorical and plotting</a:t>
            </a:r>
            <a:endParaRPr sz="300">
              <a:solidFill>
                <a:srgbClr val="00A2FF"/>
              </a:solidFill>
            </a:endParaRPr>
          </a:p>
        </p:txBody>
      </p:sp>
      <p:pic>
        <p:nvPicPr>
          <p:cNvPr id="154" name="Google Shape;154;p37"/>
          <p:cNvPicPr preferRelativeResize="0"/>
          <p:nvPr/>
        </p:nvPicPr>
        <p:blipFill rotWithShape="1">
          <a:blip r:embed="rId3">
            <a:alphaModFix/>
          </a:blip>
          <a:srcRect b="0" l="0" r="0" t="0"/>
          <a:stretch/>
        </p:blipFill>
        <p:spPr>
          <a:xfrm>
            <a:off x="5471805" y="1521770"/>
            <a:ext cx="2411016" cy="3375423"/>
          </a:xfrm>
          <a:prstGeom prst="rect">
            <a:avLst/>
          </a:prstGeom>
          <a:noFill/>
          <a:ln>
            <a:noFill/>
          </a:ln>
        </p:spPr>
      </p:pic>
      <p:sp>
        <p:nvSpPr>
          <p:cNvPr id="155" name="Google Shape;155;p37"/>
          <p:cNvSpPr/>
          <p:nvPr/>
        </p:nvSpPr>
        <p:spPr>
          <a:xfrm>
            <a:off x="1023475" y="3268160"/>
            <a:ext cx="4904700" cy="713100"/>
          </a:xfrm>
          <a:prstGeom prst="rect">
            <a:avLst/>
          </a:prstGeom>
          <a:noFill/>
          <a:ln>
            <a:noFill/>
          </a:ln>
        </p:spPr>
        <p:txBody>
          <a:bodyPr anchorCtr="0" anchor="ctr" bIns="32750" lIns="32750" spcFirstLastPara="1" rIns="32750" wrap="square" tIns="3275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df_survey$agecat0 = findInterval(df_survey$age, </a:t>
            </a:r>
            <a:endParaRPr sz="900"/>
          </a:p>
          <a:p>
            <a:pPr indent="1181100" lvl="8"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                     c(29,39,49,65))</a:t>
            </a:r>
            <a:endParaRPr sz="900"/>
          </a:p>
          <a:p>
            <a:pPr indent="1181100" lvl="8"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df_survey$agecat0 = factor(df_survey$agecat0)</a:t>
            </a:r>
            <a:endParaRPr sz="900"/>
          </a:p>
        </p:txBody>
      </p:sp>
      <p:sp>
        <p:nvSpPr>
          <p:cNvPr id="156" name="Google Shape;156;p37"/>
          <p:cNvSpPr/>
          <p:nvPr/>
        </p:nvSpPr>
        <p:spPr>
          <a:xfrm>
            <a:off x="324835" y="1865188"/>
            <a:ext cx="4806000" cy="7971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100"/>
              <a:buFont typeface="Gill Sans"/>
              <a:buNone/>
            </a:pPr>
            <a:r>
              <a:rPr b="0" i="0" lang="en" sz="2100" u="none" cap="none" strike="noStrike">
                <a:solidFill>
                  <a:srgbClr val="000000"/>
                </a:solidFill>
                <a:latin typeface="Gill Sans"/>
                <a:ea typeface="Gill Sans"/>
                <a:cs typeface="Gill Sans"/>
                <a:sym typeface="Gill Sans"/>
              </a:rPr>
              <a:t>Age might be given to us as a continuous variable, but suppose we want to group participants into age categories</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8"/>
          <p:cNvSpPr txBox="1"/>
          <p:nvPr>
            <p:ph type="title"/>
          </p:nvPr>
        </p:nvSpPr>
        <p:spPr>
          <a:xfrm>
            <a:off x="600900" y="1701150"/>
            <a:ext cx="7942200" cy="1741200"/>
          </a:xfrm>
          <a:prstGeom prst="rect">
            <a:avLst/>
          </a:prstGeom>
          <a:noFill/>
          <a:ln>
            <a:noFill/>
          </a:ln>
        </p:spPr>
        <p:txBody>
          <a:bodyPr anchorCtr="0" anchor="ctr" bIns="32750" lIns="32750" spcFirstLastPara="1" rIns="32750" wrap="square" tIns="32750">
            <a:noAutofit/>
          </a:bodyPr>
          <a:lstStyle/>
          <a:p>
            <a:pPr indent="0" lvl="0" marL="0" rtl="0" algn="ctr">
              <a:lnSpc>
                <a:spcPct val="100000"/>
              </a:lnSpc>
              <a:spcBef>
                <a:spcPts val="0"/>
              </a:spcBef>
              <a:spcAft>
                <a:spcPts val="0"/>
              </a:spcAft>
              <a:buClr>
                <a:srgbClr val="000000"/>
              </a:buClr>
              <a:buSzPts val="5200"/>
              <a:buFont typeface="Gill Sans"/>
              <a:buNone/>
            </a:pPr>
            <a:r>
              <a:rPr lang="en" sz="4800"/>
              <a:t>Review: Hypothesis Testing</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9"/>
          <p:cNvSpPr txBox="1"/>
          <p:nvPr>
            <p:ph type="title"/>
          </p:nvPr>
        </p:nvSpPr>
        <p:spPr>
          <a:xfrm>
            <a:off x="892950" y="337527"/>
            <a:ext cx="7358100" cy="10605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None/>
            </a:pPr>
            <a:r>
              <a:rPr lang="en"/>
              <a:t>Shaken or Stirred?</a:t>
            </a:r>
            <a:endParaRPr/>
          </a:p>
        </p:txBody>
      </p:sp>
      <p:pic>
        <p:nvPicPr>
          <p:cNvPr id="167" name="Google Shape;167;p39"/>
          <p:cNvPicPr preferRelativeResize="0"/>
          <p:nvPr/>
        </p:nvPicPr>
        <p:blipFill rotWithShape="1">
          <a:blip r:embed="rId3">
            <a:alphaModFix/>
          </a:blip>
          <a:srcRect b="0" l="11906" r="10320" t="0"/>
          <a:stretch/>
        </p:blipFill>
        <p:spPr>
          <a:xfrm>
            <a:off x="5030350" y="1584800"/>
            <a:ext cx="3792800" cy="3248025"/>
          </a:xfrm>
          <a:prstGeom prst="rect">
            <a:avLst/>
          </a:prstGeom>
          <a:noFill/>
          <a:ln>
            <a:noFill/>
          </a:ln>
        </p:spPr>
      </p:pic>
      <p:sp>
        <p:nvSpPr>
          <p:cNvPr id="168" name="Google Shape;168;p39"/>
          <p:cNvSpPr txBox="1"/>
          <p:nvPr/>
        </p:nvSpPr>
        <p:spPr>
          <a:xfrm>
            <a:off x="607300" y="1708825"/>
            <a:ext cx="38388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chemeClr val="dk1"/>
                </a:solidFill>
                <a:highlight>
                  <a:srgbClr val="FFFFFF"/>
                </a:highlight>
                <a:latin typeface="Raleway"/>
                <a:ea typeface="Raleway"/>
                <a:cs typeface="Raleway"/>
                <a:sym typeface="Raleway"/>
              </a:rPr>
              <a:t>J</a:t>
            </a:r>
            <a:r>
              <a:rPr lang="en" sz="1600">
                <a:solidFill>
                  <a:schemeClr val="dk1"/>
                </a:solidFill>
                <a:highlight>
                  <a:srgbClr val="FFFFFF"/>
                </a:highlight>
                <a:latin typeface="Raleway"/>
                <a:ea typeface="Raleway"/>
                <a:cs typeface="Raleway"/>
                <a:sym typeface="Raleway"/>
              </a:rPr>
              <a:t>ames Bond insists that martinis should be shaken rather than stirred. </a:t>
            </a:r>
            <a:endParaRPr sz="1600">
              <a:solidFill>
                <a:schemeClr val="dk1"/>
              </a:solidFill>
              <a:highlight>
                <a:srgbClr val="FFFFFF"/>
              </a:highlight>
              <a:latin typeface="Raleway"/>
              <a:ea typeface="Raleway"/>
              <a:cs typeface="Raleway"/>
              <a:sym typeface="Raleway"/>
            </a:endParaRPr>
          </a:p>
          <a:p>
            <a:pPr indent="0" lvl="0" marL="0" rtl="0" algn="l">
              <a:lnSpc>
                <a:spcPct val="150000"/>
              </a:lnSpc>
              <a:spcBef>
                <a:spcPts val="0"/>
              </a:spcBef>
              <a:spcAft>
                <a:spcPts val="0"/>
              </a:spcAft>
              <a:buNone/>
            </a:pPr>
            <a:r>
              <a:t/>
            </a:r>
            <a:endParaRPr sz="1600">
              <a:solidFill>
                <a:schemeClr val="dk1"/>
              </a:solidFill>
              <a:highlight>
                <a:srgbClr val="FFFFFF"/>
              </a:highlight>
              <a:latin typeface="Raleway"/>
              <a:ea typeface="Raleway"/>
              <a:cs typeface="Raleway"/>
              <a:sym typeface="Raleway"/>
            </a:endParaRPr>
          </a:p>
          <a:p>
            <a:pPr indent="0" lvl="0" marL="0" rtl="0" algn="l">
              <a:lnSpc>
                <a:spcPct val="150000"/>
              </a:lnSpc>
              <a:spcBef>
                <a:spcPts val="0"/>
              </a:spcBef>
              <a:spcAft>
                <a:spcPts val="0"/>
              </a:spcAft>
              <a:buNone/>
            </a:pPr>
            <a:r>
              <a:rPr lang="en" sz="1600">
                <a:solidFill>
                  <a:schemeClr val="dk1"/>
                </a:solidFill>
                <a:highlight>
                  <a:srgbClr val="FFFFFF"/>
                </a:highlight>
                <a:latin typeface="Raleway"/>
                <a:ea typeface="Raleway"/>
                <a:cs typeface="Raleway"/>
                <a:sym typeface="Raleway"/>
              </a:rPr>
              <a:t>Let's consider a hypothetical experiment to determine whether Mr. Bond can tell the difference between a shaken and a stirred martini. </a:t>
            </a:r>
            <a:endParaRPr sz="19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0"/>
          <p:cNvSpPr txBox="1"/>
          <p:nvPr>
            <p:ph type="title"/>
          </p:nvPr>
        </p:nvSpPr>
        <p:spPr>
          <a:xfrm>
            <a:off x="892950" y="337527"/>
            <a:ext cx="7358100" cy="10605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None/>
            </a:pPr>
            <a:r>
              <a:rPr lang="en"/>
              <a:t>Shaken or Stirred?</a:t>
            </a:r>
            <a:endParaRPr/>
          </a:p>
        </p:txBody>
      </p:sp>
      <p:sp>
        <p:nvSpPr>
          <p:cNvPr id="174" name="Google Shape;174;p40"/>
          <p:cNvSpPr txBox="1"/>
          <p:nvPr/>
        </p:nvSpPr>
        <p:spPr>
          <a:xfrm>
            <a:off x="3716050" y="1550425"/>
            <a:ext cx="5385300" cy="3248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chemeClr val="dk1"/>
                </a:solidFill>
                <a:highlight>
                  <a:srgbClr val="FFFFFF"/>
                </a:highlight>
                <a:latin typeface="Raleway"/>
                <a:ea typeface="Raleway"/>
                <a:cs typeface="Raleway"/>
                <a:sym typeface="Raleway"/>
              </a:rPr>
              <a:t>We’ll </a:t>
            </a:r>
            <a:r>
              <a:rPr lang="en" sz="1600">
                <a:solidFill>
                  <a:schemeClr val="dk1"/>
                </a:solidFill>
                <a:highlight>
                  <a:srgbClr val="FFFFFF"/>
                </a:highlight>
                <a:latin typeface="Raleway"/>
                <a:ea typeface="Raleway"/>
                <a:cs typeface="Raleway"/>
                <a:sym typeface="Raleway"/>
              </a:rPr>
              <a:t>give Mr. Bond a series of 16 taste tests. In each test, we’ll flip a fair coin to determine whether to stir or shake the martini. Then we’ll present the martini to Mr. Bond and ask him to decide whether it was shaken or stirred. </a:t>
            </a:r>
            <a:endParaRPr sz="1600">
              <a:solidFill>
                <a:schemeClr val="dk1"/>
              </a:solidFill>
              <a:highlight>
                <a:srgbClr val="FFFFFF"/>
              </a:highlight>
              <a:latin typeface="Raleway"/>
              <a:ea typeface="Raleway"/>
              <a:cs typeface="Raleway"/>
              <a:sym typeface="Raleway"/>
            </a:endParaRPr>
          </a:p>
          <a:p>
            <a:pPr indent="0" lvl="0" marL="0" rtl="0" algn="l">
              <a:lnSpc>
                <a:spcPct val="150000"/>
              </a:lnSpc>
              <a:spcBef>
                <a:spcPts val="0"/>
              </a:spcBef>
              <a:spcAft>
                <a:spcPts val="0"/>
              </a:spcAft>
              <a:buNone/>
            </a:pPr>
            <a:r>
              <a:t/>
            </a:r>
            <a:endParaRPr sz="1600">
              <a:solidFill>
                <a:schemeClr val="dk1"/>
              </a:solidFill>
              <a:highlight>
                <a:srgbClr val="FFFFFF"/>
              </a:highlight>
              <a:latin typeface="Raleway"/>
              <a:ea typeface="Raleway"/>
              <a:cs typeface="Raleway"/>
              <a:sym typeface="Raleway"/>
            </a:endParaRPr>
          </a:p>
          <a:p>
            <a:pPr indent="0" lvl="0" marL="0" rtl="0" algn="l">
              <a:lnSpc>
                <a:spcPct val="150000"/>
              </a:lnSpc>
              <a:spcBef>
                <a:spcPts val="0"/>
              </a:spcBef>
              <a:spcAft>
                <a:spcPts val="0"/>
              </a:spcAft>
              <a:buNone/>
            </a:pPr>
            <a:r>
              <a:rPr lang="en" sz="1600">
                <a:solidFill>
                  <a:schemeClr val="dk1"/>
                </a:solidFill>
                <a:highlight>
                  <a:srgbClr val="FFFFFF"/>
                </a:highlight>
                <a:latin typeface="Raleway"/>
                <a:ea typeface="Raleway"/>
                <a:cs typeface="Raleway"/>
                <a:sym typeface="Raleway"/>
              </a:rPr>
              <a:t>Let's say Mr. Bond was correct on 13 of the 16 taste tests. Does this prove that Mr. Bond has at least some ability to tell whether the martini was shaken or stirred?</a:t>
            </a:r>
            <a:endParaRPr sz="2100">
              <a:solidFill>
                <a:schemeClr val="dk1"/>
              </a:solidFill>
              <a:highlight>
                <a:srgbClr val="FFFFFF"/>
              </a:highlight>
              <a:latin typeface="Raleway"/>
              <a:ea typeface="Raleway"/>
              <a:cs typeface="Raleway"/>
              <a:sym typeface="Raleway"/>
            </a:endParaRPr>
          </a:p>
        </p:txBody>
      </p:sp>
      <p:pic>
        <p:nvPicPr>
          <p:cNvPr id="175" name="Google Shape;175;p40"/>
          <p:cNvPicPr preferRelativeResize="0"/>
          <p:nvPr/>
        </p:nvPicPr>
        <p:blipFill>
          <a:blip r:embed="rId3">
            <a:alphaModFix/>
          </a:blip>
          <a:stretch>
            <a:fillRect/>
          </a:stretch>
        </p:blipFill>
        <p:spPr>
          <a:xfrm>
            <a:off x="324225" y="1858740"/>
            <a:ext cx="3098475" cy="23266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1"/>
          <p:cNvSpPr txBox="1"/>
          <p:nvPr>
            <p:ph type="title"/>
          </p:nvPr>
        </p:nvSpPr>
        <p:spPr>
          <a:xfrm>
            <a:off x="892950" y="337527"/>
            <a:ext cx="7358100" cy="10605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None/>
            </a:pPr>
            <a:r>
              <a:rPr lang="en"/>
              <a:t>Shaken or Stirred?</a:t>
            </a:r>
            <a:endParaRPr/>
          </a:p>
        </p:txBody>
      </p:sp>
      <p:sp>
        <p:nvSpPr>
          <p:cNvPr id="181" name="Google Shape;181;p41"/>
          <p:cNvSpPr txBox="1"/>
          <p:nvPr/>
        </p:nvSpPr>
        <p:spPr>
          <a:xfrm>
            <a:off x="3586550" y="1398025"/>
            <a:ext cx="5514900" cy="340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highlight>
                  <a:srgbClr val="FFFFFF"/>
                </a:highlight>
                <a:latin typeface="Raleway"/>
                <a:ea typeface="Raleway"/>
                <a:cs typeface="Raleway"/>
                <a:sym typeface="Raleway"/>
              </a:rPr>
              <a:t>This result does not prove that he does; it could be he was just lucky and guessed right 13 out of 16 times. </a:t>
            </a:r>
            <a:r>
              <a:rPr b="1" lang="en">
                <a:solidFill>
                  <a:schemeClr val="dk1"/>
                </a:solidFill>
                <a:highlight>
                  <a:srgbClr val="FFFFFF"/>
                </a:highlight>
                <a:latin typeface="Raleway"/>
                <a:ea typeface="Raleway"/>
                <a:cs typeface="Raleway"/>
                <a:sym typeface="Raleway"/>
              </a:rPr>
              <a:t>But how plausible is the explanation that he was just lucky? </a:t>
            </a:r>
            <a:endParaRPr b="1">
              <a:solidFill>
                <a:schemeClr val="dk1"/>
              </a:solidFill>
              <a:highlight>
                <a:srgbClr val="FFFFFF"/>
              </a:highlight>
              <a:latin typeface="Raleway"/>
              <a:ea typeface="Raleway"/>
              <a:cs typeface="Raleway"/>
              <a:sym typeface="Raleway"/>
            </a:endParaRPr>
          </a:p>
          <a:p>
            <a:pPr indent="0" lvl="0" marL="0" rtl="0" algn="l">
              <a:lnSpc>
                <a:spcPct val="150000"/>
              </a:lnSpc>
              <a:spcBef>
                <a:spcPts val="0"/>
              </a:spcBef>
              <a:spcAft>
                <a:spcPts val="0"/>
              </a:spcAft>
              <a:buNone/>
            </a:pPr>
            <a:r>
              <a:t/>
            </a:r>
            <a:endParaRPr>
              <a:solidFill>
                <a:schemeClr val="dk1"/>
              </a:solidFill>
              <a:highlight>
                <a:srgbClr val="FFFFFF"/>
              </a:highlight>
              <a:latin typeface="Raleway"/>
              <a:ea typeface="Raleway"/>
              <a:cs typeface="Raleway"/>
              <a:sym typeface="Raleway"/>
            </a:endParaRPr>
          </a:p>
          <a:p>
            <a:pPr indent="0" lvl="0" marL="0" rtl="0" algn="l">
              <a:lnSpc>
                <a:spcPct val="150000"/>
              </a:lnSpc>
              <a:spcBef>
                <a:spcPts val="0"/>
              </a:spcBef>
              <a:spcAft>
                <a:spcPts val="0"/>
              </a:spcAft>
              <a:buNone/>
            </a:pPr>
            <a:r>
              <a:rPr lang="en">
                <a:solidFill>
                  <a:schemeClr val="dk1"/>
                </a:solidFill>
                <a:highlight>
                  <a:srgbClr val="FFFFFF"/>
                </a:highlight>
                <a:latin typeface="Raleway"/>
                <a:ea typeface="Raleway"/>
                <a:cs typeface="Raleway"/>
                <a:sym typeface="Raleway"/>
              </a:rPr>
              <a:t>To assess its plausibility, we determine the probability that someone who was just guessing would be correct 13/16 times or more. This probability can be computed from the binomial distribution, and the binomial distribution calculator shows it to be 0.0106. This is a pretty low probability, and therefore someone would have to be very lucky to be correct 13 or more times out of 16 if they were just guessing. </a:t>
            </a:r>
            <a:endParaRPr sz="2400">
              <a:solidFill>
                <a:schemeClr val="dk1"/>
              </a:solidFill>
              <a:highlight>
                <a:srgbClr val="FFFFFF"/>
              </a:highlight>
              <a:latin typeface="Raleway"/>
              <a:ea typeface="Raleway"/>
              <a:cs typeface="Raleway"/>
              <a:sym typeface="Raleway"/>
            </a:endParaRPr>
          </a:p>
        </p:txBody>
      </p:sp>
      <p:pic>
        <p:nvPicPr>
          <p:cNvPr id="182" name="Google Shape;182;p41"/>
          <p:cNvPicPr preferRelativeResize="0"/>
          <p:nvPr/>
        </p:nvPicPr>
        <p:blipFill rotWithShape="1">
          <a:blip r:embed="rId3">
            <a:alphaModFix/>
          </a:blip>
          <a:srcRect b="0" l="0" r="0" t="8324"/>
          <a:stretch/>
        </p:blipFill>
        <p:spPr>
          <a:xfrm>
            <a:off x="244075" y="1413575"/>
            <a:ext cx="3285200" cy="3577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