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9" r:id="rId4"/>
    <p:sldMasterId id="2147483710" r:id="rId5"/>
    <p:sldMasterId id="2147483711" r:id="rId6"/>
    <p:sldMasterId id="214748371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Lst>
  <p:sldSz cy="5143500" cx="9144000"/>
  <p:notesSz cx="6858000" cy="9144000"/>
  <p:embeddedFontLst>
    <p:embeddedFont>
      <p:font typeface="Raleway Thin"/>
      <p:regular r:id="rId26"/>
      <p:bold r:id="rId27"/>
      <p:italic r:id="rId28"/>
      <p:boldItalic r:id="rId29"/>
    </p:embeddedFont>
    <p:embeddedFont>
      <p:font typeface="Helvetica Neue Light"/>
      <p:regular r:id="rId30"/>
      <p:bold r:id="rId31"/>
      <p:italic r:id="rId32"/>
      <p:boldItalic r:id="rId33"/>
    </p:embeddedFont>
    <p:embeddedFont>
      <p:font typeface="Gill Sans"/>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font" Target="fonts/RalewayThin-regular.fntdata"/><Relationship Id="rId25" Type="http://schemas.openxmlformats.org/officeDocument/2006/relationships/slide" Target="slides/slide17.xml"/><Relationship Id="rId28" Type="http://schemas.openxmlformats.org/officeDocument/2006/relationships/font" Target="fonts/RalewayThin-italic.fntdata"/><Relationship Id="rId27" Type="http://schemas.openxmlformats.org/officeDocument/2006/relationships/font" Target="fonts/RalewayThin-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RalewayThin-boldItalic.fntdata"/><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font" Target="fonts/HelveticaNeueLight-bold.fntdata"/><Relationship Id="rId30" Type="http://schemas.openxmlformats.org/officeDocument/2006/relationships/font" Target="fonts/HelveticaNeueLight-regular.fntdata"/><Relationship Id="rId11" Type="http://schemas.openxmlformats.org/officeDocument/2006/relationships/slide" Target="slides/slide3.xml"/><Relationship Id="rId33" Type="http://schemas.openxmlformats.org/officeDocument/2006/relationships/font" Target="fonts/HelveticaNeueLight-boldItalic.fntdata"/><Relationship Id="rId10" Type="http://schemas.openxmlformats.org/officeDocument/2006/relationships/slide" Target="slides/slide2.xml"/><Relationship Id="rId32" Type="http://schemas.openxmlformats.org/officeDocument/2006/relationships/font" Target="fonts/HelveticaNeueLight-italic.fntdata"/><Relationship Id="rId13" Type="http://schemas.openxmlformats.org/officeDocument/2006/relationships/slide" Target="slides/slide5.xml"/><Relationship Id="rId35" Type="http://schemas.openxmlformats.org/officeDocument/2006/relationships/font" Target="fonts/GillSans-bold.fntdata"/><Relationship Id="rId12" Type="http://schemas.openxmlformats.org/officeDocument/2006/relationships/slide" Target="slides/slide4.xml"/><Relationship Id="rId34" Type="http://schemas.openxmlformats.org/officeDocument/2006/relationships/font" Target="fonts/GillSans-regular.fntdata"/><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8f96be3d3d_2_7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8f96be3d3d_2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94e40bb8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94e40bb8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8fb2e7a1c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8fb2e7a1c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8fb2e7a1c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8fb2e7a1c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8f96be3d3d_12_11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g8f96be3d3d_12_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8f96be3d3d_12_11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g8f96be3d3d_12_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8f96be3d3d_12_12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g8f96be3d3d_12_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8f96be3d3d_12_12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g8f96be3d3d_12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8f96be3d3d_12_13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g8f96be3d3d_12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8f96be3d3d_16_3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8f96be3d3d_16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8f96be3d3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8f96be3d3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8f96be3d3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8f96be3d3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8f96be3d3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8f96be3d3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8f96be3d3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8f96be3d3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8fb2e7a1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8fb2e7a1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8fb2e7a1c0_0_1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g8fb2e7a1c0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8fb2e7a1c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8fb2e7a1c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x">
  <p:cSld name="TITLE_AND_BODY">
    <p:spTree>
      <p:nvGrpSpPr>
        <p:cNvPr id="54" name="Shape 54"/>
        <p:cNvGrpSpPr/>
        <p:nvPr/>
      </p:nvGrpSpPr>
      <p:grpSpPr>
        <a:xfrm>
          <a:off x="0" y="0"/>
          <a:ext cx="0" cy="0"/>
          <a:chOff x="0" y="0"/>
          <a:chExt cx="0" cy="0"/>
        </a:xfrm>
      </p:grpSpPr>
      <p:sp>
        <p:nvSpPr>
          <p:cNvPr id="55" name="Google Shape;55;p14"/>
          <p:cNvSpPr txBox="1"/>
          <p:nvPr>
            <p:ph type="title"/>
          </p:nvPr>
        </p:nvSpPr>
        <p:spPr>
          <a:xfrm>
            <a:off x="892969" y="863947"/>
            <a:ext cx="7358063" cy="1741289"/>
          </a:xfrm>
          <a:prstGeom prst="rect">
            <a:avLst/>
          </a:prstGeom>
          <a:noFill/>
          <a:ln>
            <a:noFill/>
          </a:ln>
        </p:spPr>
        <p:txBody>
          <a:bodyPr anchorCtr="0" anchor="b" bIns="32750" lIns="32750" spcFirstLastPara="1" rIns="32750" wrap="square" tIns="32750">
            <a:noAutofit/>
          </a:bodyPr>
          <a:lstStyle>
            <a:lvl1pPr lvl="0" algn="ctr">
              <a:lnSpc>
                <a:spcPct val="100000"/>
              </a:lnSpc>
              <a:spcBef>
                <a:spcPts val="0"/>
              </a:spcBef>
              <a:spcAft>
                <a:spcPts val="0"/>
              </a:spcAft>
              <a:buClr>
                <a:srgbClr val="000000"/>
              </a:buClr>
              <a:buSzPts val="5200"/>
              <a:buFont typeface="Gill Sans"/>
              <a:buNone/>
              <a:defRPr>
                <a:latin typeface="Gill Sans"/>
                <a:ea typeface="Gill Sans"/>
                <a:cs typeface="Gill Sans"/>
                <a:sym typeface="Gill Sans"/>
              </a:defRPr>
            </a:lvl1pPr>
            <a:lvl2pPr lvl="1" algn="ctr">
              <a:lnSpc>
                <a:spcPct val="100000"/>
              </a:lnSpc>
              <a:spcBef>
                <a:spcPts val="0"/>
              </a:spcBef>
              <a:spcAft>
                <a:spcPts val="0"/>
              </a:spcAft>
              <a:buClr>
                <a:srgbClr val="000000"/>
              </a:buClr>
              <a:buSzPts val="1200"/>
              <a:buNone/>
              <a:defRPr/>
            </a:lvl2pPr>
            <a:lvl3pPr lvl="2" algn="ctr">
              <a:lnSpc>
                <a:spcPct val="100000"/>
              </a:lnSpc>
              <a:spcBef>
                <a:spcPts val="0"/>
              </a:spcBef>
              <a:spcAft>
                <a:spcPts val="0"/>
              </a:spcAft>
              <a:buClr>
                <a:srgbClr val="000000"/>
              </a:buClr>
              <a:buSzPts val="1200"/>
              <a:buNone/>
              <a:defRPr/>
            </a:lvl3pPr>
            <a:lvl4pPr lvl="3" algn="ctr">
              <a:lnSpc>
                <a:spcPct val="100000"/>
              </a:lnSpc>
              <a:spcBef>
                <a:spcPts val="0"/>
              </a:spcBef>
              <a:spcAft>
                <a:spcPts val="0"/>
              </a:spcAft>
              <a:buClr>
                <a:srgbClr val="000000"/>
              </a:buClr>
              <a:buSzPts val="1200"/>
              <a:buNone/>
              <a:defRPr/>
            </a:lvl4pPr>
            <a:lvl5pPr lvl="4" algn="ctr">
              <a:lnSpc>
                <a:spcPct val="100000"/>
              </a:lnSpc>
              <a:spcBef>
                <a:spcPts val="0"/>
              </a:spcBef>
              <a:spcAft>
                <a:spcPts val="0"/>
              </a:spcAft>
              <a:buClr>
                <a:srgbClr val="000000"/>
              </a:buClr>
              <a:buSzPts val="1200"/>
              <a:buNone/>
              <a:defRPr/>
            </a:lvl5pPr>
            <a:lvl6pPr lvl="5" algn="ctr">
              <a:lnSpc>
                <a:spcPct val="100000"/>
              </a:lnSpc>
              <a:spcBef>
                <a:spcPts val="0"/>
              </a:spcBef>
              <a:spcAft>
                <a:spcPts val="0"/>
              </a:spcAft>
              <a:buClr>
                <a:srgbClr val="000000"/>
              </a:buClr>
              <a:buSzPts val="1200"/>
              <a:buNone/>
              <a:defRPr/>
            </a:lvl6pPr>
            <a:lvl7pPr lvl="6" algn="ctr">
              <a:lnSpc>
                <a:spcPct val="100000"/>
              </a:lnSpc>
              <a:spcBef>
                <a:spcPts val="0"/>
              </a:spcBef>
              <a:spcAft>
                <a:spcPts val="0"/>
              </a:spcAft>
              <a:buClr>
                <a:srgbClr val="000000"/>
              </a:buClr>
              <a:buSzPts val="1200"/>
              <a:buNone/>
              <a:defRPr/>
            </a:lvl7pPr>
            <a:lvl8pPr lvl="7" algn="ctr">
              <a:lnSpc>
                <a:spcPct val="100000"/>
              </a:lnSpc>
              <a:spcBef>
                <a:spcPts val="0"/>
              </a:spcBef>
              <a:spcAft>
                <a:spcPts val="0"/>
              </a:spcAft>
              <a:buClr>
                <a:srgbClr val="000000"/>
              </a:buClr>
              <a:buSzPts val="1200"/>
              <a:buNone/>
              <a:defRPr/>
            </a:lvl8pPr>
            <a:lvl9pPr lvl="8" algn="ctr">
              <a:lnSpc>
                <a:spcPct val="100000"/>
              </a:lnSpc>
              <a:spcBef>
                <a:spcPts val="0"/>
              </a:spcBef>
              <a:spcAft>
                <a:spcPts val="0"/>
              </a:spcAft>
              <a:buClr>
                <a:srgbClr val="000000"/>
              </a:buClr>
              <a:buSzPts val="1200"/>
              <a:buNone/>
              <a:defRPr/>
            </a:lvl9pPr>
          </a:lstStyle>
          <a:p/>
        </p:txBody>
      </p:sp>
      <p:sp>
        <p:nvSpPr>
          <p:cNvPr id="56" name="Google Shape;56;p14"/>
          <p:cNvSpPr txBox="1"/>
          <p:nvPr>
            <p:ph idx="1" type="body"/>
          </p:nvPr>
        </p:nvSpPr>
        <p:spPr>
          <a:xfrm>
            <a:off x="892969" y="2652117"/>
            <a:ext cx="7358063" cy="596057"/>
          </a:xfrm>
          <a:prstGeom prst="rect">
            <a:avLst/>
          </a:prstGeom>
          <a:noFill/>
          <a:ln>
            <a:noFill/>
          </a:ln>
        </p:spPr>
        <p:txBody>
          <a:bodyPr anchorCtr="0" anchor="t" bIns="32750" lIns="32750" spcFirstLastPara="1" rIns="32750" wrap="square" tIns="32750">
            <a:noAutofit/>
          </a:bodyPr>
          <a:lstStyle>
            <a:lvl1pPr indent="-228600" lvl="0" marL="457200" algn="ctr">
              <a:lnSpc>
                <a:spcPct val="100000"/>
              </a:lnSpc>
              <a:spcBef>
                <a:spcPts val="0"/>
              </a:spcBef>
              <a:spcAft>
                <a:spcPts val="0"/>
              </a:spcAft>
              <a:buClr>
                <a:srgbClr val="000000"/>
              </a:buClr>
              <a:buSzPts val="2100"/>
              <a:buFont typeface="Gill Sans"/>
              <a:buNone/>
              <a:defRPr sz="2100">
                <a:latin typeface="Gill Sans"/>
                <a:ea typeface="Gill Sans"/>
                <a:cs typeface="Gill Sans"/>
                <a:sym typeface="Gill Sans"/>
              </a:defRPr>
            </a:lvl1pPr>
            <a:lvl2pPr indent="-228600" lvl="1" marL="914400" algn="ctr">
              <a:lnSpc>
                <a:spcPct val="100000"/>
              </a:lnSpc>
              <a:spcBef>
                <a:spcPts val="0"/>
              </a:spcBef>
              <a:spcAft>
                <a:spcPts val="0"/>
              </a:spcAft>
              <a:buClr>
                <a:srgbClr val="000000"/>
              </a:buClr>
              <a:buSzPts val="2100"/>
              <a:buFont typeface="Gill Sans"/>
              <a:buNone/>
              <a:defRPr sz="2100">
                <a:latin typeface="Gill Sans"/>
                <a:ea typeface="Gill Sans"/>
                <a:cs typeface="Gill Sans"/>
                <a:sym typeface="Gill Sans"/>
              </a:defRPr>
            </a:lvl2pPr>
            <a:lvl3pPr indent="-228600" lvl="2" marL="1371600" algn="ctr">
              <a:lnSpc>
                <a:spcPct val="100000"/>
              </a:lnSpc>
              <a:spcBef>
                <a:spcPts val="0"/>
              </a:spcBef>
              <a:spcAft>
                <a:spcPts val="0"/>
              </a:spcAft>
              <a:buClr>
                <a:srgbClr val="000000"/>
              </a:buClr>
              <a:buSzPts val="2100"/>
              <a:buFont typeface="Gill Sans"/>
              <a:buNone/>
              <a:defRPr sz="2100">
                <a:latin typeface="Gill Sans"/>
                <a:ea typeface="Gill Sans"/>
                <a:cs typeface="Gill Sans"/>
                <a:sym typeface="Gill Sans"/>
              </a:defRPr>
            </a:lvl3pPr>
            <a:lvl4pPr indent="-228600" lvl="3" marL="1828800" algn="ctr">
              <a:lnSpc>
                <a:spcPct val="100000"/>
              </a:lnSpc>
              <a:spcBef>
                <a:spcPts val="0"/>
              </a:spcBef>
              <a:spcAft>
                <a:spcPts val="0"/>
              </a:spcAft>
              <a:buClr>
                <a:srgbClr val="000000"/>
              </a:buClr>
              <a:buSzPts val="2100"/>
              <a:buFont typeface="Gill Sans"/>
              <a:buNone/>
              <a:defRPr sz="2100">
                <a:latin typeface="Gill Sans"/>
                <a:ea typeface="Gill Sans"/>
                <a:cs typeface="Gill Sans"/>
                <a:sym typeface="Gill Sans"/>
              </a:defRPr>
            </a:lvl4pPr>
            <a:lvl5pPr indent="-228600" lvl="4" marL="2286000" algn="ctr">
              <a:lnSpc>
                <a:spcPct val="100000"/>
              </a:lnSpc>
              <a:spcBef>
                <a:spcPts val="0"/>
              </a:spcBef>
              <a:spcAft>
                <a:spcPts val="0"/>
              </a:spcAft>
              <a:buClr>
                <a:srgbClr val="000000"/>
              </a:buClr>
              <a:buSzPts val="2100"/>
              <a:buFont typeface="Gill Sans"/>
              <a:buNone/>
              <a:defRPr sz="2100">
                <a:latin typeface="Gill Sans"/>
                <a:ea typeface="Gill Sans"/>
                <a:cs typeface="Gill Sans"/>
                <a:sym typeface="Gill Sans"/>
              </a:defRPr>
            </a:lvl5pPr>
            <a:lvl6pPr indent="-285750" lvl="5" marL="2743200" algn="l">
              <a:lnSpc>
                <a:spcPct val="100000"/>
              </a:lnSpc>
              <a:spcBef>
                <a:spcPts val="2700"/>
              </a:spcBef>
              <a:spcAft>
                <a:spcPts val="0"/>
              </a:spcAft>
              <a:buClr>
                <a:srgbClr val="000000"/>
              </a:buClr>
              <a:buSzPts val="900"/>
              <a:buChar char="•"/>
              <a:defRPr/>
            </a:lvl6pPr>
            <a:lvl7pPr indent="-285750" lvl="6" marL="3200400" algn="l">
              <a:lnSpc>
                <a:spcPct val="100000"/>
              </a:lnSpc>
              <a:spcBef>
                <a:spcPts val="2700"/>
              </a:spcBef>
              <a:spcAft>
                <a:spcPts val="0"/>
              </a:spcAft>
              <a:buClr>
                <a:srgbClr val="000000"/>
              </a:buClr>
              <a:buSzPts val="900"/>
              <a:buChar char="•"/>
              <a:defRPr/>
            </a:lvl7pPr>
            <a:lvl8pPr indent="-285750" lvl="7" marL="3657600" algn="l">
              <a:lnSpc>
                <a:spcPct val="100000"/>
              </a:lnSpc>
              <a:spcBef>
                <a:spcPts val="2700"/>
              </a:spcBef>
              <a:spcAft>
                <a:spcPts val="0"/>
              </a:spcAft>
              <a:buClr>
                <a:srgbClr val="000000"/>
              </a:buClr>
              <a:buSzPts val="900"/>
              <a:buChar char="•"/>
              <a:defRPr/>
            </a:lvl8pPr>
            <a:lvl9pPr indent="-285750" lvl="8" marL="4114800" algn="l">
              <a:lnSpc>
                <a:spcPct val="100000"/>
              </a:lnSpc>
              <a:spcBef>
                <a:spcPts val="2700"/>
              </a:spcBef>
              <a:spcAft>
                <a:spcPts val="0"/>
              </a:spcAft>
              <a:buClr>
                <a:srgbClr val="000000"/>
              </a:buClr>
              <a:buSzPts val="900"/>
              <a:buChar char="•"/>
              <a:defRPr/>
            </a:lvl9pPr>
          </a:lstStyle>
          <a:p/>
        </p:txBody>
      </p:sp>
      <p:sp>
        <p:nvSpPr>
          <p:cNvPr id="57" name="Google Shape;57;p14"/>
          <p:cNvSpPr txBox="1"/>
          <p:nvPr>
            <p:ph idx="12" type="sldNum"/>
          </p:nvPr>
        </p:nvSpPr>
        <p:spPr>
          <a:xfrm>
            <a:off x="4437983" y="4878958"/>
            <a:ext cx="259104" cy="200918"/>
          </a:xfrm>
          <a:prstGeom prst="rect">
            <a:avLst/>
          </a:prstGeom>
          <a:noFill/>
          <a:ln>
            <a:noFill/>
          </a:ln>
        </p:spPr>
        <p:txBody>
          <a:bodyPr anchorCtr="0" anchor="t" bIns="32750" lIns="32750" spcFirstLastPara="1" rIns="32750" wrap="square" tIns="32750">
            <a:noAutofit/>
          </a:bodyPr>
          <a:lstStyle>
            <a:lvl1pPr indent="0" lvl="0" marL="0" algn="ctr">
              <a:lnSpc>
                <a:spcPct val="100000"/>
              </a:lnSpc>
              <a:spcBef>
                <a:spcPts val="0"/>
              </a:spcBef>
              <a:spcAft>
                <a:spcPts val="0"/>
              </a:spcAft>
              <a:buClr>
                <a:srgbClr val="000000"/>
              </a:buClr>
              <a:buSzPts val="1200"/>
              <a:buFont typeface="Helvetica Neue Light"/>
              <a:buNone/>
              <a:defRPr sz="1200"/>
            </a:lvl1pPr>
            <a:lvl2pPr indent="0" lvl="1" marL="0" algn="ctr">
              <a:lnSpc>
                <a:spcPct val="100000"/>
              </a:lnSpc>
              <a:spcBef>
                <a:spcPts val="0"/>
              </a:spcBef>
              <a:spcAft>
                <a:spcPts val="0"/>
              </a:spcAft>
              <a:buClr>
                <a:srgbClr val="000000"/>
              </a:buClr>
              <a:buSzPts val="1200"/>
              <a:buFont typeface="Helvetica Neue Light"/>
              <a:buNone/>
              <a:defRPr sz="1200"/>
            </a:lvl2pPr>
            <a:lvl3pPr indent="0" lvl="2" marL="0" algn="ctr">
              <a:lnSpc>
                <a:spcPct val="100000"/>
              </a:lnSpc>
              <a:spcBef>
                <a:spcPts val="0"/>
              </a:spcBef>
              <a:spcAft>
                <a:spcPts val="0"/>
              </a:spcAft>
              <a:buClr>
                <a:srgbClr val="000000"/>
              </a:buClr>
              <a:buSzPts val="1200"/>
              <a:buFont typeface="Helvetica Neue Light"/>
              <a:buNone/>
              <a:defRPr sz="1200"/>
            </a:lvl3pPr>
            <a:lvl4pPr indent="0" lvl="3" marL="0" algn="ctr">
              <a:lnSpc>
                <a:spcPct val="100000"/>
              </a:lnSpc>
              <a:spcBef>
                <a:spcPts val="0"/>
              </a:spcBef>
              <a:spcAft>
                <a:spcPts val="0"/>
              </a:spcAft>
              <a:buClr>
                <a:srgbClr val="000000"/>
              </a:buClr>
              <a:buSzPts val="1200"/>
              <a:buFont typeface="Helvetica Neue Light"/>
              <a:buNone/>
              <a:defRPr sz="1200"/>
            </a:lvl4pPr>
            <a:lvl5pPr indent="0" lvl="4" marL="0" algn="ctr">
              <a:lnSpc>
                <a:spcPct val="100000"/>
              </a:lnSpc>
              <a:spcBef>
                <a:spcPts val="0"/>
              </a:spcBef>
              <a:spcAft>
                <a:spcPts val="0"/>
              </a:spcAft>
              <a:buClr>
                <a:srgbClr val="000000"/>
              </a:buClr>
              <a:buSzPts val="1200"/>
              <a:buFont typeface="Helvetica Neue Light"/>
              <a:buNone/>
              <a:defRPr sz="1200"/>
            </a:lvl5pPr>
            <a:lvl6pPr indent="0" lvl="5" marL="0" algn="ctr">
              <a:lnSpc>
                <a:spcPct val="100000"/>
              </a:lnSpc>
              <a:spcBef>
                <a:spcPts val="0"/>
              </a:spcBef>
              <a:spcAft>
                <a:spcPts val="0"/>
              </a:spcAft>
              <a:buClr>
                <a:srgbClr val="000000"/>
              </a:buClr>
              <a:buSzPts val="1200"/>
              <a:buFont typeface="Helvetica Neue Light"/>
              <a:buNone/>
              <a:defRPr sz="1200"/>
            </a:lvl6pPr>
            <a:lvl7pPr indent="0" lvl="6" marL="0" algn="ctr">
              <a:lnSpc>
                <a:spcPct val="100000"/>
              </a:lnSpc>
              <a:spcBef>
                <a:spcPts val="0"/>
              </a:spcBef>
              <a:spcAft>
                <a:spcPts val="0"/>
              </a:spcAft>
              <a:buClr>
                <a:srgbClr val="000000"/>
              </a:buClr>
              <a:buSzPts val="1200"/>
              <a:buFont typeface="Helvetica Neue Light"/>
              <a:buNone/>
              <a:defRPr sz="1200"/>
            </a:lvl7pPr>
            <a:lvl8pPr indent="0" lvl="7" marL="0" algn="ctr">
              <a:lnSpc>
                <a:spcPct val="100000"/>
              </a:lnSpc>
              <a:spcBef>
                <a:spcPts val="0"/>
              </a:spcBef>
              <a:spcAft>
                <a:spcPts val="0"/>
              </a:spcAft>
              <a:buClr>
                <a:srgbClr val="000000"/>
              </a:buClr>
              <a:buSzPts val="1200"/>
              <a:buFont typeface="Helvetica Neue Light"/>
              <a:buNone/>
              <a:defRPr sz="1200"/>
            </a:lvl8pPr>
            <a:lvl9pPr indent="0" lvl="8" mar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58" name="Shape 58"/>
        <p:cNvGrpSpPr/>
        <p:nvPr/>
      </p:nvGrpSpPr>
      <p:grpSpPr>
        <a:xfrm>
          <a:off x="0" y="0"/>
          <a:ext cx="0" cy="0"/>
          <a:chOff x="0" y="0"/>
          <a:chExt cx="0" cy="0"/>
        </a:xfrm>
      </p:grpSpPr>
      <p:sp>
        <p:nvSpPr>
          <p:cNvPr id="59" name="Google Shape;59;p15"/>
          <p:cNvSpPr txBox="1"/>
          <p:nvPr>
            <p:ph type="title"/>
          </p:nvPr>
        </p:nvSpPr>
        <p:spPr>
          <a:xfrm>
            <a:off x="669727" y="234404"/>
            <a:ext cx="7804547" cy="1138535"/>
          </a:xfrm>
          <a:prstGeom prst="rect">
            <a:avLst/>
          </a:prstGeom>
          <a:noFill/>
          <a:ln>
            <a:noFill/>
          </a:ln>
        </p:spPr>
        <p:txBody>
          <a:bodyPr anchorCtr="0" anchor="ctr" bIns="32750" lIns="32750" spcFirstLastPara="1" rIns="32750" wrap="square" tIns="32750">
            <a:noAutofit/>
          </a:bodyPr>
          <a:lstStyle>
            <a:lvl1pPr lvl="0" algn="ctr">
              <a:lnSpc>
                <a:spcPct val="100000"/>
              </a:lnSpc>
              <a:spcBef>
                <a:spcPts val="0"/>
              </a:spcBef>
              <a:spcAft>
                <a:spcPts val="0"/>
              </a:spcAft>
              <a:buClr>
                <a:srgbClr val="000000"/>
              </a:buClr>
              <a:buSzPts val="5200"/>
              <a:buFont typeface="Gill Sans"/>
              <a:buNone/>
              <a:defRPr>
                <a:latin typeface="Gill Sans"/>
                <a:ea typeface="Gill Sans"/>
                <a:cs typeface="Gill Sans"/>
                <a:sym typeface="Gill Sans"/>
              </a:defRPr>
            </a:lvl1pPr>
            <a:lvl2pPr lvl="1" algn="ctr">
              <a:lnSpc>
                <a:spcPct val="100000"/>
              </a:lnSpc>
              <a:spcBef>
                <a:spcPts val="0"/>
              </a:spcBef>
              <a:spcAft>
                <a:spcPts val="0"/>
              </a:spcAft>
              <a:buClr>
                <a:srgbClr val="000000"/>
              </a:buClr>
              <a:buSzPts val="1200"/>
              <a:buNone/>
              <a:defRPr/>
            </a:lvl2pPr>
            <a:lvl3pPr lvl="2" algn="ctr">
              <a:lnSpc>
                <a:spcPct val="100000"/>
              </a:lnSpc>
              <a:spcBef>
                <a:spcPts val="0"/>
              </a:spcBef>
              <a:spcAft>
                <a:spcPts val="0"/>
              </a:spcAft>
              <a:buClr>
                <a:srgbClr val="000000"/>
              </a:buClr>
              <a:buSzPts val="1200"/>
              <a:buNone/>
              <a:defRPr/>
            </a:lvl3pPr>
            <a:lvl4pPr lvl="3" algn="ctr">
              <a:lnSpc>
                <a:spcPct val="100000"/>
              </a:lnSpc>
              <a:spcBef>
                <a:spcPts val="0"/>
              </a:spcBef>
              <a:spcAft>
                <a:spcPts val="0"/>
              </a:spcAft>
              <a:buClr>
                <a:srgbClr val="000000"/>
              </a:buClr>
              <a:buSzPts val="1200"/>
              <a:buNone/>
              <a:defRPr/>
            </a:lvl4pPr>
            <a:lvl5pPr lvl="4" algn="ctr">
              <a:lnSpc>
                <a:spcPct val="100000"/>
              </a:lnSpc>
              <a:spcBef>
                <a:spcPts val="0"/>
              </a:spcBef>
              <a:spcAft>
                <a:spcPts val="0"/>
              </a:spcAft>
              <a:buClr>
                <a:srgbClr val="000000"/>
              </a:buClr>
              <a:buSzPts val="1200"/>
              <a:buNone/>
              <a:defRPr/>
            </a:lvl5pPr>
            <a:lvl6pPr lvl="5" algn="ctr">
              <a:lnSpc>
                <a:spcPct val="100000"/>
              </a:lnSpc>
              <a:spcBef>
                <a:spcPts val="0"/>
              </a:spcBef>
              <a:spcAft>
                <a:spcPts val="0"/>
              </a:spcAft>
              <a:buClr>
                <a:srgbClr val="000000"/>
              </a:buClr>
              <a:buSzPts val="1200"/>
              <a:buNone/>
              <a:defRPr/>
            </a:lvl6pPr>
            <a:lvl7pPr lvl="6" algn="ctr">
              <a:lnSpc>
                <a:spcPct val="100000"/>
              </a:lnSpc>
              <a:spcBef>
                <a:spcPts val="0"/>
              </a:spcBef>
              <a:spcAft>
                <a:spcPts val="0"/>
              </a:spcAft>
              <a:buClr>
                <a:srgbClr val="000000"/>
              </a:buClr>
              <a:buSzPts val="1200"/>
              <a:buNone/>
              <a:defRPr/>
            </a:lvl7pPr>
            <a:lvl8pPr lvl="7" algn="ctr">
              <a:lnSpc>
                <a:spcPct val="100000"/>
              </a:lnSpc>
              <a:spcBef>
                <a:spcPts val="0"/>
              </a:spcBef>
              <a:spcAft>
                <a:spcPts val="0"/>
              </a:spcAft>
              <a:buClr>
                <a:srgbClr val="000000"/>
              </a:buClr>
              <a:buSzPts val="1200"/>
              <a:buNone/>
              <a:defRPr/>
            </a:lvl8pPr>
            <a:lvl9pPr lvl="8" algn="ctr">
              <a:lnSpc>
                <a:spcPct val="100000"/>
              </a:lnSpc>
              <a:spcBef>
                <a:spcPts val="0"/>
              </a:spcBef>
              <a:spcAft>
                <a:spcPts val="0"/>
              </a:spcAft>
              <a:buClr>
                <a:srgbClr val="000000"/>
              </a:buClr>
              <a:buSzPts val="1200"/>
              <a:buNone/>
              <a:defRPr/>
            </a:lvl9pPr>
          </a:lstStyle>
          <a:p/>
        </p:txBody>
      </p:sp>
      <p:sp>
        <p:nvSpPr>
          <p:cNvPr id="60" name="Google Shape;60;p15"/>
          <p:cNvSpPr txBox="1"/>
          <p:nvPr>
            <p:ph idx="1" type="body"/>
          </p:nvPr>
        </p:nvSpPr>
        <p:spPr>
          <a:xfrm>
            <a:off x="669727" y="1372939"/>
            <a:ext cx="7804547" cy="3315146"/>
          </a:xfrm>
          <a:prstGeom prst="rect">
            <a:avLst/>
          </a:prstGeom>
          <a:noFill/>
          <a:ln>
            <a:noFill/>
          </a:ln>
        </p:spPr>
        <p:txBody>
          <a:bodyPr anchorCtr="0" anchor="ctr" bIns="32750" lIns="32750" spcFirstLastPara="1" rIns="32750" wrap="square" tIns="32750">
            <a:noAutofit/>
          </a:bodyPr>
          <a:lstStyle>
            <a:lvl1pPr indent="-336550" lvl="0" marL="457200" algn="l">
              <a:lnSpc>
                <a:spcPct val="100000"/>
              </a:lnSpc>
              <a:spcBef>
                <a:spcPts val="2700"/>
              </a:spcBef>
              <a:spcAft>
                <a:spcPts val="0"/>
              </a:spcAft>
              <a:buClr>
                <a:srgbClr val="000000"/>
              </a:buClr>
              <a:buSzPts val="1700"/>
              <a:buFont typeface="Gill Sans"/>
              <a:buChar char="•"/>
              <a:defRPr>
                <a:latin typeface="Gill Sans"/>
                <a:ea typeface="Gill Sans"/>
                <a:cs typeface="Gill Sans"/>
                <a:sym typeface="Gill Sans"/>
              </a:defRPr>
            </a:lvl1pPr>
            <a:lvl2pPr indent="-336550" lvl="1" marL="914400" algn="l">
              <a:lnSpc>
                <a:spcPct val="100000"/>
              </a:lnSpc>
              <a:spcBef>
                <a:spcPts val="2700"/>
              </a:spcBef>
              <a:spcAft>
                <a:spcPts val="0"/>
              </a:spcAft>
              <a:buClr>
                <a:srgbClr val="000000"/>
              </a:buClr>
              <a:buSzPts val="1700"/>
              <a:buFont typeface="Gill Sans"/>
              <a:buChar char="•"/>
              <a:defRPr>
                <a:latin typeface="Gill Sans"/>
                <a:ea typeface="Gill Sans"/>
                <a:cs typeface="Gill Sans"/>
                <a:sym typeface="Gill Sans"/>
              </a:defRPr>
            </a:lvl2pPr>
            <a:lvl3pPr indent="-336550" lvl="2" marL="1371600" algn="l">
              <a:lnSpc>
                <a:spcPct val="100000"/>
              </a:lnSpc>
              <a:spcBef>
                <a:spcPts val="2700"/>
              </a:spcBef>
              <a:spcAft>
                <a:spcPts val="0"/>
              </a:spcAft>
              <a:buClr>
                <a:srgbClr val="000000"/>
              </a:buClr>
              <a:buSzPts val="1700"/>
              <a:buFont typeface="Gill Sans"/>
              <a:buChar char="•"/>
              <a:defRPr>
                <a:latin typeface="Gill Sans"/>
                <a:ea typeface="Gill Sans"/>
                <a:cs typeface="Gill Sans"/>
                <a:sym typeface="Gill Sans"/>
              </a:defRPr>
            </a:lvl3pPr>
            <a:lvl4pPr indent="-336550" lvl="3" marL="1828800" algn="l">
              <a:lnSpc>
                <a:spcPct val="100000"/>
              </a:lnSpc>
              <a:spcBef>
                <a:spcPts val="2700"/>
              </a:spcBef>
              <a:spcAft>
                <a:spcPts val="0"/>
              </a:spcAft>
              <a:buClr>
                <a:srgbClr val="000000"/>
              </a:buClr>
              <a:buSzPts val="1700"/>
              <a:buFont typeface="Gill Sans"/>
              <a:buChar char="•"/>
              <a:defRPr>
                <a:latin typeface="Gill Sans"/>
                <a:ea typeface="Gill Sans"/>
                <a:cs typeface="Gill Sans"/>
                <a:sym typeface="Gill Sans"/>
              </a:defRPr>
            </a:lvl4pPr>
            <a:lvl5pPr indent="-336550" lvl="4" marL="2286000" algn="l">
              <a:lnSpc>
                <a:spcPct val="100000"/>
              </a:lnSpc>
              <a:spcBef>
                <a:spcPts val="2700"/>
              </a:spcBef>
              <a:spcAft>
                <a:spcPts val="0"/>
              </a:spcAft>
              <a:buClr>
                <a:srgbClr val="000000"/>
              </a:buClr>
              <a:buSzPts val="1700"/>
              <a:buFont typeface="Gill Sans"/>
              <a:buChar char="•"/>
              <a:defRPr>
                <a:latin typeface="Gill Sans"/>
                <a:ea typeface="Gill Sans"/>
                <a:cs typeface="Gill Sans"/>
                <a:sym typeface="Gill Sans"/>
              </a:defRPr>
            </a:lvl5pPr>
            <a:lvl6pPr indent="-285750" lvl="5" marL="2743200" algn="l">
              <a:lnSpc>
                <a:spcPct val="100000"/>
              </a:lnSpc>
              <a:spcBef>
                <a:spcPts val="2700"/>
              </a:spcBef>
              <a:spcAft>
                <a:spcPts val="0"/>
              </a:spcAft>
              <a:buClr>
                <a:srgbClr val="000000"/>
              </a:buClr>
              <a:buSzPts val="900"/>
              <a:buChar char="•"/>
              <a:defRPr/>
            </a:lvl6pPr>
            <a:lvl7pPr indent="-285750" lvl="6" marL="3200400" algn="l">
              <a:lnSpc>
                <a:spcPct val="100000"/>
              </a:lnSpc>
              <a:spcBef>
                <a:spcPts val="2700"/>
              </a:spcBef>
              <a:spcAft>
                <a:spcPts val="0"/>
              </a:spcAft>
              <a:buClr>
                <a:srgbClr val="000000"/>
              </a:buClr>
              <a:buSzPts val="900"/>
              <a:buChar char="•"/>
              <a:defRPr/>
            </a:lvl7pPr>
            <a:lvl8pPr indent="-285750" lvl="7" marL="3657600" algn="l">
              <a:lnSpc>
                <a:spcPct val="100000"/>
              </a:lnSpc>
              <a:spcBef>
                <a:spcPts val="2700"/>
              </a:spcBef>
              <a:spcAft>
                <a:spcPts val="0"/>
              </a:spcAft>
              <a:buClr>
                <a:srgbClr val="000000"/>
              </a:buClr>
              <a:buSzPts val="900"/>
              <a:buChar char="•"/>
              <a:defRPr/>
            </a:lvl8pPr>
            <a:lvl9pPr indent="-285750" lvl="8" marL="4114800" algn="l">
              <a:lnSpc>
                <a:spcPct val="100000"/>
              </a:lnSpc>
              <a:spcBef>
                <a:spcPts val="2700"/>
              </a:spcBef>
              <a:spcAft>
                <a:spcPts val="0"/>
              </a:spcAft>
              <a:buClr>
                <a:srgbClr val="000000"/>
              </a:buClr>
              <a:buSzPts val="900"/>
              <a:buChar char="•"/>
              <a:defRPr/>
            </a:lvl9pPr>
          </a:lstStyle>
          <a:p/>
        </p:txBody>
      </p:sp>
      <p:sp>
        <p:nvSpPr>
          <p:cNvPr id="61" name="Google Shape;61;p15"/>
          <p:cNvSpPr txBox="1"/>
          <p:nvPr>
            <p:ph idx="12" type="sldNum"/>
          </p:nvPr>
        </p:nvSpPr>
        <p:spPr>
          <a:xfrm>
            <a:off x="4437983" y="4878958"/>
            <a:ext cx="259104" cy="200918"/>
          </a:xfrm>
          <a:prstGeom prst="rect">
            <a:avLst/>
          </a:prstGeom>
          <a:noFill/>
          <a:ln>
            <a:noFill/>
          </a:ln>
        </p:spPr>
        <p:txBody>
          <a:bodyPr anchorCtr="0" anchor="t" bIns="32750" lIns="32750" spcFirstLastPara="1" rIns="32750" wrap="square" tIns="32750">
            <a:noAutofit/>
          </a:bodyPr>
          <a:lstStyle>
            <a:lvl1pPr indent="0" lvl="0" marL="0" algn="ctr">
              <a:lnSpc>
                <a:spcPct val="100000"/>
              </a:lnSpc>
              <a:spcBef>
                <a:spcPts val="0"/>
              </a:spcBef>
              <a:spcAft>
                <a:spcPts val="0"/>
              </a:spcAft>
              <a:buClr>
                <a:srgbClr val="000000"/>
              </a:buClr>
              <a:buSzPts val="1200"/>
              <a:buFont typeface="Helvetica Neue Light"/>
              <a:buNone/>
              <a:defRPr sz="1200"/>
            </a:lvl1pPr>
            <a:lvl2pPr indent="0" lvl="1" marL="0" algn="ctr">
              <a:lnSpc>
                <a:spcPct val="100000"/>
              </a:lnSpc>
              <a:spcBef>
                <a:spcPts val="0"/>
              </a:spcBef>
              <a:spcAft>
                <a:spcPts val="0"/>
              </a:spcAft>
              <a:buClr>
                <a:srgbClr val="000000"/>
              </a:buClr>
              <a:buSzPts val="1200"/>
              <a:buFont typeface="Helvetica Neue Light"/>
              <a:buNone/>
              <a:defRPr sz="1200"/>
            </a:lvl2pPr>
            <a:lvl3pPr indent="0" lvl="2" marL="0" algn="ctr">
              <a:lnSpc>
                <a:spcPct val="100000"/>
              </a:lnSpc>
              <a:spcBef>
                <a:spcPts val="0"/>
              </a:spcBef>
              <a:spcAft>
                <a:spcPts val="0"/>
              </a:spcAft>
              <a:buClr>
                <a:srgbClr val="000000"/>
              </a:buClr>
              <a:buSzPts val="1200"/>
              <a:buFont typeface="Helvetica Neue Light"/>
              <a:buNone/>
              <a:defRPr sz="1200"/>
            </a:lvl3pPr>
            <a:lvl4pPr indent="0" lvl="3" marL="0" algn="ctr">
              <a:lnSpc>
                <a:spcPct val="100000"/>
              </a:lnSpc>
              <a:spcBef>
                <a:spcPts val="0"/>
              </a:spcBef>
              <a:spcAft>
                <a:spcPts val="0"/>
              </a:spcAft>
              <a:buClr>
                <a:srgbClr val="000000"/>
              </a:buClr>
              <a:buSzPts val="1200"/>
              <a:buFont typeface="Helvetica Neue Light"/>
              <a:buNone/>
              <a:defRPr sz="1200"/>
            </a:lvl4pPr>
            <a:lvl5pPr indent="0" lvl="4" marL="0" algn="ctr">
              <a:lnSpc>
                <a:spcPct val="100000"/>
              </a:lnSpc>
              <a:spcBef>
                <a:spcPts val="0"/>
              </a:spcBef>
              <a:spcAft>
                <a:spcPts val="0"/>
              </a:spcAft>
              <a:buClr>
                <a:srgbClr val="000000"/>
              </a:buClr>
              <a:buSzPts val="1200"/>
              <a:buFont typeface="Helvetica Neue Light"/>
              <a:buNone/>
              <a:defRPr sz="1200"/>
            </a:lvl5pPr>
            <a:lvl6pPr indent="0" lvl="5" marL="0" algn="ctr">
              <a:lnSpc>
                <a:spcPct val="100000"/>
              </a:lnSpc>
              <a:spcBef>
                <a:spcPts val="0"/>
              </a:spcBef>
              <a:spcAft>
                <a:spcPts val="0"/>
              </a:spcAft>
              <a:buClr>
                <a:srgbClr val="000000"/>
              </a:buClr>
              <a:buSzPts val="1200"/>
              <a:buFont typeface="Helvetica Neue Light"/>
              <a:buNone/>
              <a:defRPr sz="1200"/>
            </a:lvl6pPr>
            <a:lvl7pPr indent="0" lvl="6" marL="0" algn="ctr">
              <a:lnSpc>
                <a:spcPct val="100000"/>
              </a:lnSpc>
              <a:spcBef>
                <a:spcPts val="0"/>
              </a:spcBef>
              <a:spcAft>
                <a:spcPts val="0"/>
              </a:spcAft>
              <a:buClr>
                <a:srgbClr val="000000"/>
              </a:buClr>
              <a:buSzPts val="1200"/>
              <a:buFont typeface="Helvetica Neue Light"/>
              <a:buNone/>
              <a:defRPr sz="1200"/>
            </a:lvl7pPr>
            <a:lvl8pPr indent="0" lvl="7" marL="0" algn="ctr">
              <a:lnSpc>
                <a:spcPct val="100000"/>
              </a:lnSpc>
              <a:spcBef>
                <a:spcPts val="0"/>
              </a:spcBef>
              <a:spcAft>
                <a:spcPts val="0"/>
              </a:spcAft>
              <a:buClr>
                <a:srgbClr val="000000"/>
              </a:buClr>
              <a:buSzPts val="1200"/>
              <a:buFont typeface="Helvetica Neue Light"/>
              <a:buNone/>
              <a:defRPr sz="1200"/>
            </a:lvl8pPr>
            <a:lvl9pPr indent="0" lvl="8" mar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62" name="Shape 62"/>
        <p:cNvGrpSpPr/>
        <p:nvPr/>
      </p:nvGrpSpPr>
      <p:grpSpPr>
        <a:xfrm>
          <a:off x="0" y="0"/>
          <a:ext cx="0" cy="0"/>
          <a:chOff x="0" y="0"/>
          <a:chExt cx="0" cy="0"/>
        </a:xfrm>
      </p:grpSpPr>
      <p:sp>
        <p:nvSpPr>
          <p:cNvPr id="63" name="Google Shape;63;p16"/>
          <p:cNvSpPr txBox="1"/>
          <p:nvPr>
            <p:ph type="title"/>
          </p:nvPr>
        </p:nvSpPr>
        <p:spPr>
          <a:xfrm>
            <a:off x="892969" y="1701105"/>
            <a:ext cx="7358063" cy="1741289"/>
          </a:xfrm>
          <a:prstGeom prst="rect">
            <a:avLst/>
          </a:prstGeom>
          <a:noFill/>
          <a:ln>
            <a:noFill/>
          </a:ln>
        </p:spPr>
        <p:txBody>
          <a:bodyPr anchorCtr="0" anchor="ctr" bIns="32750" lIns="32750" spcFirstLastPara="1" rIns="32750" wrap="square" tIns="32750">
            <a:noAutofit/>
          </a:bodyPr>
          <a:lstStyle>
            <a:lvl1pPr lvl="0" algn="ctr">
              <a:lnSpc>
                <a:spcPct val="100000"/>
              </a:lnSpc>
              <a:spcBef>
                <a:spcPts val="0"/>
              </a:spcBef>
              <a:spcAft>
                <a:spcPts val="0"/>
              </a:spcAft>
              <a:buClr>
                <a:srgbClr val="000000"/>
              </a:buClr>
              <a:buSzPts val="5200"/>
              <a:buFont typeface="Gill Sans"/>
              <a:buNone/>
              <a:defRPr>
                <a:latin typeface="Gill Sans"/>
                <a:ea typeface="Gill Sans"/>
                <a:cs typeface="Gill Sans"/>
                <a:sym typeface="Gill Sans"/>
              </a:defRPr>
            </a:lvl1pPr>
            <a:lvl2pPr lvl="1" algn="ctr">
              <a:lnSpc>
                <a:spcPct val="100000"/>
              </a:lnSpc>
              <a:spcBef>
                <a:spcPts val="0"/>
              </a:spcBef>
              <a:spcAft>
                <a:spcPts val="0"/>
              </a:spcAft>
              <a:buClr>
                <a:srgbClr val="000000"/>
              </a:buClr>
              <a:buSzPts val="1200"/>
              <a:buNone/>
              <a:defRPr/>
            </a:lvl2pPr>
            <a:lvl3pPr lvl="2" algn="ctr">
              <a:lnSpc>
                <a:spcPct val="100000"/>
              </a:lnSpc>
              <a:spcBef>
                <a:spcPts val="0"/>
              </a:spcBef>
              <a:spcAft>
                <a:spcPts val="0"/>
              </a:spcAft>
              <a:buClr>
                <a:srgbClr val="000000"/>
              </a:buClr>
              <a:buSzPts val="1200"/>
              <a:buNone/>
              <a:defRPr/>
            </a:lvl3pPr>
            <a:lvl4pPr lvl="3" algn="ctr">
              <a:lnSpc>
                <a:spcPct val="100000"/>
              </a:lnSpc>
              <a:spcBef>
                <a:spcPts val="0"/>
              </a:spcBef>
              <a:spcAft>
                <a:spcPts val="0"/>
              </a:spcAft>
              <a:buClr>
                <a:srgbClr val="000000"/>
              </a:buClr>
              <a:buSzPts val="1200"/>
              <a:buNone/>
              <a:defRPr/>
            </a:lvl4pPr>
            <a:lvl5pPr lvl="4" algn="ctr">
              <a:lnSpc>
                <a:spcPct val="100000"/>
              </a:lnSpc>
              <a:spcBef>
                <a:spcPts val="0"/>
              </a:spcBef>
              <a:spcAft>
                <a:spcPts val="0"/>
              </a:spcAft>
              <a:buClr>
                <a:srgbClr val="000000"/>
              </a:buClr>
              <a:buSzPts val="1200"/>
              <a:buNone/>
              <a:defRPr/>
            </a:lvl5pPr>
            <a:lvl6pPr lvl="5" algn="ctr">
              <a:lnSpc>
                <a:spcPct val="100000"/>
              </a:lnSpc>
              <a:spcBef>
                <a:spcPts val="0"/>
              </a:spcBef>
              <a:spcAft>
                <a:spcPts val="0"/>
              </a:spcAft>
              <a:buClr>
                <a:srgbClr val="000000"/>
              </a:buClr>
              <a:buSzPts val="1200"/>
              <a:buNone/>
              <a:defRPr/>
            </a:lvl6pPr>
            <a:lvl7pPr lvl="6" algn="ctr">
              <a:lnSpc>
                <a:spcPct val="100000"/>
              </a:lnSpc>
              <a:spcBef>
                <a:spcPts val="0"/>
              </a:spcBef>
              <a:spcAft>
                <a:spcPts val="0"/>
              </a:spcAft>
              <a:buClr>
                <a:srgbClr val="000000"/>
              </a:buClr>
              <a:buSzPts val="1200"/>
              <a:buNone/>
              <a:defRPr/>
            </a:lvl7pPr>
            <a:lvl8pPr lvl="7" algn="ctr">
              <a:lnSpc>
                <a:spcPct val="100000"/>
              </a:lnSpc>
              <a:spcBef>
                <a:spcPts val="0"/>
              </a:spcBef>
              <a:spcAft>
                <a:spcPts val="0"/>
              </a:spcAft>
              <a:buClr>
                <a:srgbClr val="000000"/>
              </a:buClr>
              <a:buSzPts val="1200"/>
              <a:buNone/>
              <a:defRPr/>
            </a:lvl8pPr>
            <a:lvl9pPr lvl="8" algn="ctr">
              <a:lnSpc>
                <a:spcPct val="100000"/>
              </a:lnSpc>
              <a:spcBef>
                <a:spcPts val="0"/>
              </a:spcBef>
              <a:spcAft>
                <a:spcPts val="0"/>
              </a:spcAft>
              <a:buClr>
                <a:srgbClr val="000000"/>
              </a:buClr>
              <a:buSzPts val="1200"/>
              <a:buNone/>
              <a:defRPr/>
            </a:lvl9pPr>
          </a:lstStyle>
          <a:p/>
        </p:txBody>
      </p:sp>
      <p:sp>
        <p:nvSpPr>
          <p:cNvPr id="64" name="Google Shape;64;p16"/>
          <p:cNvSpPr txBox="1"/>
          <p:nvPr>
            <p:ph idx="12" type="sldNum"/>
          </p:nvPr>
        </p:nvSpPr>
        <p:spPr>
          <a:xfrm>
            <a:off x="4437983" y="4878958"/>
            <a:ext cx="259104" cy="200918"/>
          </a:xfrm>
          <a:prstGeom prst="rect">
            <a:avLst/>
          </a:prstGeom>
          <a:noFill/>
          <a:ln>
            <a:noFill/>
          </a:ln>
        </p:spPr>
        <p:txBody>
          <a:bodyPr anchorCtr="0" anchor="t" bIns="32750" lIns="32750" spcFirstLastPara="1" rIns="32750" wrap="square" tIns="32750">
            <a:noAutofit/>
          </a:bodyPr>
          <a:lstStyle>
            <a:lvl1pPr indent="0" lvl="0" marL="0" algn="ctr">
              <a:lnSpc>
                <a:spcPct val="100000"/>
              </a:lnSpc>
              <a:spcBef>
                <a:spcPts val="0"/>
              </a:spcBef>
              <a:spcAft>
                <a:spcPts val="0"/>
              </a:spcAft>
              <a:buClr>
                <a:srgbClr val="000000"/>
              </a:buClr>
              <a:buSzPts val="1200"/>
              <a:buFont typeface="Helvetica Neue Light"/>
              <a:buNone/>
              <a:defRPr sz="1200"/>
            </a:lvl1pPr>
            <a:lvl2pPr indent="0" lvl="1" marL="0" algn="ctr">
              <a:lnSpc>
                <a:spcPct val="100000"/>
              </a:lnSpc>
              <a:spcBef>
                <a:spcPts val="0"/>
              </a:spcBef>
              <a:spcAft>
                <a:spcPts val="0"/>
              </a:spcAft>
              <a:buClr>
                <a:srgbClr val="000000"/>
              </a:buClr>
              <a:buSzPts val="1200"/>
              <a:buFont typeface="Helvetica Neue Light"/>
              <a:buNone/>
              <a:defRPr sz="1200"/>
            </a:lvl2pPr>
            <a:lvl3pPr indent="0" lvl="2" marL="0" algn="ctr">
              <a:lnSpc>
                <a:spcPct val="100000"/>
              </a:lnSpc>
              <a:spcBef>
                <a:spcPts val="0"/>
              </a:spcBef>
              <a:spcAft>
                <a:spcPts val="0"/>
              </a:spcAft>
              <a:buClr>
                <a:srgbClr val="000000"/>
              </a:buClr>
              <a:buSzPts val="1200"/>
              <a:buFont typeface="Helvetica Neue Light"/>
              <a:buNone/>
              <a:defRPr sz="1200"/>
            </a:lvl3pPr>
            <a:lvl4pPr indent="0" lvl="3" marL="0" algn="ctr">
              <a:lnSpc>
                <a:spcPct val="100000"/>
              </a:lnSpc>
              <a:spcBef>
                <a:spcPts val="0"/>
              </a:spcBef>
              <a:spcAft>
                <a:spcPts val="0"/>
              </a:spcAft>
              <a:buClr>
                <a:srgbClr val="000000"/>
              </a:buClr>
              <a:buSzPts val="1200"/>
              <a:buFont typeface="Helvetica Neue Light"/>
              <a:buNone/>
              <a:defRPr sz="1200"/>
            </a:lvl4pPr>
            <a:lvl5pPr indent="0" lvl="4" marL="0" algn="ctr">
              <a:lnSpc>
                <a:spcPct val="100000"/>
              </a:lnSpc>
              <a:spcBef>
                <a:spcPts val="0"/>
              </a:spcBef>
              <a:spcAft>
                <a:spcPts val="0"/>
              </a:spcAft>
              <a:buClr>
                <a:srgbClr val="000000"/>
              </a:buClr>
              <a:buSzPts val="1200"/>
              <a:buFont typeface="Helvetica Neue Light"/>
              <a:buNone/>
              <a:defRPr sz="1200"/>
            </a:lvl5pPr>
            <a:lvl6pPr indent="0" lvl="5" marL="0" algn="ctr">
              <a:lnSpc>
                <a:spcPct val="100000"/>
              </a:lnSpc>
              <a:spcBef>
                <a:spcPts val="0"/>
              </a:spcBef>
              <a:spcAft>
                <a:spcPts val="0"/>
              </a:spcAft>
              <a:buClr>
                <a:srgbClr val="000000"/>
              </a:buClr>
              <a:buSzPts val="1200"/>
              <a:buFont typeface="Helvetica Neue Light"/>
              <a:buNone/>
              <a:defRPr sz="1200"/>
            </a:lvl6pPr>
            <a:lvl7pPr indent="0" lvl="6" marL="0" algn="ctr">
              <a:lnSpc>
                <a:spcPct val="100000"/>
              </a:lnSpc>
              <a:spcBef>
                <a:spcPts val="0"/>
              </a:spcBef>
              <a:spcAft>
                <a:spcPts val="0"/>
              </a:spcAft>
              <a:buClr>
                <a:srgbClr val="000000"/>
              </a:buClr>
              <a:buSzPts val="1200"/>
              <a:buFont typeface="Helvetica Neue Light"/>
              <a:buNone/>
              <a:defRPr sz="1200"/>
            </a:lvl7pPr>
            <a:lvl8pPr indent="0" lvl="7" marL="0" algn="ctr">
              <a:lnSpc>
                <a:spcPct val="100000"/>
              </a:lnSpc>
              <a:spcBef>
                <a:spcPts val="0"/>
              </a:spcBef>
              <a:spcAft>
                <a:spcPts val="0"/>
              </a:spcAft>
              <a:buClr>
                <a:srgbClr val="000000"/>
              </a:buClr>
              <a:buSzPts val="1200"/>
              <a:buFont typeface="Helvetica Neue Light"/>
              <a:buNone/>
              <a:defRPr sz="1200"/>
            </a:lvl8pPr>
            <a:lvl9pPr indent="0" lvl="8" mar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65" name="Shape 65"/>
        <p:cNvGrpSpPr/>
        <p:nvPr/>
      </p:nvGrpSpPr>
      <p:grpSpPr>
        <a:xfrm>
          <a:off x="0" y="0"/>
          <a:ext cx="0" cy="0"/>
          <a:chOff x="0" y="0"/>
          <a:chExt cx="0" cy="0"/>
        </a:xfrm>
      </p:grpSpPr>
      <p:sp>
        <p:nvSpPr>
          <p:cNvPr id="66" name="Google Shape;66;p17"/>
          <p:cNvSpPr txBox="1"/>
          <p:nvPr>
            <p:ph type="title"/>
          </p:nvPr>
        </p:nvSpPr>
        <p:spPr>
          <a:xfrm>
            <a:off x="669727" y="234404"/>
            <a:ext cx="7804547" cy="1138535"/>
          </a:xfrm>
          <a:prstGeom prst="rect">
            <a:avLst/>
          </a:prstGeom>
          <a:noFill/>
          <a:ln>
            <a:noFill/>
          </a:ln>
        </p:spPr>
        <p:txBody>
          <a:bodyPr anchorCtr="0" anchor="ctr" bIns="32750" lIns="32750" spcFirstLastPara="1" rIns="32750" wrap="square" tIns="32750">
            <a:noAutofit/>
          </a:bodyPr>
          <a:lstStyle>
            <a:lvl1pPr lvl="0" algn="ctr">
              <a:lnSpc>
                <a:spcPct val="100000"/>
              </a:lnSpc>
              <a:spcBef>
                <a:spcPts val="0"/>
              </a:spcBef>
              <a:spcAft>
                <a:spcPts val="0"/>
              </a:spcAft>
              <a:buClr>
                <a:srgbClr val="000000"/>
              </a:buClr>
              <a:buSzPts val="5200"/>
              <a:buFont typeface="Gill Sans"/>
              <a:buNone/>
              <a:defRPr>
                <a:latin typeface="Gill Sans"/>
                <a:ea typeface="Gill Sans"/>
                <a:cs typeface="Gill Sans"/>
                <a:sym typeface="Gill Sans"/>
              </a:defRPr>
            </a:lvl1pPr>
            <a:lvl2pPr lvl="1" algn="ctr">
              <a:lnSpc>
                <a:spcPct val="100000"/>
              </a:lnSpc>
              <a:spcBef>
                <a:spcPts val="0"/>
              </a:spcBef>
              <a:spcAft>
                <a:spcPts val="0"/>
              </a:spcAft>
              <a:buClr>
                <a:srgbClr val="000000"/>
              </a:buClr>
              <a:buSzPts val="1200"/>
              <a:buNone/>
              <a:defRPr/>
            </a:lvl2pPr>
            <a:lvl3pPr lvl="2" algn="ctr">
              <a:lnSpc>
                <a:spcPct val="100000"/>
              </a:lnSpc>
              <a:spcBef>
                <a:spcPts val="0"/>
              </a:spcBef>
              <a:spcAft>
                <a:spcPts val="0"/>
              </a:spcAft>
              <a:buClr>
                <a:srgbClr val="000000"/>
              </a:buClr>
              <a:buSzPts val="1200"/>
              <a:buNone/>
              <a:defRPr/>
            </a:lvl3pPr>
            <a:lvl4pPr lvl="3" algn="ctr">
              <a:lnSpc>
                <a:spcPct val="100000"/>
              </a:lnSpc>
              <a:spcBef>
                <a:spcPts val="0"/>
              </a:spcBef>
              <a:spcAft>
                <a:spcPts val="0"/>
              </a:spcAft>
              <a:buClr>
                <a:srgbClr val="000000"/>
              </a:buClr>
              <a:buSzPts val="1200"/>
              <a:buNone/>
              <a:defRPr/>
            </a:lvl4pPr>
            <a:lvl5pPr lvl="4" algn="ctr">
              <a:lnSpc>
                <a:spcPct val="100000"/>
              </a:lnSpc>
              <a:spcBef>
                <a:spcPts val="0"/>
              </a:spcBef>
              <a:spcAft>
                <a:spcPts val="0"/>
              </a:spcAft>
              <a:buClr>
                <a:srgbClr val="000000"/>
              </a:buClr>
              <a:buSzPts val="1200"/>
              <a:buNone/>
              <a:defRPr/>
            </a:lvl5pPr>
            <a:lvl6pPr lvl="5" algn="ctr">
              <a:lnSpc>
                <a:spcPct val="100000"/>
              </a:lnSpc>
              <a:spcBef>
                <a:spcPts val="0"/>
              </a:spcBef>
              <a:spcAft>
                <a:spcPts val="0"/>
              </a:spcAft>
              <a:buClr>
                <a:srgbClr val="000000"/>
              </a:buClr>
              <a:buSzPts val="1200"/>
              <a:buNone/>
              <a:defRPr/>
            </a:lvl6pPr>
            <a:lvl7pPr lvl="6" algn="ctr">
              <a:lnSpc>
                <a:spcPct val="100000"/>
              </a:lnSpc>
              <a:spcBef>
                <a:spcPts val="0"/>
              </a:spcBef>
              <a:spcAft>
                <a:spcPts val="0"/>
              </a:spcAft>
              <a:buClr>
                <a:srgbClr val="000000"/>
              </a:buClr>
              <a:buSzPts val="1200"/>
              <a:buNone/>
              <a:defRPr/>
            </a:lvl7pPr>
            <a:lvl8pPr lvl="7" algn="ctr">
              <a:lnSpc>
                <a:spcPct val="100000"/>
              </a:lnSpc>
              <a:spcBef>
                <a:spcPts val="0"/>
              </a:spcBef>
              <a:spcAft>
                <a:spcPts val="0"/>
              </a:spcAft>
              <a:buClr>
                <a:srgbClr val="000000"/>
              </a:buClr>
              <a:buSzPts val="1200"/>
              <a:buNone/>
              <a:defRPr/>
            </a:lvl8pPr>
            <a:lvl9pPr lvl="8" algn="ctr">
              <a:lnSpc>
                <a:spcPct val="100000"/>
              </a:lnSpc>
              <a:spcBef>
                <a:spcPts val="0"/>
              </a:spcBef>
              <a:spcAft>
                <a:spcPts val="0"/>
              </a:spcAft>
              <a:buClr>
                <a:srgbClr val="000000"/>
              </a:buClr>
              <a:buSzPts val="1200"/>
              <a:buNone/>
              <a:defRPr/>
            </a:lvl9pPr>
          </a:lstStyle>
          <a:p/>
        </p:txBody>
      </p:sp>
      <p:sp>
        <p:nvSpPr>
          <p:cNvPr id="67" name="Google Shape;67;p17"/>
          <p:cNvSpPr txBox="1"/>
          <p:nvPr>
            <p:ph idx="12" type="sldNum"/>
          </p:nvPr>
        </p:nvSpPr>
        <p:spPr>
          <a:xfrm>
            <a:off x="4437983" y="4878958"/>
            <a:ext cx="259104" cy="200918"/>
          </a:xfrm>
          <a:prstGeom prst="rect">
            <a:avLst/>
          </a:prstGeom>
          <a:noFill/>
          <a:ln>
            <a:noFill/>
          </a:ln>
        </p:spPr>
        <p:txBody>
          <a:bodyPr anchorCtr="0" anchor="t" bIns="32750" lIns="32750" spcFirstLastPara="1" rIns="32750" wrap="square" tIns="32750">
            <a:noAutofit/>
          </a:bodyPr>
          <a:lstStyle>
            <a:lvl1pPr indent="0" lvl="0" marL="0" algn="ctr">
              <a:lnSpc>
                <a:spcPct val="100000"/>
              </a:lnSpc>
              <a:spcBef>
                <a:spcPts val="0"/>
              </a:spcBef>
              <a:spcAft>
                <a:spcPts val="0"/>
              </a:spcAft>
              <a:buClr>
                <a:srgbClr val="000000"/>
              </a:buClr>
              <a:buSzPts val="1200"/>
              <a:buFont typeface="Helvetica Neue Light"/>
              <a:buNone/>
              <a:defRPr sz="1200"/>
            </a:lvl1pPr>
            <a:lvl2pPr indent="0" lvl="1" marL="0" algn="ctr">
              <a:lnSpc>
                <a:spcPct val="100000"/>
              </a:lnSpc>
              <a:spcBef>
                <a:spcPts val="0"/>
              </a:spcBef>
              <a:spcAft>
                <a:spcPts val="0"/>
              </a:spcAft>
              <a:buClr>
                <a:srgbClr val="000000"/>
              </a:buClr>
              <a:buSzPts val="1200"/>
              <a:buFont typeface="Helvetica Neue Light"/>
              <a:buNone/>
              <a:defRPr sz="1200"/>
            </a:lvl2pPr>
            <a:lvl3pPr indent="0" lvl="2" marL="0" algn="ctr">
              <a:lnSpc>
                <a:spcPct val="100000"/>
              </a:lnSpc>
              <a:spcBef>
                <a:spcPts val="0"/>
              </a:spcBef>
              <a:spcAft>
                <a:spcPts val="0"/>
              </a:spcAft>
              <a:buClr>
                <a:srgbClr val="000000"/>
              </a:buClr>
              <a:buSzPts val="1200"/>
              <a:buFont typeface="Helvetica Neue Light"/>
              <a:buNone/>
              <a:defRPr sz="1200"/>
            </a:lvl3pPr>
            <a:lvl4pPr indent="0" lvl="3" marL="0" algn="ctr">
              <a:lnSpc>
                <a:spcPct val="100000"/>
              </a:lnSpc>
              <a:spcBef>
                <a:spcPts val="0"/>
              </a:spcBef>
              <a:spcAft>
                <a:spcPts val="0"/>
              </a:spcAft>
              <a:buClr>
                <a:srgbClr val="000000"/>
              </a:buClr>
              <a:buSzPts val="1200"/>
              <a:buFont typeface="Helvetica Neue Light"/>
              <a:buNone/>
              <a:defRPr sz="1200"/>
            </a:lvl4pPr>
            <a:lvl5pPr indent="0" lvl="4" marL="0" algn="ctr">
              <a:lnSpc>
                <a:spcPct val="100000"/>
              </a:lnSpc>
              <a:spcBef>
                <a:spcPts val="0"/>
              </a:spcBef>
              <a:spcAft>
                <a:spcPts val="0"/>
              </a:spcAft>
              <a:buClr>
                <a:srgbClr val="000000"/>
              </a:buClr>
              <a:buSzPts val="1200"/>
              <a:buFont typeface="Helvetica Neue Light"/>
              <a:buNone/>
              <a:defRPr sz="1200"/>
            </a:lvl5pPr>
            <a:lvl6pPr indent="0" lvl="5" marL="0" algn="ctr">
              <a:lnSpc>
                <a:spcPct val="100000"/>
              </a:lnSpc>
              <a:spcBef>
                <a:spcPts val="0"/>
              </a:spcBef>
              <a:spcAft>
                <a:spcPts val="0"/>
              </a:spcAft>
              <a:buClr>
                <a:srgbClr val="000000"/>
              </a:buClr>
              <a:buSzPts val="1200"/>
              <a:buFont typeface="Helvetica Neue Light"/>
              <a:buNone/>
              <a:defRPr sz="1200"/>
            </a:lvl6pPr>
            <a:lvl7pPr indent="0" lvl="6" marL="0" algn="ctr">
              <a:lnSpc>
                <a:spcPct val="100000"/>
              </a:lnSpc>
              <a:spcBef>
                <a:spcPts val="0"/>
              </a:spcBef>
              <a:spcAft>
                <a:spcPts val="0"/>
              </a:spcAft>
              <a:buClr>
                <a:srgbClr val="000000"/>
              </a:buClr>
              <a:buSzPts val="1200"/>
              <a:buFont typeface="Helvetica Neue Light"/>
              <a:buNone/>
              <a:defRPr sz="1200"/>
            </a:lvl7pPr>
            <a:lvl8pPr indent="0" lvl="7" marL="0" algn="ctr">
              <a:lnSpc>
                <a:spcPct val="100000"/>
              </a:lnSpc>
              <a:spcBef>
                <a:spcPts val="0"/>
              </a:spcBef>
              <a:spcAft>
                <a:spcPts val="0"/>
              </a:spcAft>
              <a:buClr>
                <a:srgbClr val="000000"/>
              </a:buClr>
              <a:buSzPts val="1200"/>
              <a:buFont typeface="Helvetica Neue Light"/>
              <a:buNone/>
              <a:defRPr sz="1200"/>
            </a:lvl8pPr>
            <a:lvl9pPr indent="0" lvl="8" mar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 title">
  <p:cSld name="Center title">
    <p:spTree>
      <p:nvGrpSpPr>
        <p:cNvPr id="68" name="Shape 68"/>
        <p:cNvGrpSpPr/>
        <p:nvPr/>
      </p:nvGrpSpPr>
      <p:grpSpPr>
        <a:xfrm>
          <a:off x="0" y="0"/>
          <a:ext cx="0" cy="0"/>
          <a:chOff x="0" y="0"/>
          <a:chExt cx="0" cy="0"/>
        </a:xfrm>
      </p:grpSpPr>
      <p:sp>
        <p:nvSpPr>
          <p:cNvPr id="69" name="Google Shape;69;p18"/>
          <p:cNvSpPr txBox="1"/>
          <p:nvPr>
            <p:ph idx="1" type="body"/>
          </p:nvPr>
        </p:nvSpPr>
        <p:spPr>
          <a:xfrm>
            <a:off x="892969" y="2250660"/>
            <a:ext cx="7358063" cy="642179"/>
          </a:xfrm>
          <a:prstGeom prst="rect">
            <a:avLst/>
          </a:prstGeom>
          <a:noFill/>
          <a:ln>
            <a:noFill/>
          </a:ln>
        </p:spPr>
        <p:txBody>
          <a:bodyPr anchorCtr="0" anchor="t" bIns="32750" lIns="32750" spcFirstLastPara="1" rIns="32750" wrap="square" tIns="32750">
            <a:noAutofit/>
          </a:bodyPr>
          <a:lstStyle>
            <a:lvl1pPr indent="-228600" lvl="0" marL="457200" algn="ctr">
              <a:lnSpc>
                <a:spcPct val="100000"/>
              </a:lnSpc>
              <a:spcBef>
                <a:spcPts val="0"/>
              </a:spcBef>
              <a:spcAft>
                <a:spcPts val="0"/>
              </a:spcAft>
              <a:buClr>
                <a:srgbClr val="000000"/>
              </a:buClr>
              <a:buSzPts val="3900"/>
              <a:buFont typeface="Avenir"/>
              <a:buNone/>
              <a:defRPr sz="3900">
                <a:latin typeface="Avenir"/>
                <a:ea typeface="Avenir"/>
                <a:cs typeface="Avenir"/>
                <a:sym typeface="Avenir"/>
              </a:defRPr>
            </a:lvl1pPr>
            <a:lvl2pPr indent="-285750" lvl="1" marL="914400" algn="l">
              <a:lnSpc>
                <a:spcPct val="100000"/>
              </a:lnSpc>
              <a:spcBef>
                <a:spcPts val="2700"/>
              </a:spcBef>
              <a:spcAft>
                <a:spcPts val="0"/>
              </a:spcAft>
              <a:buClr>
                <a:srgbClr val="000000"/>
              </a:buClr>
              <a:buSzPts val="900"/>
              <a:buChar char="•"/>
              <a:defRPr/>
            </a:lvl2pPr>
            <a:lvl3pPr indent="-285750" lvl="2" marL="1371600" algn="l">
              <a:lnSpc>
                <a:spcPct val="100000"/>
              </a:lnSpc>
              <a:spcBef>
                <a:spcPts val="2700"/>
              </a:spcBef>
              <a:spcAft>
                <a:spcPts val="0"/>
              </a:spcAft>
              <a:buClr>
                <a:srgbClr val="000000"/>
              </a:buClr>
              <a:buSzPts val="900"/>
              <a:buChar char="•"/>
              <a:defRPr/>
            </a:lvl3pPr>
            <a:lvl4pPr indent="-285750" lvl="3" marL="1828800" algn="l">
              <a:lnSpc>
                <a:spcPct val="100000"/>
              </a:lnSpc>
              <a:spcBef>
                <a:spcPts val="2700"/>
              </a:spcBef>
              <a:spcAft>
                <a:spcPts val="0"/>
              </a:spcAft>
              <a:buClr>
                <a:srgbClr val="000000"/>
              </a:buClr>
              <a:buSzPts val="900"/>
              <a:buChar char="•"/>
              <a:defRPr/>
            </a:lvl4pPr>
            <a:lvl5pPr indent="-285750" lvl="4" marL="2286000" algn="l">
              <a:lnSpc>
                <a:spcPct val="100000"/>
              </a:lnSpc>
              <a:spcBef>
                <a:spcPts val="2700"/>
              </a:spcBef>
              <a:spcAft>
                <a:spcPts val="0"/>
              </a:spcAft>
              <a:buClr>
                <a:srgbClr val="000000"/>
              </a:buClr>
              <a:buSzPts val="900"/>
              <a:buChar char="•"/>
              <a:defRPr/>
            </a:lvl5pPr>
            <a:lvl6pPr indent="-285750" lvl="5" marL="2743200" algn="l">
              <a:lnSpc>
                <a:spcPct val="100000"/>
              </a:lnSpc>
              <a:spcBef>
                <a:spcPts val="2700"/>
              </a:spcBef>
              <a:spcAft>
                <a:spcPts val="0"/>
              </a:spcAft>
              <a:buClr>
                <a:srgbClr val="000000"/>
              </a:buClr>
              <a:buSzPts val="900"/>
              <a:buChar char="•"/>
              <a:defRPr/>
            </a:lvl6pPr>
            <a:lvl7pPr indent="-285750" lvl="6" marL="3200400" algn="l">
              <a:lnSpc>
                <a:spcPct val="100000"/>
              </a:lnSpc>
              <a:spcBef>
                <a:spcPts val="2700"/>
              </a:spcBef>
              <a:spcAft>
                <a:spcPts val="0"/>
              </a:spcAft>
              <a:buClr>
                <a:srgbClr val="000000"/>
              </a:buClr>
              <a:buSzPts val="900"/>
              <a:buChar char="•"/>
              <a:defRPr/>
            </a:lvl7pPr>
            <a:lvl8pPr indent="-285750" lvl="7" marL="3657600" algn="l">
              <a:lnSpc>
                <a:spcPct val="100000"/>
              </a:lnSpc>
              <a:spcBef>
                <a:spcPts val="2700"/>
              </a:spcBef>
              <a:spcAft>
                <a:spcPts val="0"/>
              </a:spcAft>
              <a:buClr>
                <a:srgbClr val="000000"/>
              </a:buClr>
              <a:buSzPts val="900"/>
              <a:buChar char="•"/>
              <a:defRPr/>
            </a:lvl8pPr>
            <a:lvl9pPr indent="-285750" lvl="8" marL="4114800" algn="l">
              <a:lnSpc>
                <a:spcPct val="100000"/>
              </a:lnSpc>
              <a:spcBef>
                <a:spcPts val="2700"/>
              </a:spcBef>
              <a:spcAft>
                <a:spcPts val="0"/>
              </a:spcAft>
              <a:buClr>
                <a:srgbClr val="000000"/>
              </a:buClr>
              <a:buSzPts val="900"/>
              <a:buChar char="•"/>
              <a:defRPr/>
            </a:lvl9pPr>
          </a:lstStyle>
          <a:p/>
        </p:txBody>
      </p:sp>
      <p:sp>
        <p:nvSpPr>
          <p:cNvPr id="70" name="Google Shape;70;p18"/>
          <p:cNvSpPr txBox="1"/>
          <p:nvPr>
            <p:ph idx="12" type="sldNum"/>
          </p:nvPr>
        </p:nvSpPr>
        <p:spPr>
          <a:xfrm>
            <a:off x="8724709" y="4801939"/>
            <a:ext cx="318684" cy="274588"/>
          </a:xfrm>
          <a:prstGeom prst="rect">
            <a:avLst/>
          </a:prstGeom>
          <a:noFill/>
          <a:ln>
            <a:noFill/>
          </a:ln>
        </p:spPr>
        <p:txBody>
          <a:bodyPr anchorCtr="0" anchor="t" bIns="32750" lIns="32750" spcFirstLastPara="1" rIns="32750" wrap="square" tIns="32750">
            <a:noAutofit/>
          </a:bodyPr>
          <a:lstStyle>
            <a:lvl1pPr indent="0" lvl="0"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1pPr>
            <a:lvl2pPr indent="0" lvl="1"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2pPr>
            <a:lvl3pPr indent="0" lvl="2"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3pPr>
            <a:lvl4pPr indent="0" lvl="3"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4pPr>
            <a:lvl5pPr indent="0" lvl="4"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5pPr>
            <a:lvl6pPr indent="0" lvl="5"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6pPr>
            <a:lvl7pPr indent="0" lvl="6"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7pPr>
            <a:lvl8pPr indent="0" lvl="7"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8pPr>
            <a:lvl9pPr indent="0" lvl="8"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sz="1200">
              <a:latin typeface="Helvetica Neue Light"/>
              <a:ea typeface="Helvetica Neue Light"/>
              <a:cs typeface="Helvetica Neue Light"/>
              <a:sym typeface="Helvetica Neue Ligh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2">
    <p:spTree>
      <p:nvGrpSpPr>
        <p:cNvPr id="71" name="Shape 71"/>
        <p:cNvGrpSpPr/>
        <p:nvPr/>
      </p:nvGrpSpPr>
      <p:grpSpPr>
        <a:xfrm>
          <a:off x="0" y="0"/>
          <a:ext cx="0" cy="0"/>
          <a:chOff x="0" y="0"/>
          <a:chExt cx="0" cy="0"/>
        </a:xfrm>
      </p:grpSpPr>
      <p:sp>
        <p:nvSpPr>
          <p:cNvPr id="72" name="Google Shape;72;p19"/>
          <p:cNvSpPr txBox="1"/>
          <p:nvPr>
            <p:ph idx="1" type="body"/>
          </p:nvPr>
        </p:nvSpPr>
        <p:spPr>
          <a:xfrm>
            <a:off x="178594" y="26789"/>
            <a:ext cx="7804547" cy="536096"/>
          </a:xfrm>
          <a:prstGeom prst="rect">
            <a:avLst/>
          </a:prstGeom>
          <a:noFill/>
          <a:ln>
            <a:noFill/>
          </a:ln>
        </p:spPr>
        <p:txBody>
          <a:bodyPr anchorCtr="0" anchor="ctr" bIns="32750" lIns="32750" spcFirstLastPara="1" rIns="32750" wrap="square" tIns="32750">
            <a:noAutofit/>
          </a:bodyPr>
          <a:lstStyle>
            <a:lvl1pPr indent="-228600" lvl="0" marL="457200" algn="l">
              <a:lnSpc>
                <a:spcPct val="100000"/>
              </a:lnSpc>
              <a:spcBef>
                <a:spcPts val="0"/>
              </a:spcBef>
              <a:spcAft>
                <a:spcPts val="0"/>
              </a:spcAft>
              <a:buClr>
                <a:srgbClr val="000000"/>
              </a:buClr>
              <a:buSzPts val="3200"/>
              <a:buFont typeface="Avenir"/>
              <a:buNone/>
              <a:defRPr sz="3200">
                <a:latin typeface="Avenir"/>
                <a:ea typeface="Avenir"/>
                <a:cs typeface="Avenir"/>
                <a:sym typeface="Avenir"/>
              </a:defRPr>
            </a:lvl1pPr>
            <a:lvl2pPr indent="-285750" lvl="1" marL="914400" algn="l">
              <a:lnSpc>
                <a:spcPct val="100000"/>
              </a:lnSpc>
              <a:spcBef>
                <a:spcPts val="2700"/>
              </a:spcBef>
              <a:spcAft>
                <a:spcPts val="0"/>
              </a:spcAft>
              <a:buClr>
                <a:srgbClr val="000000"/>
              </a:buClr>
              <a:buSzPts val="900"/>
              <a:buChar char="•"/>
              <a:defRPr/>
            </a:lvl2pPr>
            <a:lvl3pPr indent="-285750" lvl="2" marL="1371600" algn="l">
              <a:lnSpc>
                <a:spcPct val="100000"/>
              </a:lnSpc>
              <a:spcBef>
                <a:spcPts val="2700"/>
              </a:spcBef>
              <a:spcAft>
                <a:spcPts val="0"/>
              </a:spcAft>
              <a:buClr>
                <a:srgbClr val="000000"/>
              </a:buClr>
              <a:buSzPts val="900"/>
              <a:buChar char="•"/>
              <a:defRPr/>
            </a:lvl3pPr>
            <a:lvl4pPr indent="-285750" lvl="3" marL="1828800" algn="l">
              <a:lnSpc>
                <a:spcPct val="100000"/>
              </a:lnSpc>
              <a:spcBef>
                <a:spcPts val="2700"/>
              </a:spcBef>
              <a:spcAft>
                <a:spcPts val="0"/>
              </a:spcAft>
              <a:buClr>
                <a:srgbClr val="000000"/>
              </a:buClr>
              <a:buSzPts val="900"/>
              <a:buChar char="•"/>
              <a:defRPr/>
            </a:lvl4pPr>
            <a:lvl5pPr indent="-285750" lvl="4" marL="2286000" algn="l">
              <a:lnSpc>
                <a:spcPct val="100000"/>
              </a:lnSpc>
              <a:spcBef>
                <a:spcPts val="2700"/>
              </a:spcBef>
              <a:spcAft>
                <a:spcPts val="0"/>
              </a:spcAft>
              <a:buClr>
                <a:srgbClr val="000000"/>
              </a:buClr>
              <a:buSzPts val="900"/>
              <a:buChar char="•"/>
              <a:defRPr/>
            </a:lvl5pPr>
            <a:lvl6pPr indent="-285750" lvl="5" marL="2743200" algn="l">
              <a:lnSpc>
                <a:spcPct val="100000"/>
              </a:lnSpc>
              <a:spcBef>
                <a:spcPts val="2700"/>
              </a:spcBef>
              <a:spcAft>
                <a:spcPts val="0"/>
              </a:spcAft>
              <a:buClr>
                <a:srgbClr val="000000"/>
              </a:buClr>
              <a:buSzPts val="900"/>
              <a:buChar char="•"/>
              <a:defRPr/>
            </a:lvl6pPr>
            <a:lvl7pPr indent="-285750" lvl="6" marL="3200400" algn="l">
              <a:lnSpc>
                <a:spcPct val="100000"/>
              </a:lnSpc>
              <a:spcBef>
                <a:spcPts val="2700"/>
              </a:spcBef>
              <a:spcAft>
                <a:spcPts val="0"/>
              </a:spcAft>
              <a:buClr>
                <a:srgbClr val="000000"/>
              </a:buClr>
              <a:buSzPts val="900"/>
              <a:buChar char="•"/>
              <a:defRPr/>
            </a:lvl7pPr>
            <a:lvl8pPr indent="-285750" lvl="7" marL="3657600" algn="l">
              <a:lnSpc>
                <a:spcPct val="100000"/>
              </a:lnSpc>
              <a:spcBef>
                <a:spcPts val="2700"/>
              </a:spcBef>
              <a:spcAft>
                <a:spcPts val="0"/>
              </a:spcAft>
              <a:buClr>
                <a:srgbClr val="000000"/>
              </a:buClr>
              <a:buSzPts val="900"/>
              <a:buChar char="•"/>
              <a:defRPr/>
            </a:lvl8pPr>
            <a:lvl9pPr indent="-285750" lvl="8" marL="4114800" algn="l">
              <a:lnSpc>
                <a:spcPct val="100000"/>
              </a:lnSpc>
              <a:spcBef>
                <a:spcPts val="2700"/>
              </a:spcBef>
              <a:spcAft>
                <a:spcPts val="0"/>
              </a:spcAft>
              <a:buClr>
                <a:srgbClr val="000000"/>
              </a:buClr>
              <a:buSzPts val="900"/>
              <a:buChar char="•"/>
              <a:defRPr/>
            </a:lvl9pPr>
          </a:lstStyle>
          <a:p/>
        </p:txBody>
      </p:sp>
      <p:sp>
        <p:nvSpPr>
          <p:cNvPr id="73" name="Google Shape;73;p19"/>
          <p:cNvSpPr txBox="1"/>
          <p:nvPr>
            <p:ph idx="12" type="sldNum"/>
          </p:nvPr>
        </p:nvSpPr>
        <p:spPr>
          <a:xfrm>
            <a:off x="8724304" y="4801939"/>
            <a:ext cx="318684" cy="274588"/>
          </a:xfrm>
          <a:prstGeom prst="rect">
            <a:avLst/>
          </a:prstGeom>
          <a:noFill/>
          <a:ln>
            <a:noFill/>
          </a:ln>
        </p:spPr>
        <p:txBody>
          <a:bodyPr anchorCtr="0" anchor="t" bIns="32750" lIns="32750" spcFirstLastPara="1" rIns="32750" wrap="square" tIns="32750">
            <a:noAutofit/>
          </a:bodyPr>
          <a:lstStyle>
            <a:lvl1pPr indent="0" lvl="0"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1pPr>
            <a:lvl2pPr indent="0" lvl="1"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2pPr>
            <a:lvl3pPr indent="0" lvl="2"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3pPr>
            <a:lvl4pPr indent="0" lvl="3"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4pPr>
            <a:lvl5pPr indent="0" lvl="4"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5pPr>
            <a:lvl6pPr indent="0" lvl="5"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6pPr>
            <a:lvl7pPr indent="0" lvl="6"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7pPr>
            <a:lvl8pPr indent="0" lvl="7"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8pPr>
            <a:lvl9pPr indent="0" lvl="8"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sz="1200">
              <a:latin typeface="Helvetica Neue Light"/>
              <a:ea typeface="Helvetica Neue Light"/>
              <a:cs typeface="Helvetica Neue Light"/>
              <a:sym typeface="Helvetica Neue Ligh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2">
    <p:spTree>
      <p:nvGrpSpPr>
        <p:cNvPr id="74" name="Shape 74"/>
        <p:cNvGrpSpPr/>
        <p:nvPr/>
      </p:nvGrpSpPr>
      <p:grpSpPr>
        <a:xfrm>
          <a:off x="0" y="0"/>
          <a:ext cx="0" cy="0"/>
          <a:chOff x="0" y="0"/>
          <a:chExt cx="0" cy="0"/>
        </a:xfrm>
      </p:grpSpPr>
      <p:sp>
        <p:nvSpPr>
          <p:cNvPr id="75" name="Google Shape;75;p20"/>
          <p:cNvSpPr txBox="1"/>
          <p:nvPr>
            <p:ph idx="1" type="body"/>
          </p:nvPr>
        </p:nvSpPr>
        <p:spPr>
          <a:xfrm>
            <a:off x="178594" y="26789"/>
            <a:ext cx="7804547" cy="536096"/>
          </a:xfrm>
          <a:prstGeom prst="rect">
            <a:avLst/>
          </a:prstGeom>
          <a:noFill/>
          <a:ln>
            <a:noFill/>
          </a:ln>
        </p:spPr>
        <p:txBody>
          <a:bodyPr anchorCtr="0" anchor="ctr" bIns="32750" lIns="32750" spcFirstLastPara="1" rIns="32750" wrap="square" tIns="32750">
            <a:noAutofit/>
          </a:bodyPr>
          <a:lstStyle>
            <a:lvl1pPr indent="-228600" lvl="0" marL="457200" algn="l">
              <a:lnSpc>
                <a:spcPct val="100000"/>
              </a:lnSpc>
              <a:spcBef>
                <a:spcPts val="0"/>
              </a:spcBef>
              <a:spcAft>
                <a:spcPts val="0"/>
              </a:spcAft>
              <a:buClr>
                <a:srgbClr val="000000"/>
              </a:buClr>
              <a:buSzPts val="3200"/>
              <a:buFont typeface="Avenir"/>
              <a:buNone/>
              <a:defRPr sz="3200">
                <a:latin typeface="Avenir"/>
                <a:ea typeface="Avenir"/>
                <a:cs typeface="Avenir"/>
                <a:sym typeface="Avenir"/>
              </a:defRPr>
            </a:lvl1pPr>
            <a:lvl2pPr indent="-285750" lvl="1" marL="914400" algn="l">
              <a:lnSpc>
                <a:spcPct val="100000"/>
              </a:lnSpc>
              <a:spcBef>
                <a:spcPts val="2700"/>
              </a:spcBef>
              <a:spcAft>
                <a:spcPts val="0"/>
              </a:spcAft>
              <a:buClr>
                <a:srgbClr val="000000"/>
              </a:buClr>
              <a:buSzPts val="900"/>
              <a:buChar char="•"/>
              <a:defRPr/>
            </a:lvl2pPr>
            <a:lvl3pPr indent="-285750" lvl="2" marL="1371600" algn="l">
              <a:lnSpc>
                <a:spcPct val="100000"/>
              </a:lnSpc>
              <a:spcBef>
                <a:spcPts val="2700"/>
              </a:spcBef>
              <a:spcAft>
                <a:spcPts val="0"/>
              </a:spcAft>
              <a:buClr>
                <a:srgbClr val="000000"/>
              </a:buClr>
              <a:buSzPts val="900"/>
              <a:buChar char="•"/>
              <a:defRPr/>
            </a:lvl3pPr>
            <a:lvl4pPr indent="-285750" lvl="3" marL="1828800" algn="l">
              <a:lnSpc>
                <a:spcPct val="100000"/>
              </a:lnSpc>
              <a:spcBef>
                <a:spcPts val="2700"/>
              </a:spcBef>
              <a:spcAft>
                <a:spcPts val="0"/>
              </a:spcAft>
              <a:buClr>
                <a:srgbClr val="000000"/>
              </a:buClr>
              <a:buSzPts val="900"/>
              <a:buChar char="•"/>
              <a:defRPr/>
            </a:lvl4pPr>
            <a:lvl5pPr indent="-285750" lvl="4" marL="2286000" algn="l">
              <a:lnSpc>
                <a:spcPct val="100000"/>
              </a:lnSpc>
              <a:spcBef>
                <a:spcPts val="2700"/>
              </a:spcBef>
              <a:spcAft>
                <a:spcPts val="0"/>
              </a:spcAft>
              <a:buClr>
                <a:srgbClr val="000000"/>
              </a:buClr>
              <a:buSzPts val="900"/>
              <a:buChar char="•"/>
              <a:defRPr/>
            </a:lvl5pPr>
            <a:lvl6pPr indent="-285750" lvl="5" marL="2743200" algn="l">
              <a:lnSpc>
                <a:spcPct val="100000"/>
              </a:lnSpc>
              <a:spcBef>
                <a:spcPts val="2700"/>
              </a:spcBef>
              <a:spcAft>
                <a:spcPts val="0"/>
              </a:spcAft>
              <a:buClr>
                <a:srgbClr val="000000"/>
              </a:buClr>
              <a:buSzPts val="900"/>
              <a:buChar char="•"/>
              <a:defRPr/>
            </a:lvl6pPr>
            <a:lvl7pPr indent="-285750" lvl="6" marL="3200400" algn="l">
              <a:lnSpc>
                <a:spcPct val="100000"/>
              </a:lnSpc>
              <a:spcBef>
                <a:spcPts val="2700"/>
              </a:spcBef>
              <a:spcAft>
                <a:spcPts val="0"/>
              </a:spcAft>
              <a:buClr>
                <a:srgbClr val="000000"/>
              </a:buClr>
              <a:buSzPts val="900"/>
              <a:buChar char="•"/>
              <a:defRPr/>
            </a:lvl7pPr>
            <a:lvl8pPr indent="-285750" lvl="7" marL="3657600" algn="l">
              <a:lnSpc>
                <a:spcPct val="100000"/>
              </a:lnSpc>
              <a:spcBef>
                <a:spcPts val="2700"/>
              </a:spcBef>
              <a:spcAft>
                <a:spcPts val="0"/>
              </a:spcAft>
              <a:buClr>
                <a:srgbClr val="000000"/>
              </a:buClr>
              <a:buSzPts val="900"/>
              <a:buChar char="•"/>
              <a:defRPr/>
            </a:lvl8pPr>
            <a:lvl9pPr indent="-285750" lvl="8" marL="4114800" algn="l">
              <a:lnSpc>
                <a:spcPct val="100000"/>
              </a:lnSpc>
              <a:spcBef>
                <a:spcPts val="2700"/>
              </a:spcBef>
              <a:spcAft>
                <a:spcPts val="0"/>
              </a:spcAft>
              <a:buClr>
                <a:srgbClr val="000000"/>
              </a:buClr>
              <a:buSzPts val="900"/>
              <a:buChar char="•"/>
              <a:defRPr/>
            </a:lvl9pPr>
          </a:lstStyle>
          <a:p/>
        </p:txBody>
      </p:sp>
      <p:sp>
        <p:nvSpPr>
          <p:cNvPr id="76" name="Google Shape;76;p20"/>
          <p:cNvSpPr txBox="1"/>
          <p:nvPr>
            <p:ph idx="2" type="body"/>
          </p:nvPr>
        </p:nvSpPr>
        <p:spPr>
          <a:xfrm>
            <a:off x="1000125" y="702506"/>
            <a:ext cx="7143750" cy="4070630"/>
          </a:xfrm>
          <a:prstGeom prst="rect">
            <a:avLst/>
          </a:prstGeom>
          <a:noFill/>
          <a:ln>
            <a:noFill/>
          </a:ln>
        </p:spPr>
        <p:txBody>
          <a:bodyPr anchorCtr="0" anchor="t" bIns="32750" lIns="32750" spcFirstLastPara="1" rIns="32750" wrap="square" tIns="32750">
            <a:noAutofit/>
          </a:bodyPr>
          <a:lstStyle>
            <a:lvl1pPr indent="-374650" lvl="0" marL="457200" algn="l">
              <a:lnSpc>
                <a:spcPct val="100000"/>
              </a:lnSpc>
              <a:spcBef>
                <a:spcPts val="1100"/>
              </a:spcBef>
              <a:spcAft>
                <a:spcPts val="0"/>
              </a:spcAft>
              <a:buClr>
                <a:srgbClr val="000000"/>
              </a:buClr>
              <a:buSzPts val="2300"/>
              <a:buFont typeface="Avenir"/>
              <a:buChar char="•"/>
              <a:defRPr>
                <a:latin typeface="Avenir"/>
                <a:ea typeface="Avenir"/>
                <a:cs typeface="Avenir"/>
                <a:sym typeface="Avenir"/>
              </a:defRPr>
            </a:lvl1pPr>
            <a:lvl2pPr indent="-374650" lvl="1" marL="914400" algn="l">
              <a:lnSpc>
                <a:spcPct val="100000"/>
              </a:lnSpc>
              <a:spcBef>
                <a:spcPts val="1100"/>
              </a:spcBef>
              <a:spcAft>
                <a:spcPts val="0"/>
              </a:spcAft>
              <a:buClr>
                <a:srgbClr val="000000"/>
              </a:buClr>
              <a:buSzPts val="2300"/>
              <a:buFont typeface="Avenir"/>
              <a:buChar char="-"/>
              <a:defRPr>
                <a:latin typeface="Avenir"/>
                <a:ea typeface="Avenir"/>
                <a:cs typeface="Avenir"/>
                <a:sym typeface="Avenir"/>
              </a:defRPr>
            </a:lvl2pPr>
            <a:lvl3pPr indent="-374650" lvl="2" marL="1371600" algn="l">
              <a:lnSpc>
                <a:spcPct val="100000"/>
              </a:lnSpc>
              <a:spcBef>
                <a:spcPts val="1100"/>
              </a:spcBef>
              <a:spcAft>
                <a:spcPts val="0"/>
              </a:spcAft>
              <a:buClr>
                <a:srgbClr val="000000"/>
              </a:buClr>
              <a:buSzPts val="2300"/>
              <a:buFont typeface="Avenir"/>
              <a:buChar char="-"/>
              <a:defRPr>
                <a:latin typeface="Avenir"/>
                <a:ea typeface="Avenir"/>
                <a:cs typeface="Avenir"/>
                <a:sym typeface="Avenir"/>
              </a:defRPr>
            </a:lvl3pPr>
            <a:lvl4pPr indent="-374650" lvl="3" marL="1828800" algn="l">
              <a:lnSpc>
                <a:spcPct val="100000"/>
              </a:lnSpc>
              <a:spcBef>
                <a:spcPts val="1100"/>
              </a:spcBef>
              <a:spcAft>
                <a:spcPts val="0"/>
              </a:spcAft>
              <a:buClr>
                <a:srgbClr val="000000"/>
              </a:buClr>
              <a:buSzPts val="2300"/>
              <a:buFont typeface="Avenir"/>
              <a:buChar char="-"/>
              <a:defRPr>
                <a:latin typeface="Avenir"/>
                <a:ea typeface="Avenir"/>
                <a:cs typeface="Avenir"/>
                <a:sym typeface="Avenir"/>
              </a:defRPr>
            </a:lvl4pPr>
            <a:lvl5pPr indent="-374650" lvl="4" marL="2286000" algn="l">
              <a:lnSpc>
                <a:spcPct val="100000"/>
              </a:lnSpc>
              <a:spcBef>
                <a:spcPts val="1100"/>
              </a:spcBef>
              <a:spcAft>
                <a:spcPts val="0"/>
              </a:spcAft>
              <a:buClr>
                <a:srgbClr val="000000"/>
              </a:buClr>
              <a:buSzPts val="2300"/>
              <a:buFont typeface="Avenir"/>
              <a:buChar char="-"/>
              <a:defRPr>
                <a:latin typeface="Avenir"/>
                <a:ea typeface="Avenir"/>
                <a:cs typeface="Avenir"/>
                <a:sym typeface="Avenir"/>
              </a:defRPr>
            </a:lvl5pPr>
            <a:lvl6pPr indent="-285750" lvl="5" marL="2743200" algn="l">
              <a:lnSpc>
                <a:spcPct val="100000"/>
              </a:lnSpc>
              <a:spcBef>
                <a:spcPts val="2700"/>
              </a:spcBef>
              <a:spcAft>
                <a:spcPts val="0"/>
              </a:spcAft>
              <a:buClr>
                <a:srgbClr val="000000"/>
              </a:buClr>
              <a:buSzPts val="900"/>
              <a:buChar char="•"/>
              <a:defRPr/>
            </a:lvl6pPr>
            <a:lvl7pPr indent="-285750" lvl="6" marL="3200400" algn="l">
              <a:lnSpc>
                <a:spcPct val="100000"/>
              </a:lnSpc>
              <a:spcBef>
                <a:spcPts val="2700"/>
              </a:spcBef>
              <a:spcAft>
                <a:spcPts val="0"/>
              </a:spcAft>
              <a:buClr>
                <a:srgbClr val="000000"/>
              </a:buClr>
              <a:buSzPts val="900"/>
              <a:buChar char="•"/>
              <a:defRPr/>
            </a:lvl7pPr>
            <a:lvl8pPr indent="-285750" lvl="7" marL="3657600" algn="l">
              <a:lnSpc>
                <a:spcPct val="100000"/>
              </a:lnSpc>
              <a:spcBef>
                <a:spcPts val="2700"/>
              </a:spcBef>
              <a:spcAft>
                <a:spcPts val="0"/>
              </a:spcAft>
              <a:buClr>
                <a:srgbClr val="000000"/>
              </a:buClr>
              <a:buSzPts val="900"/>
              <a:buChar char="•"/>
              <a:defRPr/>
            </a:lvl8pPr>
            <a:lvl9pPr indent="-285750" lvl="8" marL="4114800" algn="l">
              <a:lnSpc>
                <a:spcPct val="100000"/>
              </a:lnSpc>
              <a:spcBef>
                <a:spcPts val="2700"/>
              </a:spcBef>
              <a:spcAft>
                <a:spcPts val="0"/>
              </a:spcAft>
              <a:buClr>
                <a:srgbClr val="000000"/>
              </a:buClr>
              <a:buSzPts val="900"/>
              <a:buChar char="•"/>
              <a:defRPr/>
            </a:lvl9pPr>
          </a:lstStyle>
          <a:p/>
        </p:txBody>
      </p:sp>
      <p:sp>
        <p:nvSpPr>
          <p:cNvPr id="77" name="Google Shape;77;p20"/>
          <p:cNvSpPr txBox="1"/>
          <p:nvPr>
            <p:ph idx="12" type="sldNum"/>
          </p:nvPr>
        </p:nvSpPr>
        <p:spPr>
          <a:xfrm>
            <a:off x="8724304" y="4801939"/>
            <a:ext cx="318684" cy="274588"/>
          </a:xfrm>
          <a:prstGeom prst="rect">
            <a:avLst/>
          </a:prstGeom>
          <a:noFill/>
          <a:ln>
            <a:noFill/>
          </a:ln>
        </p:spPr>
        <p:txBody>
          <a:bodyPr anchorCtr="0" anchor="t" bIns="32750" lIns="32750" spcFirstLastPara="1" rIns="32750" wrap="square" tIns="32750">
            <a:noAutofit/>
          </a:bodyPr>
          <a:lstStyle>
            <a:lvl1pPr indent="0" lvl="0"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1pPr>
            <a:lvl2pPr indent="0" lvl="1"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2pPr>
            <a:lvl3pPr indent="0" lvl="2"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3pPr>
            <a:lvl4pPr indent="0" lvl="3"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4pPr>
            <a:lvl5pPr indent="0" lvl="4"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5pPr>
            <a:lvl6pPr indent="0" lvl="5"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6pPr>
            <a:lvl7pPr indent="0" lvl="6"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7pPr>
            <a:lvl8pPr indent="0" lvl="7"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8pPr>
            <a:lvl9pPr indent="0" lvl="8"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sz="1200">
              <a:latin typeface="Helvetica Neue Light"/>
              <a:ea typeface="Helvetica Neue Light"/>
              <a:cs typeface="Helvetica Neue Light"/>
              <a:sym typeface="Helvetica Neue Light"/>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8" name="Shape 78"/>
        <p:cNvGrpSpPr/>
        <p:nvPr/>
      </p:nvGrpSpPr>
      <p:grpSpPr>
        <a:xfrm>
          <a:off x="0" y="0"/>
          <a:ext cx="0" cy="0"/>
          <a:chOff x="0" y="0"/>
          <a:chExt cx="0" cy="0"/>
        </a:xfrm>
      </p:grpSpPr>
      <p:sp>
        <p:nvSpPr>
          <p:cNvPr id="79" name="Google Shape;79;p21"/>
          <p:cNvSpPr txBox="1"/>
          <p:nvPr>
            <p:ph idx="12" type="sldNum"/>
          </p:nvPr>
        </p:nvSpPr>
        <p:spPr>
          <a:xfrm>
            <a:off x="4437983" y="4878958"/>
            <a:ext cx="259104" cy="200918"/>
          </a:xfrm>
          <a:prstGeom prst="rect">
            <a:avLst/>
          </a:prstGeom>
          <a:noFill/>
          <a:ln>
            <a:noFill/>
          </a:ln>
        </p:spPr>
        <p:txBody>
          <a:bodyPr anchorCtr="0" anchor="t" bIns="32750" lIns="32750" spcFirstLastPara="1" rIns="32750" wrap="square" tIns="32750">
            <a:noAutofit/>
          </a:bodyPr>
          <a:lstStyle>
            <a:lvl1pPr indent="0" lvl="0" marL="0" algn="ctr">
              <a:lnSpc>
                <a:spcPct val="100000"/>
              </a:lnSpc>
              <a:spcBef>
                <a:spcPts val="0"/>
              </a:spcBef>
              <a:spcAft>
                <a:spcPts val="0"/>
              </a:spcAft>
              <a:buClr>
                <a:srgbClr val="000000"/>
              </a:buClr>
              <a:buSzPts val="1200"/>
              <a:buFont typeface="Helvetica Neue Light"/>
              <a:buNone/>
              <a:defRPr sz="1200"/>
            </a:lvl1pPr>
            <a:lvl2pPr indent="0" lvl="1" marL="0" algn="ctr">
              <a:lnSpc>
                <a:spcPct val="100000"/>
              </a:lnSpc>
              <a:spcBef>
                <a:spcPts val="0"/>
              </a:spcBef>
              <a:spcAft>
                <a:spcPts val="0"/>
              </a:spcAft>
              <a:buClr>
                <a:srgbClr val="000000"/>
              </a:buClr>
              <a:buSzPts val="1200"/>
              <a:buFont typeface="Helvetica Neue Light"/>
              <a:buNone/>
              <a:defRPr sz="1200"/>
            </a:lvl2pPr>
            <a:lvl3pPr indent="0" lvl="2" marL="0" algn="ctr">
              <a:lnSpc>
                <a:spcPct val="100000"/>
              </a:lnSpc>
              <a:spcBef>
                <a:spcPts val="0"/>
              </a:spcBef>
              <a:spcAft>
                <a:spcPts val="0"/>
              </a:spcAft>
              <a:buClr>
                <a:srgbClr val="000000"/>
              </a:buClr>
              <a:buSzPts val="1200"/>
              <a:buFont typeface="Helvetica Neue Light"/>
              <a:buNone/>
              <a:defRPr sz="1200"/>
            </a:lvl3pPr>
            <a:lvl4pPr indent="0" lvl="3" marL="0" algn="ctr">
              <a:lnSpc>
                <a:spcPct val="100000"/>
              </a:lnSpc>
              <a:spcBef>
                <a:spcPts val="0"/>
              </a:spcBef>
              <a:spcAft>
                <a:spcPts val="0"/>
              </a:spcAft>
              <a:buClr>
                <a:srgbClr val="000000"/>
              </a:buClr>
              <a:buSzPts val="1200"/>
              <a:buFont typeface="Helvetica Neue Light"/>
              <a:buNone/>
              <a:defRPr sz="1200"/>
            </a:lvl4pPr>
            <a:lvl5pPr indent="0" lvl="4" marL="0" algn="ctr">
              <a:lnSpc>
                <a:spcPct val="100000"/>
              </a:lnSpc>
              <a:spcBef>
                <a:spcPts val="0"/>
              </a:spcBef>
              <a:spcAft>
                <a:spcPts val="0"/>
              </a:spcAft>
              <a:buClr>
                <a:srgbClr val="000000"/>
              </a:buClr>
              <a:buSzPts val="1200"/>
              <a:buFont typeface="Helvetica Neue Light"/>
              <a:buNone/>
              <a:defRPr sz="1200"/>
            </a:lvl5pPr>
            <a:lvl6pPr indent="0" lvl="5" marL="0" algn="ctr">
              <a:lnSpc>
                <a:spcPct val="100000"/>
              </a:lnSpc>
              <a:spcBef>
                <a:spcPts val="0"/>
              </a:spcBef>
              <a:spcAft>
                <a:spcPts val="0"/>
              </a:spcAft>
              <a:buClr>
                <a:srgbClr val="000000"/>
              </a:buClr>
              <a:buSzPts val="1200"/>
              <a:buFont typeface="Helvetica Neue Light"/>
              <a:buNone/>
              <a:defRPr sz="1200"/>
            </a:lvl6pPr>
            <a:lvl7pPr indent="0" lvl="6" marL="0" algn="ctr">
              <a:lnSpc>
                <a:spcPct val="100000"/>
              </a:lnSpc>
              <a:spcBef>
                <a:spcPts val="0"/>
              </a:spcBef>
              <a:spcAft>
                <a:spcPts val="0"/>
              </a:spcAft>
              <a:buClr>
                <a:srgbClr val="000000"/>
              </a:buClr>
              <a:buSzPts val="1200"/>
              <a:buFont typeface="Helvetica Neue Light"/>
              <a:buNone/>
              <a:defRPr sz="1200"/>
            </a:lvl7pPr>
            <a:lvl8pPr indent="0" lvl="7" marL="0" algn="ctr">
              <a:lnSpc>
                <a:spcPct val="100000"/>
              </a:lnSpc>
              <a:spcBef>
                <a:spcPts val="0"/>
              </a:spcBef>
              <a:spcAft>
                <a:spcPts val="0"/>
              </a:spcAft>
              <a:buClr>
                <a:srgbClr val="000000"/>
              </a:buClr>
              <a:buSzPts val="1200"/>
              <a:buFont typeface="Helvetica Neue Light"/>
              <a:buNone/>
              <a:defRPr sz="1200"/>
            </a:lvl8pPr>
            <a:lvl9pPr indent="0" lvl="8" mar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80" name="Shape 80"/>
        <p:cNvGrpSpPr/>
        <p:nvPr/>
      </p:nvGrpSpPr>
      <p:grpSpPr>
        <a:xfrm>
          <a:off x="0" y="0"/>
          <a:ext cx="0" cy="0"/>
          <a:chOff x="0" y="0"/>
          <a:chExt cx="0" cy="0"/>
        </a:xfrm>
      </p:grpSpPr>
      <p:sp>
        <p:nvSpPr>
          <p:cNvPr id="81" name="Google Shape;81;p22"/>
          <p:cNvSpPr txBox="1"/>
          <p:nvPr>
            <p:ph type="title"/>
          </p:nvPr>
        </p:nvSpPr>
        <p:spPr>
          <a:xfrm>
            <a:off x="892969" y="863947"/>
            <a:ext cx="7358063" cy="1741289"/>
          </a:xfrm>
          <a:prstGeom prst="rect">
            <a:avLst/>
          </a:prstGeom>
          <a:noFill/>
          <a:ln>
            <a:noFill/>
          </a:ln>
        </p:spPr>
        <p:txBody>
          <a:bodyPr anchorCtr="0" anchor="b" bIns="32750" lIns="32750" spcFirstLastPara="1" rIns="32750" wrap="square" tIns="32750">
            <a:noAutofit/>
          </a:bodyPr>
          <a:lstStyle>
            <a:lvl1pPr lvl="0" algn="ctr">
              <a:lnSpc>
                <a:spcPct val="100000"/>
              </a:lnSpc>
              <a:spcBef>
                <a:spcPts val="0"/>
              </a:spcBef>
              <a:spcAft>
                <a:spcPts val="0"/>
              </a:spcAft>
              <a:buClr>
                <a:srgbClr val="000000"/>
              </a:buClr>
              <a:buSzPts val="1200"/>
              <a:buNone/>
              <a:defRPr/>
            </a:lvl1pPr>
            <a:lvl2pPr lvl="1" algn="ctr">
              <a:lnSpc>
                <a:spcPct val="100000"/>
              </a:lnSpc>
              <a:spcBef>
                <a:spcPts val="0"/>
              </a:spcBef>
              <a:spcAft>
                <a:spcPts val="0"/>
              </a:spcAft>
              <a:buClr>
                <a:srgbClr val="000000"/>
              </a:buClr>
              <a:buSzPts val="1200"/>
              <a:buNone/>
              <a:defRPr/>
            </a:lvl2pPr>
            <a:lvl3pPr lvl="2" algn="ctr">
              <a:lnSpc>
                <a:spcPct val="100000"/>
              </a:lnSpc>
              <a:spcBef>
                <a:spcPts val="0"/>
              </a:spcBef>
              <a:spcAft>
                <a:spcPts val="0"/>
              </a:spcAft>
              <a:buClr>
                <a:srgbClr val="000000"/>
              </a:buClr>
              <a:buSzPts val="1200"/>
              <a:buNone/>
              <a:defRPr/>
            </a:lvl3pPr>
            <a:lvl4pPr lvl="3" algn="ctr">
              <a:lnSpc>
                <a:spcPct val="100000"/>
              </a:lnSpc>
              <a:spcBef>
                <a:spcPts val="0"/>
              </a:spcBef>
              <a:spcAft>
                <a:spcPts val="0"/>
              </a:spcAft>
              <a:buClr>
                <a:srgbClr val="000000"/>
              </a:buClr>
              <a:buSzPts val="1200"/>
              <a:buNone/>
              <a:defRPr/>
            </a:lvl4pPr>
            <a:lvl5pPr lvl="4" algn="ctr">
              <a:lnSpc>
                <a:spcPct val="100000"/>
              </a:lnSpc>
              <a:spcBef>
                <a:spcPts val="0"/>
              </a:spcBef>
              <a:spcAft>
                <a:spcPts val="0"/>
              </a:spcAft>
              <a:buClr>
                <a:srgbClr val="000000"/>
              </a:buClr>
              <a:buSzPts val="1200"/>
              <a:buNone/>
              <a:defRPr/>
            </a:lvl5pPr>
            <a:lvl6pPr lvl="5" algn="ctr">
              <a:lnSpc>
                <a:spcPct val="100000"/>
              </a:lnSpc>
              <a:spcBef>
                <a:spcPts val="0"/>
              </a:spcBef>
              <a:spcAft>
                <a:spcPts val="0"/>
              </a:spcAft>
              <a:buClr>
                <a:srgbClr val="000000"/>
              </a:buClr>
              <a:buSzPts val="1200"/>
              <a:buNone/>
              <a:defRPr/>
            </a:lvl6pPr>
            <a:lvl7pPr lvl="6" algn="ctr">
              <a:lnSpc>
                <a:spcPct val="100000"/>
              </a:lnSpc>
              <a:spcBef>
                <a:spcPts val="0"/>
              </a:spcBef>
              <a:spcAft>
                <a:spcPts val="0"/>
              </a:spcAft>
              <a:buClr>
                <a:srgbClr val="000000"/>
              </a:buClr>
              <a:buSzPts val="1200"/>
              <a:buNone/>
              <a:defRPr/>
            </a:lvl7pPr>
            <a:lvl8pPr lvl="7" algn="ctr">
              <a:lnSpc>
                <a:spcPct val="100000"/>
              </a:lnSpc>
              <a:spcBef>
                <a:spcPts val="0"/>
              </a:spcBef>
              <a:spcAft>
                <a:spcPts val="0"/>
              </a:spcAft>
              <a:buClr>
                <a:srgbClr val="000000"/>
              </a:buClr>
              <a:buSzPts val="1200"/>
              <a:buNone/>
              <a:defRPr/>
            </a:lvl8pPr>
            <a:lvl9pPr lvl="8" algn="ctr">
              <a:lnSpc>
                <a:spcPct val="100000"/>
              </a:lnSpc>
              <a:spcBef>
                <a:spcPts val="0"/>
              </a:spcBef>
              <a:spcAft>
                <a:spcPts val="0"/>
              </a:spcAft>
              <a:buClr>
                <a:srgbClr val="000000"/>
              </a:buClr>
              <a:buSzPts val="1200"/>
              <a:buNone/>
              <a:defRPr/>
            </a:lvl9pPr>
          </a:lstStyle>
          <a:p/>
        </p:txBody>
      </p:sp>
      <p:sp>
        <p:nvSpPr>
          <p:cNvPr id="82" name="Google Shape;82;p22"/>
          <p:cNvSpPr txBox="1"/>
          <p:nvPr>
            <p:ph idx="1" type="body"/>
          </p:nvPr>
        </p:nvSpPr>
        <p:spPr>
          <a:xfrm>
            <a:off x="892969" y="2652117"/>
            <a:ext cx="7358063" cy="596057"/>
          </a:xfrm>
          <a:prstGeom prst="rect">
            <a:avLst/>
          </a:prstGeom>
          <a:noFill/>
          <a:ln>
            <a:noFill/>
          </a:ln>
        </p:spPr>
        <p:txBody>
          <a:bodyPr anchorCtr="0" anchor="t" bIns="32750" lIns="32750" spcFirstLastPara="1" rIns="32750" wrap="square" tIns="32750">
            <a:noAutofit/>
          </a:bodyPr>
          <a:lstStyle>
            <a:lvl1pPr indent="-228600" lvl="0" marL="457200" algn="ctr">
              <a:lnSpc>
                <a:spcPct val="100000"/>
              </a:lnSpc>
              <a:spcBef>
                <a:spcPts val="0"/>
              </a:spcBef>
              <a:spcAft>
                <a:spcPts val="0"/>
              </a:spcAft>
              <a:buClr>
                <a:srgbClr val="000000"/>
              </a:buClr>
              <a:buSzPts val="2100"/>
              <a:buFont typeface="Helvetica Neue Light"/>
              <a:buNone/>
              <a:defRPr sz="2100"/>
            </a:lvl1pPr>
            <a:lvl2pPr indent="-228600" lvl="1" marL="914400" algn="ctr">
              <a:lnSpc>
                <a:spcPct val="100000"/>
              </a:lnSpc>
              <a:spcBef>
                <a:spcPts val="0"/>
              </a:spcBef>
              <a:spcAft>
                <a:spcPts val="0"/>
              </a:spcAft>
              <a:buClr>
                <a:srgbClr val="000000"/>
              </a:buClr>
              <a:buSzPts val="2100"/>
              <a:buFont typeface="Helvetica Neue Light"/>
              <a:buNone/>
              <a:defRPr sz="2100"/>
            </a:lvl2pPr>
            <a:lvl3pPr indent="-228600" lvl="2" marL="1371600" algn="ctr">
              <a:lnSpc>
                <a:spcPct val="100000"/>
              </a:lnSpc>
              <a:spcBef>
                <a:spcPts val="0"/>
              </a:spcBef>
              <a:spcAft>
                <a:spcPts val="0"/>
              </a:spcAft>
              <a:buClr>
                <a:srgbClr val="000000"/>
              </a:buClr>
              <a:buSzPts val="2100"/>
              <a:buFont typeface="Helvetica Neue Light"/>
              <a:buNone/>
              <a:defRPr sz="2100"/>
            </a:lvl3pPr>
            <a:lvl4pPr indent="-228600" lvl="3" marL="1828800" algn="ctr">
              <a:lnSpc>
                <a:spcPct val="100000"/>
              </a:lnSpc>
              <a:spcBef>
                <a:spcPts val="0"/>
              </a:spcBef>
              <a:spcAft>
                <a:spcPts val="0"/>
              </a:spcAft>
              <a:buClr>
                <a:srgbClr val="000000"/>
              </a:buClr>
              <a:buSzPts val="2100"/>
              <a:buFont typeface="Helvetica Neue Light"/>
              <a:buNone/>
              <a:defRPr sz="2100"/>
            </a:lvl4pPr>
            <a:lvl5pPr indent="-228600" lvl="4" marL="2286000" algn="ctr">
              <a:lnSpc>
                <a:spcPct val="100000"/>
              </a:lnSpc>
              <a:spcBef>
                <a:spcPts val="0"/>
              </a:spcBef>
              <a:spcAft>
                <a:spcPts val="0"/>
              </a:spcAft>
              <a:buClr>
                <a:srgbClr val="000000"/>
              </a:buClr>
              <a:buSzPts val="2100"/>
              <a:buFont typeface="Helvetica Neue Light"/>
              <a:buNone/>
              <a:defRPr sz="2100"/>
            </a:lvl5pPr>
            <a:lvl6pPr indent="-285750" lvl="5" marL="2743200" algn="l">
              <a:lnSpc>
                <a:spcPct val="100000"/>
              </a:lnSpc>
              <a:spcBef>
                <a:spcPts val="2700"/>
              </a:spcBef>
              <a:spcAft>
                <a:spcPts val="0"/>
              </a:spcAft>
              <a:buClr>
                <a:srgbClr val="000000"/>
              </a:buClr>
              <a:buSzPts val="900"/>
              <a:buChar char="•"/>
              <a:defRPr/>
            </a:lvl6pPr>
            <a:lvl7pPr indent="-285750" lvl="6" marL="3200400" algn="l">
              <a:lnSpc>
                <a:spcPct val="100000"/>
              </a:lnSpc>
              <a:spcBef>
                <a:spcPts val="2700"/>
              </a:spcBef>
              <a:spcAft>
                <a:spcPts val="0"/>
              </a:spcAft>
              <a:buClr>
                <a:srgbClr val="000000"/>
              </a:buClr>
              <a:buSzPts val="900"/>
              <a:buChar char="•"/>
              <a:defRPr/>
            </a:lvl7pPr>
            <a:lvl8pPr indent="-285750" lvl="7" marL="3657600" algn="l">
              <a:lnSpc>
                <a:spcPct val="100000"/>
              </a:lnSpc>
              <a:spcBef>
                <a:spcPts val="2700"/>
              </a:spcBef>
              <a:spcAft>
                <a:spcPts val="0"/>
              </a:spcAft>
              <a:buClr>
                <a:srgbClr val="000000"/>
              </a:buClr>
              <a:buSzPts val="900"/>
              <a:buChar char="•"/>
              <a:defRPr/>
            </a:lvl8pPr>
            <a:lvl9pPr indent="-285750" lvl="8" marL="4114800" algn="l">
              <a:lnSpc>
                <a:spcPct val="100000"/>
              </a:lnSpc>
              <a:spcBef>
                <a:spcPts val="2700"/>
              </a:spcBef>
              <a:spcAft>
                <a:spcPts val="0"/>
              </a:spcAft>
              <a:buClr>
                <a:srgbClr val="000000"/>
              </a:buClr>
              <a:buSzPts val="900"/>
              <a:buChar char="•"/>
              <a:defRPr/>
            </a:lvl9pPr>
          </a:lstStyle>
          <a:p/>
        </p:txBody>
      </p:sp>
      <p:sp>
        <p:nvSpPr>
          <p:cNvPr id="83" name="Google Shape;83;p22"/>
          <p:cNvSpPr txBox="1"/>
          <p:nvPr>
            <p:ph idx="12" type="sldNum"/>
          </p:nvPr>
        </p:nvSpPr>
        <p:spPr>
          <a:xfrm>
            <a:off x="4437983" y="4878958"/>
            <a:ext cx="259104" cy="200918"/>
          </a:xfrm>
          <a:prstGeom prst="rect">
            <a:avLst/>
          </a:prstGeom>
          <a:noFill/>
          <a:ln>
            <a:noFill/>
          </a:ln>
        </p:spPr>
        <p:txBody>
          <a:bodyPr anchorCtr="0" anchor="t" bIns="32750" lIns="32750" spcFirstLastPara="1" rIns="32750" wrap="square" tIns="32750">
            <a:noAutofit/>
          </a:bodyPr>
          <a:lstStyle>
            <a:lvl1pPr indent="0" lvl="0" marL="0" algn="ctr">
              <a:lnSpc>
                <a:spcPct val="100000"/>
              </a:lnSpc>
              <a:spcBef>
                <a:spcPts val="0"/>
              </a:spcBef>
              <a:spcAft>
                <a:spcPts val="0"/>
              </a:spcAft>
              <a:buClr>
                <a:srgbClr val="000000"/>
              </a:buClr>
              <a:buSzPts val="1200"/>
              <a:buFont typeface="Helvetica Neue Light"/>
              <a:buNone/>
              <a:defRPr sz="1200"/>
            </a:lvl1pPr>
            <a:lvl2pPr indent="0" lvl="1" marL="0" algn="ctr">
              <a:lnSpc>
                <a:spcPct val="100000"/>
              </a:lnSpc>
              <a:spcBef>
                <a:spcPts val="0"/>
              </a:spcBef>
              <a:spcAft>
                <a:spcPts val="0"/>
              </a:spcAft>
              <a:buClr>
                <a:srgbClr val="000000"/>
              </a:buClr>
              <a:buSzPts val="1200"/>
              <a:buFont typeface="Helvetica Neue Light"/>
              <a:buNone/>
              <a:defRPr sz="1200"/>
            </a:lvl2pPr>
            <a:lvl3pPr indent="0" lvl="2" marL="0" algn="ctr">
              <a:lnSpc>
                <a:spcPct val="100000"/>
              </a:lnSpc>
              <a:spcBef>
                <a:spcPts val="0"/>
              </a:spcBef>
              <a:spcAft>
                <a:spcPts val="0"/>
              </a:spcAft>
              <a:buClr>
                <a:srgbClr val="000000"/>
              </a:buClr>
              <a:buSzPts val="1200"/>
              <a:buFont typeface="Helvetica Neue Light"/>
              <a:buNone/>
              <a:defRPr sz="1200"/>
            </a:lvl3pPr>
            <a:lvl4pPr indent="0" lvl="3" marL="0" algn="ctr">
              <a:lnSpc>
                <a:spcPct val="100000"/>
              </a:lnSpc>
              <a:spcBef>
                <a:spcPts val="0"/>
              </a:spcBef>
              <a:spcAft>
                <a:spcPts val="0"/>
              </a:spcAft>
              <a:buClr>
                <a:srgbClr val="000000"/>
              </a:buClr>
              <a:buSzPts val="1200"/>
              <a:buFont typeface="Helvetica Neue Light"/>
              <a:buNone/>
              <a:defRPr sz="1200"/>
            </a:lvl4pPr>
            <a:lvl5pPr indent="0" lvl="4" marL="0" algn="ctr">
              <a:lnSpc>
                <a:spcPct val="100000"/>
              </a:lnSpc>
              <a:spcBef>
                <a:spcPts val="0"/>
              </a:spcBef>
              <a:spcAft>
                <a:spcPts val="0"/>
              </a:spcAft>
              <a:buClr>
                <a:srgbClr val="000000"/>
              </a:buClr>
              <a:buSzPts val="1200"/>
              <a:buFont typeface="Helvetica Neue Light"/>
              <a:buNone/>
              <a:defRPr sz="1200"/>
            </a:lvl5pPr>
            <a:lvl6pPr indent="0" lvl="5" marL="0" algn="ctr">
              <a:lnSpc>
                <a:spcPct val="100000"/>
              </a:lnSpc>
              <a:spcBef>
                <a:spcPts val="0"/>
              </a:spcBef>
              <a:spcAft>
                <a:spcPts val="0"/>
              </a:spcAft>
              <a:buClr>
                <a:srgbClr val="000000"/>
              </a:buClr>
              <a:buSzPts val="1200"/>
              <a:buFont typeface="Helvetica Neue Light"/>
              <a:buNone/>
              <a:defRPr sz="1200"/>
            </a:lvl6pPr>
            <a:lvl7pPr indent="0" lvl="6" marL="0" algn="ctr">
              <a:lnSpc>
                <a:spcPct val="100000"/>
              </a:lnSpc>
              <a:spcBef>
                <a:spcPts val="0"/>
              </a:spcBef>
              <a:spcAft>
                <a:spcPts val="0"/>
              </a:spcAft>
              <a:buClr>
                <a:srgbClr val="000000"/>
              </a:buClr>
              <a:buSzPts val="1200"/>
              <a:buFont typeface="Helvetica Neue Light"/>
              <a:buNone/>
              <a:defRPr sz="1200"/>
            </a:lvl7pPr>
            <a:lvl8pPr indent="0" lvl="7" marL="0" algn="ctr">
              <a:lnSpc>
                <a:spcPct val="100000"/>
              </a:lnSpc>
              <a:spcBef>
                <a:spcPts val="0"/>
              </a:spcBef>
              <a:spcAft>
                <a:spcPts val="0"/>
              </a:spcAft>
              <a:buClr>
                <a:srgbClr val="000000"/>
              </a:buClr>
              <a:buSzPts val="1200"/>
              <a:buFont typeface="Helvetica Neue Light"/>
              <a:buNone/>
              <a:defRPr sz="1200"/>
            </a:lvl8pPr>
            <a:lvl9pPr indent="0" lvl="8" mar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p:cSld name="Photo - Horizontal">
    <p:spTree>
      <p:nvGrpSpPr>
        <p:cNvPr id="84" name="Shape 84"/>
        <p:cNvGrpSpPr/>
        <p:nvPr/>
      </p:nvGrpSpPr>
      <p:grpSpPr>
        <a:xfrm>
          <a:off x="0" y="0"/>
          <a:ext cx="0" cy="0"/>
          <a:chOff x="0" y="0"/>
          <a:chExt cx="0" cy="0"/>
        </a:xfrm>
      </p:grpSpPr>
      <p:sp>
        <p:nvSpPr>
          <p:cNvPr id="85" name="Google Shape;85;p23"/>
          <p:cNvSpPr/>
          <p:nvPr>
            <p:ph idx="2" type="pic"/>
          </p:nvPr>
        </p:nvSpPr>
        <p:spPr>
          <a:xfrm>
            <a:off x="1129605" y="334863"/>
            <a:ext cx="6875859" cy="3120926"/>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9pPr>
          </a:lstStyle>
          <a:p/>
        </p:txBody>
      </p:sp>
      <p:sp>
        <p:nvSpPr>
          <p:cNvPr id="86" name="Google Shape;86;p23"/>
          <p:cNvSpPr txBox="1"/>
          <p:nvPr>
            <p:ph type="title"/>
          </p:nvPr>
        </p:nvSpPr>
        <p:spPr>
          <a:xfrm>
            <a:off x="892969" y="3542854"/>
            <a:ext cx="7358063" cy="750094"/>
          </a:xfrm>
          <a:prstGeom prst="rect">
            <a:avLst/>
          </a:prstGeom>
          <a:noFill/>
          <a:ln>
            <a:noFill/>
          </a:ln>
        </p:spPr>
        <p:txBody>
          <a:bodyPr anchorCtr="0" anchor="b" bIns="32750" lIns="32750" spcFirstLastPara="1" rIns="32750" wrap="square" tIns="32750">
            <a:noAutofit/>
          </a:bodyPr>
          <a:lstStyle>
            <a:lvl1pPr lvl="0" algn="ctr">
              <a:lnSpc>
                <a:spcPct val="100000"/>
              </a:lnSpc>
              <a:spcBef>
                <a:spcPts val="0"/>
              </a:spcBef>
              <a:spcAft>
                <a:spcPts val="0"/>
              </a:spcAft>
              <a:buClr>
                <a:srgbClr val="000000"/>
              </a:buClr>
              <a:buSzPts val="1200"/>
              <a:buNone/>
              <a:defRPr/>
            </a:lvl1pPr>
            <a:lvl2pPr lvl="1" algn="ctr">
              <a:lnSpc>
                <a:spcPct val="100000"/>
              </a:lnSpc>
              <a:spcBef>
                <a:spcPts val="0"/>
              </a:spcBef>
              <a:spcAft>
                <a:spcPts val="0"/>
              </a:spcAft>
              <a:buClr>
                <a:srgbClr val="000000"/>
              </a:buClr>
              <a:buSzPts val="1200"/>
              <a:buNone/>
              <a:defRPr/>
            </a:lvl2pPr>
            <a:lvl3pPr lvl="2" algn="ctr">
              <a:lnSpc>
                <a:spcPct val="100000"/>
              </a:lnSpc>
              <a:spcBef>
                <a:spcPts val="0"/>
              </a:spcBef>
              <a:spcAft>
                <a:spcPts val="0"/>
              </a:spcAft>
              <a:buClr>
                <a:srgbClr val="000000"/>
              </a:buClr>
              <a:buSzPts val="1200"/>
              <a:buNone/>
              <a:defRPr/>
            </a:lvl3pPr>
            <a:lvl4pPr lvl="3" algn="ctr">
              <a:lnSpc>
                <a:spcPct val="100000"/>
              </a:lnSpc>
              <a:spcBef>
                <a:spcPts val="0"/>
              </a:spcBef>
              <a:spcAft>
                <a:spcPts val="0"/>
              </a:spcAft>
              <a:buClr>
                <a:srgbClr val="000000"/>
              </a:buClr>
              <a:buSzPts val="1200"/>
              <a:buNone/>
              <a:defRPr/>
            </a:lvl4pPr>
            <a:lvl5pPr lvl="4" algn="ctr">
              <a:lnSpc>
                <a:spcPct val="100000"/>
              </a:lnSpc>
              <a:spcBef>
                <a:spcPts val="0"/>
              </a:spcBef>
              <a:spcAft>
                <a:spcPts val="0"/>
              </a:spcAft>
              <a:buClr>
                <a:srgbClr val="000000"/>
              </a:buClr>
              <a:buSzPts val="1200"/>
              <a:buNone/>
              <a:defRPr/>
            </a:lvl5pPr>
            <a:lvl6pPr lvl="5" algn="ctr">
              <a:lnSpc>
                <a:spcPct val="100000"/>
              </a:lnSpc>
              <a:spcBef>
                <a:spcPts val="0"/>
              </a:spcBef>
              <a:spcAft>
                <a:spcPts val="0"/>
              </a:spcAft>
              <a:buClr>
                <a:srgbClr val="000000"/>
              </a:buClr>
              <a:buSzPts val="1200"/>
              <a:buNone/>
              <a:defRPr/>
            </a:lvl6pPr>
            <a:lvl7pPr lvl="6" algn="ctr">
              <a:lnSpc>
                <a:spcPct val="100000"/>
              </a:lnSpc>
              <a:spcBef>
                <a:spcPts val="0"/>
              </a:spcBef>
              <a:spcAft>
                <a:spcPts val="0"/>
              </a:spcAft>
              <a:buClr>
                <a:srgbClr val="000000"/>
              </a:buClr>
              <a:buSzPts val="1200"/>
              <a:buNone/>
              <a:defRPr/>
            </a:lvl7pPr>
            <a:lvl8pPr lvl="7" algn="ctr">
              <a:lnSpc>
                <a:spcPct val="100000"/>
              </a:lnSpc>
              <a:spcBef>
                <a:spcPts val="0"/>
              </a:spcBef>
              <a:spcAft>
                <a:spcPts val="0"/>
              </a:spcAft>
              <a:buClr>
                <a:srgbClr val="000000"/>
              </a:buClr>
              <a:buSzPts val="1200"/>
              <a:buNone/>
              <a:defRPr/>
            </a:lvl8pPr>
            <a:lvl9pPr lvl="8" algn="ctr">
              <a:lnSpc>
                <a:spcPct val="100000"/>
              </a:lnSpc>
              <a:spcBef>
                <a:spcPts val="0"/>
              </a:spcBef>
              <a:spcAft>
                <a:spcPts val="0"/>
              </a:spcAft>
              <a:buClr>
                <a:srgbClr val="000000"/>
              </a:buClr>
              <a:buSzPts val="1200"/>
              <a:buNone/>
              <a:defRPr/>
            </a:lvl9pPr>
          </a:lstStyle>
          <a:p/>
        </p:txBody>
      </p:sp>
      <p:sp>
        <p:nvSpPr>
          <p:cNvPr id="87" name="Google Shape;87;p23"/>
          <p:cNvSpPr txBox="1"/>
          <p:nvPr>
            <p:ph idx="1" type="body"/>
          </p:nvPr>
        </p:nvSpPr>
        <p:spPr>
          <a:xfrm>
            <a:off x="892969" y="4319736"/>
            <a:ext cx="7358063" cy="596057"/>
          </a:xfrm>
          <a:prstGeom prst="rect">
            <a:avLst/>
          </a:prstGeom>
          <a:noFill/>
          <a:ln>
            <a:noFill/>
          </a:ln>
        </p:spPr>
        <p:txBody>
          <a:bodyPr anchorCtr="0" anchor="t" bIns="32750" lIns="32750" spcFirstLastPara="1" rIns="32750" wrap="square" tIns="32750">
            <a:noAutofit/>
          </a:bodyPr>
          <a:lstStyle>
            <a:lvl1pPr indent="-228600" lvl="0" marL="457200" algn="ctr">
              <a:lnSpc>
                <a:spcPct val="100000"/>
              </a:lnSpc>
              <a:spcBef>
                <a:spcPts val="0"/>
              </a:spcBef>
              <a:spcAft>
                <a:spcPts val="0"/>
              </a:spcAft>
              <a:buClr>
                <a:srgbClr val="000000"/>
              </a:buClr>
              <a:buSzPts val="2100"/>
              <a:buFont typeface="Helvetica Neue Light"/>
              <a:buNone/>
              <a:defRPr sz="2100"/>
            </a:lvl1pPr>
            <a:lvl2pPr indent="-228600" lvl="1" marL="914400" algn="ctr">
              <a:lnSpc>
                <a:spcPct val="100000"/>
              </a:lnSpc>
              <a:spcBef>
                <a:spcPts val="0"/>
              </a:spcBef>
              <a:spcAft>
                <a:spcPts val="0"/>
              </a:spcAft>
              <a:buClr>
                <a:srgbClr val="000000"/>
              </a:buClr>
              <a:buSzPts val="2100"/>
              <a:buFont typeface="Helvetica Neue Light"/>
              <a:buNone/>
              <a:defRPr sz="2100"/>
            </a:lvl2pPr>
            <a:lvl3pPr indent="-228600" lvl="2" marL="1371600" algn="ctr">
              <a:lnSpc>
                <a:spcPct val="100000"/>
              </a:lnSpc>
              <a:spcBef>
                <a:spcPts val="0"/>
              </a:spcBef>
              <a:spcAft>
                <a:spcPts val="0"/>
              </a:spcAft>
              <a:buClr>
                <a:srgbClr val="000000"/>
              </a:buClr>
              <a:buSzPts val="2100"/>
              <a:buFont typeface="Helvetica Neue Light"/>
              <a:buNone/>
              <a:defRPr sz="2100"/>
            </a:lvl3pPr>
            <a:lvl4pPr indent="-228600" lvl="3" marL="1828800" algn="ctr">
              <a:lnSpc>
                <a:spcPct val="100000"/>
              </a:lnSpc>
              <a:spcBef>
                <a:spcPts val="0"/>
              </a:spcBef>
              <a:spcAft>
                <a:spcPts val="0"/>
              </a:spcAft>
              <a:buClr>
                <a:srgbClr val="000000"/>
              </a:buClr>
              <a:buSzPts val="2100"/>
              <a:buFont typeface="Helvetica Neue Light"/>
              <a:buNone/>
              <a:defRPr sz="2100"/>
            </a:lvl4pPr>
            <a:lvl5pPr indent="-228600" lvl="4" marL="2286000" algn="ctr">
              <a:lnSpc>
                <a:spcPct val="100000"/>
              </a:lnSpc>
              <a:spcBef>
                <a:spcPts val="0"/>
              </a:spcBef>
              <a:spcAft>
                <a:spcPts val="0"/>
              </a:spcAft>
              <a:buClr>
                <a:srgbClr val="000000"/>
              </a:buClr>
              <a:buSzPts val="2100"/>
              <a:buFont typeface="Helvetica Neue Light"/>
              <a:buNone/>
              <a:defRPr sz="2100"/>
            </a:lvl5pPr>
            <a:lvl6pPr indent="-285750" lvl="5" marL="2743200" algn="l">
              <a:lnSpc>
                <a:spcPct val="100000"/>
              </a:lnSpc>
              <a:spcBef>
                <a:spcPts val="2700"/>
              </a:spcBef>
              <a:spcAft>
                <a:spcPts val="0"/>
              </a:spcAft>
              <a:buClr>
                <a:srgbClr val="000000"/>
              </a:buClr>
              <a:buSzPts val="900"/>
              <a:buChar char="•"/>
              <a:defRPr/>
            </a:lvl6pPr>
            <a:lvl7pPr indent="-285750" lvl="6" marL="3200400" algn="l">
              <a:lnSpc>
                <a:spcPct val="100000"/>
              </a:lnSpc>
              <a:spcBef>
                <a:spcPts val="2700"/>
              </a:spcBef>
              <a:spcAft>
                <a:spcPts val="0"/>
              </a:spcAft>
              <a:buClr>
                <a:srgbClr val="000000"/>
              </a:buClr>
              <a:buSzPts val="900"/>
              <a:buChar char="•"/>
              <a:defRPr/>
            </a:lvl7pPr>
            <a:lvl8pPr indent="-285750" lvl="7" marL="3657600" algn="l">
              <a:lnSpc>
                <a:spcPct val="100000"/>
              </a:lnSpc>
              <a:spcBef>
                <a:spcPts val="2700"/>
              </a:spcBef>
              <a:spcAft>
                <a:spcPts val="0"/>
              </a:spcAft>
              <a:buClr>
                <a:srgbClr val="000000"/>
              </a:buClr>
              <a:buSzPts val="900"/>
              <a:buChar char="•"/>
              <a:defRPr/>
            </a:lvl8pPr>
            <a:lvl9pPr indent="-285750" lvl="8" marL="4114800" algn="l">
              <a:lnSpc>
                <a:spcPct val="100000"/>
              </a:lnSpc>
              <a:spcBef>
                <a:spcPts val="2700"/>
              </a:spcBef>
              <a:spcAft>
                <a:spcPts val="0"/>
              </a:spcAft>
              <a:buClr>
                <a:srgbClr val="000000"/>
              </a:buClr>
              <a:buSzPts val="900"/>
              <a:buChar char="•"/>
              <a:defRPr/>
            </a:lvl9pPr>
          </a:lstStyle>
          <a:p/>
        </p:txBody>
      </p:sp>
      <p:sp>
        <p:nvSpPr>
          <p:cNvPr id="88" name="Google Shape;88;p23"/>
          <p:cNvSpPr txBox="1"/>
          <p:nvPr>
            <p:ph idx="12" type="sldNum"/>
          </p:nvPr>
        </p:nvSpPr>
        <p:spPr>
          <a:xfrm>
            <a:off x="4437983" y="4875609"/>
            <a:ext cx="259104" cy="200918"/>
          </a:xfrm>
          <a:prstGeom prst="rect">
            <a:avLst/>
          </a:prstGeom>
          <a:noFill/>
          <a:ln>
            <a:noFill/>
          </a:ln>
        </p:spPr>
        <p:txBody>
          <a:bodyPr anchorCtr="0" anchor="t" bIns="32750" lIns="32750" spcFirstLastPara="1" rIns="32750" wrap="square" tIns="32750">
            <a:noAutofit/>
          </a:bodyPr>
          <a:lstStyle>
            <a:lvl1pPr indent="0" lvl="0" marL="0" algn="ctr">
              <a:lnSpc>
                <a:spcPct val="100000"/>
              </a:lnSpc>
              <a:spcBef>
                <a:spcPts val="0"/>
              </a:spcBef>
              <a:spcAft>
                <a:spcPts val="0"/>
              </a:spcAft>
              <a:buClr>
                <a:srgbClr val="000000"/>
              </a:buClr>
              <a:buSzPts val="1200"/>
              <a:buFont typeface="Helvetica Neue Light"/>
              <a:buNone/>
              <a:defRPr sz="1200"/>
            </a:lvl1pPr>
            <a:lvl2pPr indent="0" lvl="1" marL="0" algn="ctr">
              <a:lnSpc>
                <a:spcPct val="100000"/>
              </a:lnSpc>
              <a:spcBef>
                <a:spcPts val="0"/>
              </a:spcBef>
              <a:spcAft>
                <a:spcPts val="0"/>
              </a:spcAft>
              <a:buClr>
                <a:srgbClr val="000000"/>
              </a:buClr>
              <a:buSzPts val="1200"/>
              <a:buFont typeface="Helvetica Neue Light"/>
              <a:buNone/>
              <a:defRPr sz="1200"/>
            </a:lvl2pPr>
            <a:lvl3pPr indent="0" lvl="2" marL="0" algn="ctr">
              <a:lnSpc>
                <a:spcPct val="100000"/>
              </a:lnSpc>
              <a:spcBef>
                <a:spcPts val="0"/>
              </a:spcBef>
              <a:spcAft>
                <a:spcPts val="0"/>
              </a:spcAft>
              <a:buClr>
                <a:srgbClr val="000000"/>
              </a:buClr>
              <a:buSzPts val="1200"/>
              <a:buFont typeface="Helvetica Neue Light"/>
              <a:buNone/>
              <a:defRPr sz="1200"/>
            </a:lvl3pPr>
            <a:lvl4pPr indent="0" lvl="3" marL="0" algn="ctr">
              <a:lnSpc>
                <a:spcPct val="100000"/>
              </a:lnSpc>
              <a:spcBef>
                <a:spcPts val="0"/>
              </a:spcBef>
              <a:spcAft>
                <a:spcPts val="0"/>
              </a:spcAft>
              <a:buClr>
                <a:srgbClr val="000000"/>
              </a:buClr>
              <a:buSzPts val="1200"/>
              <a:buFont typeface="Helvetica Neue Light"/>
              <a:buNone/>
              <a:defRPr sz="1200"/>
            </a:lvl4pPr>
            <a:lvl5pPr indent="0" lvl="4" marL="0" algn="ctr">
              <a:lnSpc>
                <a:spcPct val="100000"/>
              </a:lnSpc>
              <a:spcBef>
                <a:spcPts val="0"/>
              </a:spcBef>
              <a:spcAft>
                <a:spcPts val="0"/>
              </a:spcAft>
              <a:buClr>
                <a:srgbClr val="000000"/>
              </a:buClr>
              <a:buSzPts val="1200"/>
              <a:buFont typeface="Helvetica Neue Light"/>
              <a:buNone/>
              <a:defRPr sz="1200"/>
            </a:lvl5pPr>
            <a:lvl6pPr indent="0" lvl="5" marL="0" algn="ctr">
              <a:lnSpc>
                <a:spcPct val="100000"/>
              </a:lnSpc>
              <a:spcBef>
                <a:spcPts val="0"/>
              </a:spcBef>
              <a:spcAft>
                <a:spcPts val="0"/>
              </a:spcAft>
              <a:buClr>
                <a:srgbClr val="000000"/>
              </a:buClr>
              <a:buSzPts val="1200"/>
              <a:buFont typeface="Helvetica Neue Light"/>
              <a:buNone/>
              <a:defRPr sz="1200"/>
            </a:lvl6pPr>
            <a:lvl7pPr indent="0" lvl="6" marL="0" algn="ctr">
              <a:lnSpc>
                <a:spcPct val="100000"/>
              </a:lnSpc>
              <a:spcBef>
                <a:spcPts val="0"/>
              </a:spcBef>
              <a:spcAft>
                <a:spcPts val="0"/>
              </a:spcAft>
              <a:buClr>
                <a:srgbClr val="000000"/>
              </a:buClr>
              <a:buSzPts val="1200"/>
              <a:buFont typeface="Helvetica Neue Light"/>
              <a:buNone/>
              <a:defRPr sz="1200"/>
            </a:lvl7pPr>
            <a:lvl8pPr indent="0" lvl="7" marL="0" algn="ctr">
              <a:lnSpc>
                <a:spcPct val="100000"/>
              </a:lnSpc>
              <a:spcBef>
                <a:spcPts val="0"/>
              </a:spcBef>
              <a:spcAft>
                <a:spcPts val="0"/>
              </a:spcAft>
              <a:buClr>
                <a:srgbClr val="000000"/>
              </a:buClr>
              <a:buSzPts val="1200"/>
              <a:buFont typeface="Helvetica Neue Light"/>
              <a:buNone/>
              <a:defRPr sz="1200"/>
            </a:lvl8pPr>
            <a:lvl9pPr indent="0" lvl="8" mar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2">
    <p:spTree>
      <p:nvGrpSpPr>
        <p:cNvPr id="89" name="Shape 89"/>
        <p:cNvGrpSpPr/>
        <p:nvPr/>
      </p:nvGrpSpPr>
      <p:grpSpPr>
        <a:xfrm>
          <a:off x="0" y="0"/>
          <a:ext cx="0" cy="0"/>
          <a:chOff x="0" y="0"/>
          <a:chExt cx="0" cy="0"/>
        </a:xfrm>
      </p:grpSpPr>
      <p:sp>
        <p:nvSpPr>
          <p:cNvPr id="90" name="Google Shape;90;p24"/>
          <p:cNvSpPr txBox="1"/>
          <p:nvPr>
            <p:ph type="title"/>
          </p:nvPr>
        </p:nvSpPr>
        <p:spPr>
          <a:xfrm>
            <a:off x="892969" y="1701105"/>
            <a:ext cx="7358063" cy="1741289"/>
          </a:xfrm>
          <a:prstGeom prst="rect">
            <a:avLst/>
          </a:prstGeom>
          <a:noFill/>
          <a:ln>
            <a:noFill/>
          </a:ln>
        </p:spPr>
        <p:txBody>
          <a:bodyPr anchorCtr="0" anchor="ctr" bIns="32750" lIns="32750" spcFirstLastPara="1" rIns="32750" wrap="square" tIns="32750">
            <a:noAutofit/>
          </a:bodyPr>
          <a:lstStyle>
            <a:lvl1pPr lvl="0" algn="ctr">
              <a:lnSpc>
                <a:spcPct val="100000"/>
              </a:lnSpc>
              <a:spcBef>
                <a:spcPts val="0"/>
              </a:spcBef>
              <a:spcAft>
                <a:spcPts val="0"/>
              </a:spcAft>
              <a:buClr>
                <a:srgbClr val="000000"/>
              </a:buClr>
              <a:buSzPts val="1200"/>
              <a:buNone/>
              <a:defRPr/>
            </a:lvl1pPr>
            <a:lvl2pPr lvl="1" algn="ctr">
              <a:lnSpc>
                <a:spcPct val="100000"/>
              </a:lnSpc>
              <a:spcBef>
                <a:spcPts val="0"/>
              </a:spcBef>
              <a:spcAft>
                <a:spcPts val="0"/>
              </a:spcAft>
              <a:buClr>
                <a:srgbClr val="000000"/>
              </a:buClr>
              <a:buSzPts val="1200"/>
              <a:buNone/>
              <a:defRPr/>
            </a:lvl2pPr>
            <a:lvl3pPr lvl="2" algn="ctr">
              <a:lnSpc>
                <a:spcPct val="100000"/>
              </a:lnSpc>
              <a:spcBef>
                <a:spcPts val="0"/>
              </a:spcBef>
              <a:spcAft>
                <a:spcPts val="0"/>
              </a:spcAft>
              <a:buClr>
                <a:srgbClr val="000000"/>
              </a:buClr>
              <a:buSzPts val="1200"/>
              <a:buNone/>
              <a:defRPr/>
            </a:lvl3pPr>
            <a:lvl4pPr lvl="3" algn="ctr">
              <a:lnSpc>
                <a:spcPct val="100000"/>
              </a:lnSpc>
              <a:spcBef>
                <a:spcPts val="0"/>
              </a:spcBef>
              <a:spcAft>
                <a:spcPts val="0"/>
              </a:spcAft>
              <a:buClr>
                <a:srgbClr val="000000"/>
              </a:buClr>
              <a:buSzPts val="1200"/>
              <a:buNone/>
              <a:defRPr/>
            </a:lvl4pPr>
            <a:lvl5pPr lvl="4" algn="ctr">
              <a:lnSpc>
                <a:spcPct val="100000"/>
              </a:lnSpc>
              <a:spcBef>
                <a:spcPts val="0"/>
              </a:spcBef>
              <a:spcAft>
                <a:spcPts val="0"/>
              </a:spcAft>
              <a:buClr>
                <a:srgbClr val="000000"/>
              </a:buClr>
              <a:buSzPts val="1200"/>
              <a:buNone/>
              <a:defRPr/>
            </a:lvl5pPr>
            <a:lvl6pPr lvl="5" algn="ctr">
              <a:lnSpc>
                <a:spcPct val="100000"/>
              </a:lnSpc>
              <a:spcBef>
                <a:spcPts val="0"/>
              </a:spcBef>
              <a:spcAft>
                <a:spcPts val="0"/>
              </a:spcAft>
              <a:buClr>
                <a:srgbClr val="000000"/>
              </a:buClr>
              <a:buSzPts val="1200"/>
              <a:buNone/>
              <a:defRPr/>
            </a:lvl6pPr>
            <a:lvl7pPr lvl="6" algn="ctr">
              <a:lnSpc>
                <a:spcPct val="100000"/>
              </a:lnSpc>
              <a:spcBef>
                <a:spcPts val="0"/>
              </a:spcBef>
              <a:spcAft>
                <a:spcPts val="0"/>
              </a:spcAft>
              <a:buClr>
                <a:srgbClr val="000000"/>
              </a:buClr>
              <a:buSzPts val="1200"/>
              <a:buNone/>
              <a:defRPr/>
            </a:lvl7pPr>
            <a:lvl8pPr lvl="7" algn="ctr">
              <a:lnSpc>
                <a:spcPct val="100000"/>
              </a:lnSpc>
              <a:spcBef>
                <a:spcPts val="0"/>
              </a:spcBef>
              <a:spcAft>
                <a:spcPts val="0"/>
              </a:spcAft>
              <a:buClr>
                <a:srgbClr val="000000"/>
              </a:buClr>
              <a:buSzPts val="1200"/>
              <a:buNone/>
              <a:defRPr/>
            </a:lvl8pPr>
            <a:lvl9pPr lvl="8" algn="ctr">
              <a:lnSpc>
                <a:spcPct val="100000"/>
              </a:lnSpc>
              <a:spcBef>
                <a:spcPts val="0"/>
              </a:spcBef>
              <a:spcAft>
                <a:spcPts val="0"/>
              </a:spcAft>
              <a:buClr>
                <a:srgbClr val="000000"/>
              </a:buClr>
              <a:buSzPts val="1200"/>
              <a:buNone/>
              <a:defRPr/>
            </a:lvl9pPr>
          </a:lstStyle>
          <a:p/>
        </p:txBody>
      </p:sp>
      <p:sp>
        <p:nvSpPr>
          <p:cNvPr id="91" name="Google Shape;91;p24"/>
          <p:cNvSpPr txBox="1"/>
          <p:nvPr>
            <p:ph idx="12" type="sldNum"/>
          </p:nvPr>
        </p:nvSpPr>
        <p:spPr>
          <a:xfrm>
            <a:off x="4437983" y="4878958"/>
            <a:ext cx="259104" cy="200918"/>
          </a:xfrm>
          <a:prstGeom prst="rect">
            <a:avLst/>
          </a:prstGeom>
          <a:noFill/>
          <a:ln>
            <a:noFill/>
          </a:ln>
        </p:spPr>
        <p:txBody>
          <a:bodyPr anchorCtr="0" anchor="t" bIns="32750" lIns="32750" spcFirstLastPara="1" rIns="32750" wrap="square" tIns="32750">
            <a:noAutofit/>
          </a:bodyPr>
          <a:lstStyle>
            <a:lvl1pPr indent="0" lvl="0" marL="0" algn="ctr">
              <a:lnSpc>
                <a:spcPct val="100000"/>
              </a:lnSpc>
              <a:spcBef>
                <a:spcPts val="0"/>
              </a:spcBef>
              <a:spcAft>
                <a:spcPts val="0"/>
              </a:spcAft>
              <a:buClr>
                <a:srgbClr val="000000"/>
              </a:buClr>
              <a:buSzPts val="1200"/>
              <a:buFont typeface="Helvetica Neue Light"/>
              <a:buNone/>
              <a:defRPr sz="1200"/>
            </a:lvl1pPr>
            <a:lvl2pPr indent="0" lvl="1" marL="0" algn="ctr">
              <a:lnSpc>
                <a:spcPct val="100000"/>
              </a:lnSpc>
              <a:spcBef>
                <a:spcPts val="0"/>
              </a:spcBef>
              <a:spcAft>
                <a:spcPts val="0"/>
              </a:spcAft>
              <a:buClr>
                <a:srgbClr val="000000"/>
              </a:buClr>
              <a:buSzPts val="1200"/>
              <a:buFont typeface="Helvetica Neue Light"/>
              <a:buNone/>
              <a:defRPr sz="1200"/>
            </a:lvl2pPr>
            <a:lvl3pPr indent="0" lvl="2" marL="0" algn="ctr">
              <a:lnSpc>
                <a:spcPct val="100000"/>
              </a:lnSpc>
              <a:spcBef>
                <a:spcPts val="0"/>
              </a:spcBef>
              <a:spcAft>
                <a:spcPts val="0"/>
              </a:spcAft>
              <a:buClr>
                <a:srgbClr val="000000"/>
              </a:buClr>
              <a:buSzPts val="1200"/>
              <a:buFont typeface="Helvetica Neue Light"/>
              <a:buNone/>
              <a:defRPr sz="1200"/>
            </a:lvl3pPr>
            <a:lvl4pPr indent="0" lvl="3" marL="0" algn="ctr">
              <a:lnSpc>
                <a:spcPct val="100000"/>
              </a:lnSpc>
              <a:spcBef>
                <a:spcPts val="0"/>
              </a:spcBef>
              <a:spcAft>
                <a:spcPts val="0"/>
              </a:spcAft>
              <a:buClr>
                <a:srgbClr val="000000"/>
              </a:buClr>
              <a:buSzPts val="1200"/>
              <a:buFont typeface="Helvetica Neue Light"/>
              <a:buNone/>
              <a:defRPr sz="1200"/>
            </a:lvl4pPr>
            <a:lvl5pPr indent="0" lvl="4" marL="0" algn="ctr">
              <a:lnSpc>
                <a:spcPct val="100000"/>
              </a:lnSpc>
              <a:spcBef>
                <a:spcPts val="0"/>
              </a:spcBef>
              <a:spcAft>
                <a:spcPts val="0"/>
              </a:spcAft>
              <a:buClr>
                <a:srgbClr val="000000"/>
              </a:buClr>
              <a:buSzPts val="1200"/>
              <a:buFont typeface="Helvetica Neue Light"/>
              <a:buNone/>
              <a:defRPr sz="1200"/>
            </a:lvl5pPr>
            <a:lvl6pPr indent="0" lvl="5" marL="0" algn="ctr">
              <a:lnSpc>
                <a:spcPct val="100000"/>
              </a:lnSpc>
              <a:spcBef>
                <a:spcPts val="0"/>
              </a:spcBef>
              <a:spcAft>
                <a:spcPts val="0"/>
              </a:spcAft>
              <a:buClr>
                <a:srgbClr val="000000"/>
              </a:buClr>
              <a:buSzPts val="1200"/>
              <a:buFont typeface="Helvetica Neue Light"/>
              <a:buNone/>
              <a:defRPr sz="1200"/>
            </a:lvl6pPr>
            <a:lvl7pPr indent="0" lvl="6" marL="0" algn="ctr">
              <a:lnSpc>
                <a:spcPct val="100000"/>
              </a:lnSpc>
              <a:spcBef>
                <a:spcPts val="0"/>
              </a:spcBef>
              <a:spcAft>
                <a:spcPts val="0"/>
              </a:spcAft>
              <a:buClr>
                <a:srgbClr val="000000"/>
              </a:buClr>
              <a:buSzPts val="1200"/>
              <a:buFont typeface="Helvetica Neue Light"/>
              <a:buNone/>
              <a:defRPr sz="1200"/>
            </a:lvl7pPr>
            <a:lvl8pPr indent="0" lvl="7" marL="0" algn="ctr">
              <a:lnSpc>
                <a:spcPct val="100000"/>
              </a:lnSpc>
              <a:spcBef>
                <a:spcPts val="0"/>
              </a:spcBef>
              <a:spcAft>
                <a:spcPts val="0"/>
              </a:spcAft>
              <a:buClr>
                <a:srgbClr val="000000"/>
              </a:buClr>
              <a:buSzPts val="1200"/>
              <a:buFont typeface="Helvetica Neue Light"/>
              <a:buNone/>
              <a:defRPr sz="1200"/>
            </a:lvl8pPr>
            <a:lvl9pPr indent="0" lvl="8" mar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92" name="Shape 92"/>
        <p:cNvGrpSpPr/>
        <p:nvPr/>
      </p:nvGrpSpPr>
      <p:grpSpPr>
        <a:xfrm>
          <a:off x="0" y="0"/>
          <a:ext cx="0" cy="0"/>
          <a:chOff x="0" y="0"/>
          <a:chExt cx="0" cy="0"/>
        </a:xfrm>
      </p:grpSpPr>
      <p:sp>
        <p:nvSpPr>
          <p:cNvPr id="93" name="Google Shape;93;p25"/>
          <p:cNvSpPr/>
          <p:nvPr>
            <p:ph idx="2" type="pic"/>
          </p:nvPr>
        </p:nvSpPr>
        <p:spPr>
          <a:xfrm>
            <a:off x="4723805" y="334863"/>
            <a:ext cx="3750469" cy="4339828"/>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9pPr>
          </a:lstStyle>
          <a:p/>
        </p:txBody>
      </p:sp>
      <p:sp>
        <p:nvSpPr>
          <p:cNvPr id="94" name="Google Shape;94;p25"/>
          <p:cNvSpPr txBox="1"/>
          <p:nvPr>
            <p:ph type="title"/>
          </p:nvPr>
        </p:nvSpPr>
        <p:spPr>
          <a:xfrm>
            <a:off x="669727" y="334863"/>
            <a:ext cx="3750469" cy="2102941"/>
          </a:xfrm>
          <a:prstGeom prst="rect">
            <a:avLst/>
          </a:prstGeom>
          <a:noFill/>
          <a:ln>
            <a:noFill/>
          </a:ln>
        </p:spPr>
        <p:txBody>
          <a:bodyPr anchorCtr="0" anchor="b" bIns="32750" lIns="32750" spcFirstLastPara="1" rIns="32750" wrap="square" tIns="32750">
            <a:noAutofit/>
          </a:bodyPr>
          <a:lstStyle>
            <a:lvl1pPr lvl="0" algn="ctr">
              <a:lnSpc>
                <a:spcPct val="100000"/>
              </a:lnSpc>
              <a:spcBef>
                <a:spcPts val="0"/>
              </a:spcBef>
              <a:spcAft>
                <a:spcPts val="0"/>
              </a:spcAft>
              <a:buClr>
                <a:srgbClr val="000000"/>
              </a:buClr>
              <a:buSzPts val="3900"/>
              <a:buFont typeface="Helvetica Neue Light"/>
              <a:buNone/>
              <a:defRPr sz="3900"/>
            </a:lvl1pPr>
            <a:lvl2pPr lvl="1" algn="ctr">
              <a:lnSpc>
                <a:spcPct val="100000"/>
              </a:lnSpc>
              <a:spcBef>
                <a:spcPts val="0"/>
              </a:spcBef>
              <a:spcAft>
                <a:spcPts val="0"/>
              </a:spcAft>
              <a:buClr>
                <a:srgbClr val="000000"/>
              </a:buClr>
              <a:buSzPts val="1200"/>
              <a:buNone/>
              <a:defRPr/>
            </a:lvl2pPr>
            <a:lvl3pPr lvl="2" algn="ctr">
              <a:lnSpc>
                <a:spcPct val="100000"/>
              </a:lnSpc>
              <a:spcBef>
                <a:spcPts val="0"/>
              </a:spcBef>
              <a:spcAft>
                <a:spcPts val="0"/>
              </a:spcAft>
              <a:buClr>
                <a:srgbClr val="000000"/>
              </a:buClr>
              <a:buSzPts val="1200"/>
              <a:buNone/>
              <a:defRPr/>
            </a:lvl3pPr>
            <a:lvl4pPr lvl="3" algn="ctr">
              <a:lnSpc>
                <a:spcPct val="100000"/>
              </a:lnSpc>
              <a:spcBef>
                <a:spcPts val="0"/>
              </a:spcBef>
              <a:spcAft>
                <a:spcPts val="0"/>
              </a:spcAft>
              <a:buClr>
                <a:srgbClr val="000000"/>
              </a:buClr>
              <a:buSzPts val="1200"/>
              <a:buNone/>
              <a:defRPr/>
            </a:lvl4pPr>
            <a:lvl5pPr lvl="4" algn="ctr">
              <a:lnSpc>
                <a:spcPct val="100000"/>
              </a:lnSpc>
              <a:spcBef>
                <a:spcPts val="0"/>
              </a:spcBef>
              <a:spcAft>
                <a:spcPts val="0"/>
              </a:spcAft>
              <a:buClr>
                <a:srgbClr val="000000"/>
              </a:buClr>
              <a:buSzPts val="1200"/>
              <a:buNone/>
              <a:defRPr/>
            </a:lvl5pPr>
            <a:lvl6pPr lvl="5" algn="ctr">
              <a:lnSpc>
                <a:spcPct val="100000"/>
              </a:lnSpc>
              <a:spcBef>
                <a:spcPts val="0"/>
              </a:spcBef>
              <a:spcAft>
                <a:spcPts val="0"/>
              </a:spcAft>
              <a:buClr>
                <a:srgbClr val="000000"/>
              </a:buClr>
              <a:buSzPts val="1200"/>
              <a:buNone/>
              <a:defRPr/>
            </a:lvl6pPr>
            <a:lvl7pPr lvl="6" algn="ctr">
              <a:lnSpc>
                <a:spcPct val="100000"/>
              </a:lnSpc>
              <a:spcBef>
                <a:spcPts val="0"/>
              </a:spcBef>
              <a:spcAft>
                <a:spcPts val="0"/>
              </a:spcAft>
              <a:buClr>
                <a:srgbClr val="000000"/>
              </a:buClr>
              <a:buSzPts val="1200"/>
              <a:buNone/>
              <a:defRPr/>
            </a:lvl7pPr>
            <a:lvl8pPr lvl="7" algn="ctr">
              <a:lnSpc>
                <a:spcPct val="100000"/>
              </a:lnSpc>
              <a:spcBef>
                <a:spcPts val="0"/>
              </a:spcBef>
              <a:spcAft>
                <a:spcPts val="0"/>
              </a:spcAft>
              <a:buClr>
                <a:srgbClr val="000000"/>
              </a:buClr>
              <a:buSzPts val="1200"/>
              <a:buNone/>
              <a:defRPr/>
            </a:lvl8pPr>
            <a:lvl9pPr lvl="8" algn="ctr">
              <a:lnSpc>
                <a:spcPct val="100000"/>
              </a:lnSpc>
              <a:spcBef>
                <a:spcPts val="0"/>
              </a:spcBef>
              <a:spcAft>
                <a:spcPts val="0"/>
              </a:spcAft>
              <a:buClr>
                <a:srgbClr val="000000"/>
              </a:buClr>
              <a:buSzPts val="1200"/>
              <a:buNone/>
              <a:defRPr/>
            </a:lvl9pPr>
          </a:lstStyle>
          <a:p/>
        </p:txBody>
      </p:sp>
      <p:sp>
        <p:nvSpPr>
          <p:cNvPr id="95" name="Google Shape;95;p25"/>
          <p:cNvSpPr txBox="1"/>
          <p:nvPr>
            <p:ph idx="1" type="body"/>
          </p:nvPr>
        </p:nvSpPr>
        <p:spPr>
          <a:xfrm>
            <a:off x="669727" y="2511475"/>
            <a:ext cx="3750469" cy="2163217"/>
          </a:xfrm>
          <a:prstGeom prst="rect">
            <a:avLst/>
          </a:prstGeom>
          <a:noFill/>
          <a:ln>
            <a:noFill/>
          </a:ln>
        </p:spPr>
        <p:txBody>
          <a:bodyPr anchorCtr="0" anchor="t" bIns="32750" lIns="32750" spcFirstLastPara="1" rIns="32750" wrap="square" tIns="32750">
            <a:noAutofit/>
          </a:bodyPr>
          <a:lstStyle>
            <a:lvl1pPr indent="-228600" lvl="0" marL="457200" algn="ctr">
              <a:lnSpc>
                <a:spcPct val="100000"/>
              </a:lnSpc>
              <a:spcBef>
                <a:spcPts val="0"/>
              </a:spcBef>
              <a:spcAft>
                <a:spcPts val="0"/>
              </a:spcAft>
              <a:buClr>
                <a:srgbClr val="000000"/>
              </a:buClr>
              <a:buSzPts val="2100"/>
              <a:buFont typeface="Helvetica Neue Light"/>
              <a:buNone/>
              <a:defRPr sz="2100"/>
            </a:lvl1pPr>
            <a:lvl2pPr indent="-228600" lvl="1" marL="914400" algn="ctr">
              <a:lnSpc>
                <a:spcPct val="100000"/>
              </a:lnSpc>
              <a:spcBef>
                <a:spcPts val="0"/>
              </a:spcBef>
              <a:spcAft>
                <a:spcPts val="0"/>
              </a:spcAft>
              <a:buClr>
                <a:srgbClr val="000000"/>
              </a:buClr>
              <a:buSzPts val="2100"/>
              <a:buFont typeface="Helvetica Neue Light"/>
              <a:buNone/>
              <a:defRPr sz="2100"/>
            </a:lvl2pPr>
            <a:lvl3pPr indent="-228600" lvl="2" marL="1371600" algn="ctr">
              <a:lnSpc>
                <a:spcPct val="100000"/>
              </a:lnSpc>
              <a:spcBef>
                <a:spcPts val="0"/>
              </a:spcBef>
              <a:spcAft>
                <a:spcPts val="0"/>
              </a:spcAft>
              <a:buClr>
                <a:srgbClr val="000000"/>
              </a:buClr>
              <a:buSzPts val="2100"/>
              <a:buFont typeface="Helvetica Neue Light"/>
              <a:buNone/>
              <a:defRPr sz="2100"/>
            </a:lvl3pPr>
            <a:lvl4pPr indent="-228600" lvl="3" marL="1828800" algn="ctr">
              <a:lnSpc>
                <a:spcPct val="100000"/>
              </a:lnSpc>
              <a:spcBef>
                <a:spcPts val="0"/>
              </a:spcBef>
              <a:spcAft>
                <a:spcPts val="0"/>
              </a:spcAft>
              <a:buClr>
                <a:srgbClr val="000000"/>
              </a:buClr>
              <a:buSzPts val="2100"/>
              <a:buFont typeface="Helvetica Neue Light"/>
              <a:buNone/>
              <a:defRPr sz="2100"/>
            </a:lvl4pPr>
            <a:lvl5pPr indent="-228600" lvl="4" marL="2286000" algn="ctr">
              <a:lnSpc>
                <a:spcPct val="100000"/>
              </a:lnSpc>
              <a:spcBef>
                <a:spcPts val="0"/>
              </a:spcBef>
              <a:spcAft>
                <a:spcPts val="0"/>
              </a:spcAft>
              <a:buClr>
                <a:srgbClr val="000000"/>
              </a:buClr>
              <a:buSzPts val="2100"/>
              <a:buFont typeface="Helvetica Neue Light"/>
              <a:buNone/>
              <a:defRPr sz="2100"/>
            </a:lvl5pPr>
            <a:lvl6pPr indent="-285750" lvl="5" marL="2743200" algn="l">
              <a:lnSpc>
                <a:spcPct val="100000"/>
              </a:lnSpc>
              <a:spcBef>
                <a:spcPts val="2700"/>
              </a:spcBef>
              <a:spcAft>
                <a:spcPts val="0"/>
              </a:spcAft>
              <a:buClr>
                <a:srgbClr val="000000"/>
              </a:buClr>
              <a:buSzPts val="900"/>
              <a:buChar char="•"/>
              <a:defRPr/>
            </a:lvl6pPr>
            <a:lvl7pPr indent="-285750" lvl="6" marL="3200400" algn="l">
              <a:lnSpc>
                <a:spcPct val="100000"/>
              </a:lnSpc>
              <a:spcBef>
                <a:spcPts val="2700"/>
              </a:spcBef>
              <a:spcAft>
                <a:spcPts val="0"/>
              </a:spcAft>
              <a:buClr>
                <a:srgbClr val="000000"/>
              </a:buClr>
              <a:buSzPts val="900"/>
              <a:buChar char="•"/>
              <a:defRPr/>
            </a:lvl7pPr>
            <a:lvl8pPr indent="-285750" lvl="7" marL="3657600" algn="l">
              <a:lnSpc>
                <a:spcPct val="100000"/>
              </a:lnSpc>
              <a:spcBef>
                <a:spcPts val="2700"/>
              </a:spcBef>
              <a:spcAft>
                <a:spcPts val="0"/>
              </a:spcAft>
              <a:buClr>
                <a:srgbClr val="000000"/>
              </a:buClr>
              <a:buSzPts val="900"/>
              <a:buChar char="•"/>
              <a:defRPr/>
            </a:lvl8pPr>
            <a:lvl9pPr indent="-285750" lvl="8" marL="4114800" algn="l">
              <a:lnSpc>
                <a:spcPct val="100000"/>
              </a:lnSpc>
              <a:spcBef>
                <a:spcPts val="2700"/>
              </a:spcBef>
              <a:spcAft>
                <a:spcPts val="0"/>
              </a:spcAft>
              <a:buClr>
                <a:srgbClr val="000000"/>
              </a:buClr>
              <a:buSzPts val="900"/>
              <a:buChar char="•"/>
              <a:defRPr/>
            </a:lvl9pPr>
          </a:lstStyle>
          <a:p/>
        </p:txBody>
      </p:sp>
      <p:sp>
        <p:nvSpPr>
          <p:cNvPr id="96" name="Google Shape;96;p25"/>
          <p:cNvSpPr txBox="1"/>
          <p:nvPr>
            <p:ph idx="12" type="sldNum"/>
          </p:nvPr>
        </p:nvSpPr>
        <p:spPr>
          <a:xfrm>
            <a:off x="4437983" y="4878958"/>
            <a:ext cx="259104" cy="200918"/>
          </a:xfrm>
          <a:prstGeom prst="rect">
            <a:avLst/>
          </a:prstGeom>
          <a:noFill/>
          <a:ln>
            <a:noFill/>
          </a:ln>
        </p:spPr>
        <p:txBody>
          <a:bodyPr anchorCtr="0" anchor="t" bIns="32750" lIns="32750" spcFirstLastPara="1" rIns="32750" wrap="square" tIns="32750">
            <a:noAutofit/>
          </a:bodyPr>
          <a:lstStyle>
            <a:lvl1pPr indent="0" lvl="0" marL="0" algn="ctr">
              <a:lnSpc>
                <a:spcPct val="100000"/>
              </a:lnSpc>
              <a:spcBef>
                <a:spcPts val="0"/>
              </a:spcBef>
              <a:spcAft>
                <a:spcPts val="0"/>
              </a:spcAft>
              <a:buClr>
                <a:srgbClr val="000000"/>
              </a:buClr>
              <a:buSzPts val="1200"/>
              <a:buFont typeface="Helvetica Neue Light"/>
              <a:buNone/>
              <a:defRPr sz="1200"/>
            </a:lvl1pPr>
            <a:lvl2pPr indent="0" lvl="1" marL="0" algn="ctr">
              <a:lnSpc>
                <a:spcPct val="100000"/>
              </a:lnSpc>
              <a:spcBef>
                <a:spcPts val="0"/>
              </a:spcBef>
              <a:spcAft>
                <a:spcPts val="0"/>
              </a:spcAft>
              <a:buClr>
                <a:srgbClr val="000000"/>
              </a:buClr>
              <a:buSzPts val="1200"/>
              <a:buFont typeface="Helvetica Neue Light"/>
              <a:buNone/>
              <a:defRPr sz="1200"/>
            </a:lvl2pPr>
            <a:lvl3pPr indent="0" lvl="2" marL="0" algn="ctr">
              <a:lnSpc>
                <a:spcPct val="100000"/>
              </a:lnSpc>
              <a:spcBef>
                <a:spcPts val="0"/>
              </a:spcBef>
              <a:spcAft>
                <a:spcPts val="0"/>
              </a:spcAft>
              <a:buClr>
                <a:srgbClr val="000000"/>
              </a:buClr>
              <a:buSzPts val="1200"/>
              <a:buFont typeface="Helvetica Neue Light"/>
              <a:buNone/>
              <a:defRPr sz="1200"/>
            </a:lvl3pPr>
            <a:lvl4pPr indent="0" lvl="3" marL="0" algn="ctr">
              <a:lnSpc>
                <a:spcPct val="100000"/>
              </a:lnSpc>
              <a:spcBef>
                <a:spcPts val="0"/>
              </a:spcBef>
              <a:spcAft>
                <a:spcPts val="0"/>
              </a:spcAft>
              <a:buClr>
                <a:srgbClr val="000000"/>
              </a:buClr>
              <a:buSzPts val="1200"/>
              <a:buFont typeface="Helvetica Neue Light"/>
              <a:buNone/>
              <a:defRPr sz="1200"/>
            </a:lvl4pPr>
            <a:lvl5pPr indent="0" lvl="4" marL="0" algn="ctr">
              <a:lnSpc>
                <a:spcPct val="100000"/>
              </a:lnSpc>
              <a:spcBef>
                <a:spcPts val="0"/>
              </a:spcBef>
              <a:spcAft>
                <a:spcPts val="0"/>
              </a:spcAft>
              <a:buClr>
                <a:srgbClr val="000000"/>
              </a:buClr>
              <a:buSzPts val="1200"/>
              <a:buFont typeface="Helvetica Neue Light"/>
              <a:buNone/>
              <a:defRPr sz="1200"/>
            </a:lvl5pPr>
            <a:lvl6pPr indent="0" lvl="5" marL="0" algn="ctr">
              <a:lnSpc>
                <a:spcPct val="100000"/>
              </a:lnSpc>
              <a:spcBef>
                <a:spcPts val="0"/>
              </a:spcBef>
              <a:spcAft>
                <a:spcPts val="0"/>
              </a:spcAft>
              <a:buClr>
                <a:srgbClr val="000000"/>
              </a:buClr>
              <a:buSzPts val="1200"/>
              <a:buFont typeface="Helvetica Neue Light"/>
              <a:buNone/>
              <a:defRPr sz="1200"/>
            </a:lvl6pPr>
            <a:lvl7pPr indent="0" lvl="6" marL="0" algn="ctr">
              <a:lnSpc>
                <a:spcPct val="100000"/>
              </a:lnSpc>
              <a:spcBef>
                <a:spcPts val="0"/>
              </a:spcBef>
              <a:spcAft>
                <a:spcPts val="0"/>
              </a:spcAft>
              <a:buClr>
                <a:srgbClr val="000000"/>
              </a:buClr>
              <a:buSzPts val="1200"/>
              <a:buFont typeface="Helvetica Neue Light"/>
              <a:buNone/>
              <a:defRPr sz="1200"/>
            </a:lvl7pPr>
            <a:lvl8pPr indent="0" lvl="7" marL="0" algn="ctr">
              <a:lnSpc>
                <a:spcPct val="100000"/>
              </a:lnSpc>
              <a:spcBef>
                <a:spcPts val="0"/>
              </a:spcBef>
              <a:spcAft>
                <a:spcPts val="0"/>
              </a:spcAft>
              <a:buClr>
                <a:srgbClr val="000000"/>
              </a:buClr>
              <a:buSzPts val="1200"/>
              <a:buFont typeface="Helvetica Neue Light"/>
              <a:buNone/>
              <a:defRPr sz="1200"/>
            </a:lvl8pPr>
            <a:lvl9pPr indent="0" lvl="8" mar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3">
    <p:spTree>
      <p:nvGrpSpPr>
        <p:cNvPr id="97" name="Shape 97"/>
        <p:cNvGrpSpPr/>
        <p:nvPr/>
      </p:nvGrpSpPr>
      <p:grpSpPr>
        <a:xfrm>
          <a:off x="0" y="0"/>
          <a:ext cx="0" cy="0"/>
          <a:chOff x="0" y="0"/>
          <a:chExt cx="0" cy="0"/>
        </a:xfrm>
      </p:grpSpPr>
      <p:sp>
        <p:nvSpPr>
          <p:cNvPr id="98" name="Google Shape;98;p26"/>
          <p:cNvSpPr txBox="1"/>
          <p:nvPr>
            <p:ph type="title"/>
          </p:nvPr>
        </p:nvSpPr>
        <p:spPr>
          <a:xfrm>
            <a:off x="669727" y="234404"/>
            <a:ext cx="7804547" cy="1138535"/>
          </a:xfrm>
          <a:prstGeom prst="rect">
            <a:avLst/>
          </a:prstGeom>
          <a:noFill/>
          <a:ln>
            <a:noFill/>
          </a:ln>
        </p:spPr>
        <p:txBody>
          <a:bodyPr anchorCtr="0" anchor="ctr" bIns="32750" lIns="32750" spcFirstLastPara="1" rIns="32750" wrap="square" tIns="32750">
            <a:noAutofit/>
          </a:bodyPr>
          <a:lstStyle>
            <a:lvl1pPr lvl="0" algn="ctr">
              <a:lnSpc>
                <a:spcPct val="100000"/>
              </a:lnSpc>
              <a:spcBef>
                <a:spcPts val="0"/>
              </a:spcBef>
              <a:spcAft>
                <a:spcPts val="0"/>
              </a:spcAft>
              <a:buClr>
                <a:srgbClr val="000000"/>
              </a:buClr>
              <a:buSzPts val="1200"/>
              <a:buNone/>
              <a:defRPr/>
            </a:lvl1pPr>
            <a:lvl2pPr lvl="1" algn="ctr">
              <a:lnSpc>
                <a:spcPct val="100000"/>
              </a:lnSpc>
              <a:spcBef>
                <a:spcPts val="0"/>
              </a:spcBef>
              <a:spcAft>
                <a:spcPts val="0"/>
              </a:spcAft>
              <a:buClr>
                <a:srgbClr val="000000"/>
              </a:buClr>
              <a:buSzPts val="1200"/>
              <a:buNone/>
              <a:defRPr/>
            </a:lvl2pPr>
            <a:lvl3pPr lvl="2" algn="ctr">
              <a:lnSpc>
                <a:spcPct val="100000"/>
              </a:lnSpc>
              <a:spcBef>
                <a:spcPts val="0"/>
              </a:spcBef>
              <a:spcAft>
                <a:spcPts val="0"/>
              </a:spcAft>
              <a:buClr>
                <a:srgbClr val="000000"/>
              </a:buClr>
              <a:buSzPts val="1200"/>
              <a:buNone/>
              <a:defRPr/>
            </a:lvl3pPr>
            <a:lvl4pPr lvl="3" algn="ctr">
              <a:lnSpc>
                <a:spcPct val="100000"/>
              </a:lnSpc>
              <a:spcBef>
                <a:spcPts val="0"/>
              </a:spcBef>
              <a:spcAft>
                <a:spcPts val="0"/>
              </a:spcAft>
              <a:buClr>
                <a:srgbClr val="000000"/>
              </a:buClr>
              <a:buSzPts val="1200"/>
              <a:buNone/>
              <a:defRPr/>
            </a:lvl4pPr>
            <a:lvl5pPr lvl="4" algn="ctr">
              <a:lnSpc>
                <a:spcPct val="100000"/>
              </a:lnSpc>
              <a:spcBef>
                <a:spcPts val="0"/>
              </a:spcBef>
              <a:spcAft>
                <a:spcPts val="0"/>
              </a:spcAft>
              <a:buClr>
                <a:srgbClr val="000000"/>
              </a:buClr>
              <a:buSzPts val="1200"/>
              <a:buNone/>
              <a:defRPr/>
            </a:lvl5pPr>
            <a:lvl6pPr lvl="5" algn="ctr">
              <a:lnSpc>
                <a:spcPct val="100000"/>
              </a:lnSpc>
              <a:spcBef>
                <a:spcPts val="0"/>
              </a:spcBef>
              <a:spcAft>
                <a:spcPts val="0"/>
              </a:spcAft>
              <a:buClr>
                <a:srgbClr val="000000"/>
              </a:buClr>
              <a:buSzPts val="1200"/>
              <a:buNone/>
              <a:defRPr/>
            </a:lvl6pPr>
            <a:lvl7pPr lvl="6" algn="ctr">
              <a:lnSpc>
                <a:spcPct val="100000"/>
              </a:lnSpc>
              <a:spcBef>
                <a:spcPts val="0"/>
              </a:spcBef>
              <a:spcAft>
                <a:spcPts val="0"/>
              </a:spcAft>
              <a:buClr>
                <a:srgbClr val="000000"/>
              </a:buClr>
              <a:buSzPts val="1200"/>
              <a:buNone/>
              <a:defRPr/>
            </a:lvl7pPr>
            <a:lvl8pPr lvl="7" algn="ctr">
              <a:lnSpc>
                <a:spcPct val="100000"/>
              </a:lnSpc>
              <a:spcBef>
                <a:spcPts val="0"/>
              </a:spcBef>
              <a:spcAft>
                <a:spcPts val="0"/>
              </a:spcAft>
              <a:buClr>
                <a:srgbClr val="000000"/>
              </a:buClr>
              <a:buSzPts val="1200"/>
              <a:buNone/>
              <a:defRPr/>
            </a:lvl8pPr>
            <a:lvl9pPr lvl="8" algn="ctr">
              <a:lnSpc>
                <a:spcPct val="100000"/>
              </a:lnSpc>
              <a:spcBef>
                <a:spcPts val="0"/>
              </a:spcBef>
              <a:spcAft>
                <a:spcPts val="0"/>
              </a:spcAft>
              <a:buClr>
                <a:srgbClr val="000000"/>
              </a:buClr>
              <a:buSzPts val="1200"/>
              <a:buNone/>
              <a:defRPr/>
            </a:lvl9pPr>
          </a:lstStyle>
          <a:p/>
        </p:txBody>
      </p:sp>
      <p:sp>
        <p:nvSpPr>
          <p:cNvPr id="99" name="Google Shape;99;p26"/>
          <p:cNvSpPr txBox="1"/>
          <p:nvPr>
            <p:ph idx="12" type="sldNum"/>
          </p:nvPr>
        </p:nvSpPr>
        <p:spPr>
          <a:xfrm>
            <a:off x="4437983" y="4878958"/>
            <a:ext cx="259104" cy="200918"/>
          </a:xfrm>
          <a:prstGeom prst="rect">
            <a:avLst/>
          </a:prstGeom>
          <a:noFill/>
          <a:ln>
            <a:noFill/>
          </a:ln>
        </p:spPr>
        <p:txBody>
          <a:bodyPr anchorCtr="0" anchor="t" bIns="32750" lIns="32750" spcFirstLastPara="1" rIns="32750" wrap="square" tIns="32750">
            <a:noAutofit/>
          </a:bodyPr>
          <a:lstStyle>
            <a:lvl1pPr indent="0" lvl="0" marL="0" algn="ctr">
              <a:lnSpc>
                <a:spcPct val="100000"/>
              </a:lnSpc>
              <a:spcBef>
                <a:spcPts val="0"/>
              </a:spcBef>
              <a:spcAft>
                <a:spcPts val="0"/>
              </a:spcAft>
              <a:buClr>
                <a:srgbClr val="000000"/>
              </a:buClr>
              <a:buSzPts val="1200"/>
              <a:buFont typeface="Helvetica Neue Light"/>
              <a:buNone/>
              <a:defRPr sz="1200"/>
            </a:lvl1pPr>
            <a:lvl2pPr indent="0" lvl="1" marL="0" algn="ctr">
              <a:lnSpc>
                <a:spcPct val="100000"/>
              </a:lnSpc>
              <a:spcBef>
                <a:spcPts val="0"/>
              </a:spcBef>
              <a:spcAft>
                <a:spcPts val="0"/>
              </a:spcAft>
              <a:buClr>
                <a:srgbClr val="000000"/>
              </a:buClr>
              <a:buSzPts val="1200"/>
              <a:buFont typeface="Helvetica Neue Light"/>
              <a:buNone/>
              <a:defRPr sz="1200"/>
            </a:lvl2pPr>
            <a:lvl3pPr indent="0" lvl="2" marL="0" algn="ctr">
              <a:lnSpc>
                <a:spcPct val="100000"/>
              </a:lnSpc>
              <a:spcBef>
                <a:spcPts val="0"/>
              </a:spcBef>
              <a:spcAft>
                <a:spcPts val="0"/>
              </a:spcAft>
              <a:buClr>
                <a:srgbClr val="000000"/>
              </a:buClr>
              <a:buSzPts val="1200"/>
              <a:buFont typeface="Helvetica Neue Light"/>
              <a:buNone/>
              <a:defRPr sz="1200"/>
            </a:lvl3pPr>
            <a:lvl4pPr indent="0" lvl="3" marL="0" algn="ctr">
              <a:lnSpc>
                <a:spcPct val="100000"/>
              </a:lnSpc>
              <a:spcBef>
                <a:spcPts val="0"/>
              </a:spcBef>
              <a:spcAft>
                <a:spcPts val="0"/>
              </a:spcAft>
              <a:buClr>
                <a:srgbClr val="000000"/>
              </a:buClr>
              <a:buSzPts val="1200"/>
              <a:buFont typeface="Helvetica Neue Light"/>
              <a:buNone/>
              <a:defRPr sz="1200"/>
            </a:lvl4pPr>
            <a:lvl5pPr indent="0" lvl="4" marL="0" algn="ctr">
              <a:lnSpc>
                <a:spcPct val="100000"/>
              </a:lnSpc>
              <a:spcBef>
                <a:spcPts val="0"/>
              </a:spcBef>
              <a:spcAft>
                <a:spcPts val="0"/>
              </a:spcAft>
              <a:buClr>
                <a:srgbClr val="000000"/>
              </a:buClr>
              <a:buSzPts val="1200"/>
              <a:buFont typeface="Helvetica Neue Light"/>
              <a:buNone/>
              <a:defRPr sz="1200"/>
            </a:lvl5pPr>
            <a:lvl6pPr indent="0" lvl="5" marL="0" algn="ctr">
              <a:lnSpc>
                <a:spcPct val="100000"/>
              </a:lnSpc>
              <a:spcBef>
                <a:spcPts val="0"/>
              </a:spcBef>
              <a:spcAft>
                <a:spcPts val="0"/>
              </a:spcAft>
              <a:buClr>
                <a:srgbClr val="000000"/>
              </a:buClr>
              <a:buSzPts val="1200"/>
              <a:buFont typeface="Helvetica Neue Light"/>
              <a:buNone/>
              <a:defRPr sz="1200"/>
            </a:lvl6pPr>
            <a:lvl7pPr indent="0" lvl="6" marL="0" algn="ctr">
              <a:lnSpc>
                <a:spcPct val="100000"/>
              </a:lnSpc>
              <a:spcBef>
                <a:spcPts val="0"/>
              </a:spcBef>
              <a:spcAft>
                <a:spcPts val="0"/>
              </a:spcAft>
              <a:buClr>
                <a:srgbClr val="000000"/>
              </a:buClr>
              <a:buSzPts val="1200"/>
              <a:buFont typeface="Helvetica Neue Light"/>
              <a:buNone/>
              <a:defRPr sz="1200"/>
            </a:lvl7pPr>
            <a:lvl8pPr indent="0" lvl="7" marL="0" algn="ctr">
              <a:lnSpc>
                <a:spcPct val="100000"/>
              </a:lnSpc>
              <a:spcBef>
                <a:spcPts val="0"/>
              </a:spcBef>
              <a:spcAft>
                <a:spcPts val="0"/>
              </a:spcAft>
              <a:buClr>
                <a:srgbClr val="000000"/>
              </a:buClr>
              <a:buSzPts val="1200"/>
              <a:buFont typeface="Helvetica Neue Light"/>
              <a:buNone/>
              <a:defRPr sz="1200"/>
            </a:lvl8pPr>
            <a:lvl9pPr indent="0" lvl="8" mar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3">
    <p:spTree>
      <p:nvGrpSpPr>
        <p:cNvPr id="100" name="Shape 100"/>
        <p:cNvGrpSpPr/>
        <p:nvPr/>
      </p:nvGrpSpPr>
      <p:grpSpPr>
        <a:xfrm>
          <a:off x="0" y="0"/>
          <a:ext cx="0" cy="0"/>
          <a:chOff x="0" y="0"/>
          <a:chExt cx="0" cy="0"/>
        </a:xfrm>
      </p:grpSpPr>
      <p:sp>
        <p:nvSpPr>
          <p:cNvPr id="101" name="Google Shape;101;p27"/>
          <p:cNvSpPr txBox="1"/>
          <p:nvPr>
            <p:ph type="title"/>
          </p:nvPr>
        </p:nvSpPr>
        <p:spPr>
          <a:xfrm>
            <a:off x="669727" y="234404"/>
            <a:ext cx="7804547" cy="1138535"/>
          </a:xfrm>
          <a:prstGeom prst="rect">
            <a:avLst/>
          </a:prstGeom>
          <a:noFill/>
          <a:ln>
            <a:noFill/>
          </a:ln>
        </p:spPr>
        <p:txBody>
          <a:bodyPr anchorCtr="0" anchor="ctr" bIns="32750" lIns="32750" spcFirstLastPara="1" rIns="32750" wrap="square" tIns="32750">
            <a:noAutofit/>
          </a:bodyPr>
          <a:lstStyle>
            <a:lvl1pPr lvl="0" algn="ctr">
              <a:lnSpc>
                <a:spcPct val="100000"/>
              </a:lnSpc>
              <a:spcBef>
                <a:spcPts val="0"/>
              </a:spcBef>
              <a:spcAft>
                <a:spcPts val="0"/>
              </a:spcAft>
              <a:buClr>
                <a:srgbClr val="000000"/>
              </a:buClr>
              <a:buSzPts val="1200"/>
              <a:buNone/>
              <a:defRPr/>
            </a:lvl1pPr>
            <a:lvl2pPr lvl="1" algn="ctr">
              <a:lnSpc>
                <a:spcPct val="100000"/>
              </a:lnSpc>
              <a:spcBef>
                <a:spcPts val="0"/>
              </a:spcBef>
              <a:spcAft>
                <a:spcPts val="0"/>
              </a:spcAft>
              <a:buClr>
                <a:srgbClr val="000000"/>
              </a:buClr>
              <a:buSzPts val="1200"/>
              <a:buNone/>
              <a:defRPr/>
            </a:lvl2pPr>
            <a:lvl3pPr lvl="2" algn="ctr">
              <a:lnSpc>
                <a:spcPct val="100000"/>
              </a:lnSpc>
              <a:spcBef>
                <a:spcPts val="0"/>
              </a:spcBef>
              <a:spcAft>
                <a:spcPts val="0"/>
              </a:spcAft>
              <a:buClr>
                <a:srgbClr val="000000"/>
              </a:buClr>
              <a:buSzPts val="1200"/>
              <a:buNone/>
              <a:defRPr/>
            </a:lvl3pPr>
            <a:lvl4pPr lvl="3" algn="ctr">
              <a:lnSpc>
                <a:spcPct val="100000"/>
              </a:lnSpc>
              <a:spcBef>
                <a:spcPts val="0"/>
              </a:spcBef>
              <a:spcAft>
                <a:spcPts val="0"/>
              </a:spcAft>
              <a:buClr>
                <a:srgbClr val="000000"/>
              </a:buClr>
              <a:buSzPts val="1200"/>
              <a:buNone/>
              <a:defRPr/>
            </a:lvl4pPr>
            <a:lvl5pPr lvl="4" algn="ctr">
              <a:lnSpc>
                <a:spcPct val="100000"/>
              </a:lnSpc>
              <a:spcBef>
                <a:spcPts val="0"/>
              </a:spcBef>
              <a:spcAft>
                <a:spcPts val="0"/>
              </a:spcAft>
              <a:buClr>
                <a:srgbClr val="000000"/>
              </a:buClr>
              <a:buSzPts val="1200"/>
              <a:buNone/>
              <a:defRPr/>
            </a:lvl5pPr>
            <a:lvl6pPr lvl="5" algn="ctr">
              <a:lnSpc>
                <a:spcPct val="100000"/>
              </a:lnSpc>
              <a:spcBef>
                <a:spcPts val="0"/>
              </a:spcBef>
              <a:spcAft>
                <a:spcPts val="0"/>
              </a:spcAft>
              <a:buClr>
                <a:srgbClr val="000000"/>
              </a:buClr>
              <a:buSzPts val="1200"/>
              <a:buNone/>
              <a:defRPr/>
            </a:lvl6pPr>
            <a:lvl7pPr lvl="6" algn="ctr">
              <a:lnSpc>
                <a:spcPct val="100000"/>
              </a:lnSpc>
              <a:spcBef>
                <a:spcPts val="0"/>
              </a:spcBef>
              <a:spcAft>
                <a:spcPts val="0"/>
              </a:spcAft>
              <a:buClr>
                <a:srgbClr val="000000"/>
              </a:buClr>
              <a:buSzPts val="1200"/>
              <a:buNone/>
              <a:defRPr/>
            </a:lvl7pPr>
            <a:lvl8pPr lvl="7" algn="ctr">
              <a:lnSpc>
                <a:spcPct val="100000"/>
              </a:lnSpc>
              <a:spcBef>
                <a:spcPts val="0"/>
              </a:spcBef>
              <a:spcAft>
                <a:spcPts val="0"/>
              </a:spcAft>
              <a:buClr>
                <a:srgbClr val="000000"/>
              </a:buClr>
              <a:buSzPts val="1200"/>
              <a:buNone/>
              <a:defRPr/>
            </a:lvl8pPr>
            <a:lvl9pPr lvl="8" algn="ctr">
              <a:lnSpc>
                <a:spcPct val="100000"/>
              </a:lnSpc>
              <a:spcBef>
                <a:spcPts val="0"/>
              </a:spcBef>
              <a:spcAft>
                <a:spcPts val="0"/>
              </a:spcAft>
              <a:buClr>
                <a:srgbClr val="000000"/>
              </a:buClr>
              <a:buSzPts val="1200"/>
              <a:buNone/>
              <a:defRPr/>
            </a:lvl9pPr>
          </a:lstStyle>
          <a:p/>
        </p:txBody>
      </p:sp>
      <p:sp>
        <p:nvSpPr>
          <p:cNvPr id="102" name="Google Shape;102;p27"/>
          <p:cNvSpPr txBox="1"/>
          <p:nvPr>
            <p:ph idx="1" type="body"/>
          </p:nvPr>
        </p:nvSpPr>
        <p:spPr>
          <a:xfrm>
            <a:off x="669727" y="1372939"/>
            <a:ext cx="7804547" cy="3315146"/>
          </a:xfrm>
          <a:prstGeom prst="rect">
            <a:avLst/>
          </a:prstGeom>
          <a:noFill/>
          <a:ln>
            <a:noFill/>
          </a:ln>
        </p:spPr>
        <p:txBody>
          <a:bodyPr anchorCtr="0" anchor="ctr" bIns="32750" lIns="32750" spcFirstLastPara="1" rIns="32750" wrap="square" tIns="32750">
            <a:noAutofit/>
          </a:bodyPr>
          <a:lstStyle>
            <a:lvl1pPr indent="-285750" lvl="0" marL="457200" algn="l">
              <a:lnSpc>
                <a:spcPct val="100000"/>
              </a:lnSpc>
              <a:spcBef>
                <a:spcPts val="2700"/>
              </a:spcBef>
              <a:spcAft>
                <a:spcPts val="0"/>
              </a:spcAft>
              <a:buClr>
                <a:srgbClr val="000000"/>
              </a:buClr>
              <a:buSzPts val="900"/>
              <a:buChar char="•"/>
              <a:defRPr/>
            </a:lvl1pPr>
            <a:lvl2pPr indent="-285750" lvl="1" marL="914400" algn="l">
              <a:lnSpc>
                <a:spcPct val="100000"/>
              </a:lnSpc>
              <a:spcBef>
                <a:spcPts val="2700"/>
              </a:spcBef>
              <a:spcAft>
                <a:spcPts val="0"/>
              </a:spcAft>
              <a:buClr>
                <a:srgbClr val="000000"/>
              </a:buClr>
              <a:buSzPts val="900"/>
              <a:buChar char="•"/>
              <a:defRPr/>
            </a:lvl2pPr>
            <a:lvl3pPr indent="-285750" lvl="2" marL="1371600" algn="l">
              <a:lnSpc>
                <a:spcPct val="100000"/>
              </a:lnSpc>
              <a:spcBef>
                <a:spcPts val="2700"/>
              </a:spcBef>
              <a:spcAft>
                <a:spcPts val="0"/>
              </a:spcAft>
              <a:buClr>
                <a:srgbClr val="000000"/>
              </a:buClr>
              <a:buSzPts val="900"/>
              <a:buChar char="•"/>
              <a:defRPr/>
            </a:lvl3pPr>
            <a:lvl4pPr indent="-285750" lvl="3" marL="1828800" algn="l">
              <a:lnSpc>
                <a:spcPct val="100000"/>
              </a:lnSpc>
              <a:spcBef>
                <a:spcPts val="2700"/>
              </a:spcBef>
              <a:spcAft>
                <a:spcPts val="0"/>
              </a:spcAft>
              <a:buClr>
                <a:srgbClr val="000000"/>
              </a:buClr>
              <a:buSzPts val="900"/>
              <a:buChar char="•"/>
              <a:defRPr/>
            </a:lvl4pPr>
            <a:lvl5pPr indent="-285750" lvl="4" marL="2286000" algn="l">
              <a:lnSpc>
                <a:spcPct val="100000"/>
              </a:lnSpc>
              <a:spcBef>
                <a:spcPts val="2700"/>
              </a:spcBef>
              <a:spcAft>
                <a:spcPts val="0"/>
              </a:spcAft>
              <a:buClr>
                <a:srgbClr val="000000"/>
              </a:buClr>
              <a:buSzPts val="900"/>
              <a:buChar char="•"/>
              <a:defRPr/>
            </a:lvl5pPr>
            <a:lvl6pPr indent="-285750" lvl="5" marL="2743200" algn="l">
              <a:lnSpc>
                <a:spcPct val="100000"/>
              </a:lnSpc>
              <a:spcBef>
                <a:spcPts val="2700"/>
              </a:spcBef>
              <a:spcAft>
                <a:spcPts val="0"/>
              </a:spcAft>
              <a:buClr>
                <a:srgbClr val="000000"/>
              </a:buClr>
              <a:buSzPts val="900"/>
              <a:buChar char="•"/>
              <a:defRPr/>
            </a:lvl6pPr>
            <a:lvl7pPr indent="-285750" lvl="6" marL="3200400" algn="l">
              <a:lnSpc>
                <a:spcPct val="100000"/>
              </a:lnSpc>
              <a:spcBef>
                <a:spcPts val="2700"/>
              </a:spcBef>
              <a:spcAft>
                <a:spcPts val="0"/>
              </a:spcAft>
              <a:buClr>
                <a:srgbClr val="000000"/>
              </a:buClr>
              <a:buSzPts val="900"/>
              <a:buChar char="•"/>
              <a:defRPr/>
            </a:lvl7pPr>
            <a:lvl8pPr indent="-285750" lvl="7" marL="3657600" algn="l">
              <a:lnSpc>
                <a:spcPct val="100000"/>
              </a:lnSpc>
              <a:spcBef>
                <a:spcPts val="2700"/>
              </a:spcBef>
              <a:spcAft>
                <a:spcPts val="0"/>
              </a:spcAft>
              <a:buClr>
                <a:srgbClr val="000000"/>
              </a:buClr>
              <a:buSzPts val="900"/>
              <a:buChar char="•"/>
              <a:defRPr/>
            </a:lvl8pPr>
            <a:lvl9pPr indent="-285750" lvl="8" marL="4114800" algn="l">
              <a:lnSpc>
                <a:spcPct val="100000"/>
              </a:lnSpc>
              <a:spcBef>
                <a:spcPts val="2700"/>
              </a:spcBef>
              <a:spcAft>
                <a:spcPts val="0"/>
              </a:spcAft>
              <a:buClr>
                <a:srgbClr val="000000"/>
              </a:buClr>
              <a:buSzPts val="900"/>
              <a:buChar char="•"/>
              <a:defRPr/>
            </a:lvl9pPr>
          </a:lstStyle>
          <a:p/>
        </p:txBody>
      </p:sp>
      <p:sp>
        <p:nvSpPr>
          <p:cNvPr id="103" name="Google Shape;103;p27"/>
          <p:cNvSpPr txBox="1"/>
          <p:nvPr>
            <p:ph idx="12" type="sldNum"/>
          </p:nvPr>
        </p:nvSpPr>
        <p:spPr>
          <a:xfrm>
            <a:off x="4437983" y="4878958"/>
            <a:ext cx="259104" cy="200918"/>
          </a:xfrm>
          <a:prstGeom prst="rect">
            <a:avLst/>
          </a:prstGeom>
          <a:noFill/>
          <a:ln>
            <a:noFill/>
          </a:ln>
        </p:spPr>
        <p:txBody>
          <a:bodyPr anchorCtr="0" anchor="t" bIns="32750" lIns="32750" spcFirstLastPara="1" rIns="32750" wrap="square" tIns="32750">
            <a:noAutofit/>
          </a:bodyPr>
          <a:lstStyle>
            <a:lvl1pPr indent="0" lvl="0" marL="0" algn="ctr">
              <a:lnSpc>
                <a:spcPct val="100000"/>
              </a:lnSpc>
              <a:spcBef>
                <a:spcPts val="0"/>
              </a:spcBef>
              <a:spcAft>
                <a:spcPts val="0"/>
              </a:spcAft>
              <a:buClr>
                <a:srgbClr val="000000"/>
              </a:buClr>
              <a:buSzPts val="1200"/>
              <a:buFont typeface="Helvetica Neue Light"/>
              <a:buNone/>
              <a:defRPr sz="1200"/>
            </a:lvl1pPr>
            <a:lvl2pPr indent="0" lvl="1" marL="0" algn="ctr">
              <a:lnSpc>
                <a:spcPct val="100000"/>
              </a:lnSpc>
              <a:spcBef>
                <a:spcPts val="0"/>
              </a:spcBef>
              <a:spcAft>
                <a:spcPts val="0"/>
              </a:spcAft>
              <a:buClr>
                <a:srgbClr val="000000"/>
              </a:buClr>
              <a:buSzPts val="1200"/>
              <a:buFont typeface="Helvetica Neue Light"/>
              <a:buNone/>
              <a:defRPr sz="1200"/>
            </a:lvl2pPr>
            <a:lvl3pPr indent="0" lvl="2" marL="0" algn="ctr">
              <a:lnSpc>
                <a:spcPct val="100000"/>
              </a:lnSpc>
              <a:spcBef>
                <a:spcPts val="0"/>
              </a:spcBef>
              <a:spcAft>
                <a:spcPts val="0"/>
              </a:spcAft>
              <a:buClr>
                <a:srgbClr val="000000"/>
              </a:buClr>
              <a:buSzPts val="1200"/>
              <a:buFont typeface="Helvetica Neue Light"/>
              <a:buNone/>
              <a:defRPr sz="1200"/>
            </a:lvl3pPr>
            <a:lvl4pPr indent="0" lvl="3" marL="0" algn="ctr">
              <a:lnSpc>
                <a:spcPct val="100000"/>
              </a:lnSpc>
              <a:spcBef>
                <a:spcPts val="0"/>
              </a:spcBef>
              <a:spcAft>
                <a:spcPts val="0"/>
              </a:spcAft>
              <a:buClr>
                <a:srgbClr val="000000"/>
              </a:buClr>
              <a:buSzPts val="1200"/>
              <a:buFont typeface="Helvetica Neue Light"/>
              <a:buNone/>
              <a:defRPr sz="1200"/>
            </a:lvl4pPr>
            <a:lvl5pPr indent="0" lvl="4" marL="0" algn="ctr">
              <a:lnSpc>
                <a:spcPct val="100000"/>
              </a:lnSpc>
              <a:spcBef>
                <a:spcPts val="0"/>
              </a:spcBef>
              <a:spcAft>
                <a:spcPts val="0"/>
              </a:spcAft>
              <a:buClr>
                <a:srgbClr val="000000"/>
              </a:buClr>
              <a:buSzPts val="1200"/>
              <a:buFont typeface="Helvetica Neue Light"/>
              <a:buNone/>
              <a:defRPr sz="1200"/>
            </a:lvl5pPr>
            <a:lvl6pPr indent="0" lvl="5" marL="0" algn="ctr">
              <a:lnSpc>
                <a:spcPct val="100000"/>
              </a:lnSpc>
              <a:spcBef>
                <a:spcPts val="0"/>
              </a:spcBef>
              <a:spcAft>
                <a:spcPts val="0"/>
              </a:spcAft>
              <a:buClr>
                <a:srgbClr val="000000"/>
              </a:buClr>
              <a:buSzPts val="1200"/>
              <a:buFont typeface="Helvetica Neue Light"/>
              <a:buNone/>
              <a:defRPr sz="1200"/>
            </a:lvl6pPr>
            <a:lvl7pPr indent="0" lvl="6" marL="0" algn="ctr">
              <a:lnSpc>
                <a:spcPct val="100000"/>
              </a:lnSpc>
              <a:spcBef>
                <a:spcPts val="0"/>
              </a:spcBef>
              <a:spcAft>
                <a:spcPts val="0"/>
              </a:spcAft>
              <a:buClr>
                <a:srgbClr val="000000"/>
              </a:buClr>
              <a:buSzPts val="1200"/>
              <a:buFont typeface="Helvetica Neue Light"/>
              <a:buNone/>
              <a:defRPr sz="1200"/>
            </a:lvl7pPr>
            <a:lvl8pPr indent="0" lvl="7" marL="0" algn="ctr">
              <a:lnSpc>
                <a:spcPct val="100000"/>
              </a:lnSpc>
              <a:spcBef>
                <a:spcPts val="0"/>
              </a:spcBef>
              <a:spcAft>
                <a:spcPts val="0"/>
              </a:spcAft>
              <a:buClr>
                <a:srgbClr val="000000"/>
              </a:buClr>
              <a:buSzPts val="1200"/>
              <a:buFont typeface="Helvetica Neue Light"/>
              <a:buNone/>
              <a:defRPr sz="1200"/>
            </a:lvl8pPr>
            <a:lvl9pPr indent="0" lvl="8" mar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104" name="Shape 104"/>
        <p:cNvGrpSpPr/>
        <p:nvPr/>
      </p:nvGrpSpPr>
      <p:grpSpPr>
        <a:xfrm>
          <a:off x="0" y="0"/>
          <a:ext cx="0" cy="0"/>
          <a:chOff x="0" y="0"/>
          <a:chExt cx="0" cy="0"/>
        </a:xfrm>
      </p:grpSpPr>
      <p:sp>
        <p:nvSpPr>
          <p:cNvPr id="105" name="Google Shape;105;p28"/>
          <p:cNvSpPr/>
          <p:nvPr>
            <p:ph idx="2" type="pic"/>
          </p:nvPr>
        </p:nvSpPr>
        <p:spPr>
          <a:xfrm>
            <a:off x="4723805" y="1372939"/>
            <a:ext cx="3750469" cy="3315146"/>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9pPr>
          </a:lstStyle>
          <a:p/>
        </p:txBody>
      </p:sp>
      <p:sp>
        <p:nvSpPr>
          <p:cNvPr id="106" name="Google Shape;106;p28"/>
          <p:cNvSpPr txBox="1"/>
          <p:nvPr>
            <p:ph type="title"/>
          </p:nvPr>
        </p:nvSpPr>
        <p:spPr>
          <a:xfrm>
            <a:off x="669727" y="234404"/>
            <a:ext cx="7804547" cy="1138535"/>
          </a:xfrm>
          <a:prstGeom prst="rect">
            <a:avLst/>
          </a:prstGeom>
          <a:noFill/>
          <a:ln>
            <a:noFill/>
          </a:ln>
        </p:spPr>
        <p:txBody>
          <a:bodyPr anchorCtr="0" anchor="ctr" bIns="32750" lIns="32750" spcFirstLastPara="1" rIns="32750" wrap="square" tIns="32750">
            <a:noAutofit/>
          </a:bodyPr>
          <a:lstStyle>
            <a:lvl1pPr lvl="0" algn="ctr">
              <a:lnSpc>
                <a:spcPct val="100000"/>
              </a:lnSpc>
              <a:spcBef>
                <a:spcPts val="0"/>
              </a:spcBef>
              <a:spcAft>
                <a:spcPts val="0"/>
              </a:spcAft>
              <a:buClr>
                <a:srgbClr val="000000"/>
              </a:buClr>
              <a:buSzPts val="1200"/>
              <a:buNone/>
              <a:defRPr/>
            </a:lvl1pPr>
            <a:lvl2pPr lvl="1" algn="ctr">
              <a:lnSpc>
                <a:spcPct val="100000"/>
              </a:lnSpc>
              <a:spcBef>
                <a:spcPts val="0"/>
              </a:spcBef>
              <a:spcAft>
                <a:spcPts val="0"/>
              </a:spcAft>
              <a:buClr>
                <a:srgbClr val="000000"/>
              </a:buClr>
              <a:buSzPts val="1200"/>
              <a:buNone/>
              <a:defRPr/>
            </a:lvl2pPr>
            <a:lvl3pPr lvl="2" algn="ctr">
              <a:lnSpc>
                <a:spcPct val="100000"/>
              </a:lnSpc>
              <a:spcBef>
                <a:spcPts val="0"/>
              </a:spcBef>
              <a:spcAft>
                <a:spcPts val="0"/>
              </a:spcAft>
              <a:buClr>
                <a:srgbClr val="000000"/>
              </a:buClr>
              <a:buSzPts val="1200"/>
              <a:buNone/>
              <a:defRPr/>
            </a:lvl3pPr>
            <a:lvl4pPr lvl="3" algn="ctr">
              <a:lnSpc>
                <a:spcPct val="100000"/>
              </a:lnSpc>
              <a:spcBef>
                <a:spcPts val="0"/>
              </a:spcBef>
              <a:spcAft>
                <a:spcPts val="0"/>
              </a:spcAft>
              <a:buClr>
                <a:srgbClr val="000000"/>
              </a:buClr>
              <a:buSzPts val="1200"/>
              <a:buNone/>
              <a:defRPr/>
            </a:lvl4pPr>
            <a:lvl5pPr lvl="4" algn="ctr">
              <a:lnSpc>
                <a:spcPct val="100000"/>
              </a:lnSpc>
              <a:spcBef>
                <a:spcPts val="0"/>
              </a:spcBef>
              <a:spcAft>
                <a:spcPts val="0"/>
              </a:spcAft>
              <a:buClr>
                <a:srgbClr val="000000"/>
              </a:buClr>
              <a:buSzPts val="1200"/>
              <a:buNone/>
              <a:defRPr/>
            </a:lvl5pPr>
            <a:lvl6pPr lvl="5" algn="ctr">
              <a:lnSpc>
                <a:spcPct val="100000"/>
              </a:lnSpc>
              <a:spcBef>
                <a:spcPts val="0"/>
              </a:spcBef>
              <a:spcAft>
                <a:spcPts val="0"/>
              </a:spcAft>
              <a:buClr>
                <a:srgbClr val="000000"/>
              </a:buClr>
              <a:buSzPts val="1200"/>
              <a:buNone/>
              <a:defRPr/>
            </a:lvl6pPr>
            <a:lvl7pPr lvl="6" algn="ctr">
              <a:lnSpc>
                <a:spcPct val="100000"/>
              </a:lnSpc>
              <a:spcBef>
                <a:spcPts val="0"/>
              </a:spcBef>
              <a:spcAft>
                <a:spcPts val="0"/>
              </a:spcAft>
              <a:buClr>
                <a:srgbClr val="000000"/>
              </a:buClr>
              <a:buSzPts val="1200"/>
              <a:buNone/>
              <a:defRPr/>
            </a:lvl7pPr>
            <a:lvl8pPr lvl="7" algn="ctr">
              <a:lnSpc>
                <a:spcPct val="100000"/>
              </a:lnSpc>
              <a:spcBef>
                <a:spcPts val="0"/>
              </a:spcBef>
              <a:spcAft>
                <a:spcPts val="0"/>
              </a:spcAft>
              <a:buClr>
                <a:srgbClr val="000000"/>
              </a:buClr>
              <a:buSzPts val="1200"/>
              <a:buNone/>
              <a:defRPr/>
            </a:lvl8pPr>
            <a:lvl9pPr lvl="8" algn="ctr">
              <a:lnSpc>
                <a:spcPct val="100000"/>
              </a:lnSpc>
              <a:spcBef>
                <a:spcPts val="0"/>
              </a:spcBef>
              <a:spcAft>
                <a:spcPts val="0"/>
              </a:spcAft>
              <a:buClr>
                <a:srgbClr val="000000"/>
              </a:buClr>
              <a:buSzPts val="1200"/>
              <a:buNone/>
              <a:defRPr/>
            </a:lvl9pPr>
          </a:lstStyle>
          <a:p/>
        </p:txBody>
      </p:sp>
      <p:sp>
        <p:nvSpPr>
          <p:cNvPr id="107" name="Google Shape;107;p28"/>
          <p:cNvSpPr txBox="1"/>
          <p:nvPr>
            <p:ph idx="1" type="body"/>
          </p:nvPr>
        </p:nvSpPr>
        <p:spPr>
          <a:xfrm>
            <a:off x="669727" y="1372939"/>
            <a:ext cx="3750469" cy="3315146"/>
          </a:xfrm>
          <a:prstGeom prst="rect">
            <a:avLst/>
          </a:prstGeom>
          <a:noFill/>
          <a:ln>
            <a:noFill/>
          </a:ln>
        </p:spPr>
        <p:txBody>
          <a:bodyPr anchorCtr="0" anchor="ctr" bIns="32750" lIns="32750" spcFirstLastPara="1" rIns="32750" wrap="square" tIns="32750">
            <a:noAutofit/>
          </a:bodyPr>
          <a:lstStyle>
            <a:lvl1pPr indent="-317500" lvl="0" marL="457200" algn="l">
              <a:lnSpc>
                <a:spcPct val="100000"/>
              </a:lnSpc>
              <a:spcBef>
                <a:spcPts val="2100"/>
              </a:spcBef>
              <a:spcAft>
                <a:spcPts val="0"/>
              </a:spcAft>
              <a:buClr>
                <a:srgbClr val="000000"/>
              </a:buClr>
              <a:buSzPts val="1400"/>
              <a:buFont typeface="Helvetica Neue Light"/>
              <a:buChar char="•"/>
              <a:defRPr sz="1800"/>
            </a:lvl1pPr>
            <a:lvl2pPr indent="-317500" lvl="1" marL="914400" algn="l">
              <a:lnSpc>
                <a:spcPct val="100000"/>
              </a:lnSpc>
              <a:spcBef>
                <a:spcPts val="2100"/>
              </a:spcBef>
              <a:spcAft>
                <a:spcPts val="0"/>
              </a:spcAft>
              <a:buClr>
                <a:srgbClr val="000000"/>
              </a:buClr>
              <a:buSzPts val="1400"/>
              <a:buFont typeface="Helvetica Neue Light"/>
              <a:buChar char="•"/>
              <a:defRPr sz="1800"/>
            </a:lvl2pPr>
            <a:lvl3pPr indent="-317500" lvl="2" marL="1371600" algn="l">
              <a:lnSpc>
                <a:spcPct val="100000"/>
              </a:lnSpc>
              <a:spcBef>
                <a:spcPts val="2100"/>
              </a:spcBef>
              <a:spcAft>
                <a:spcPts val="0"/>
              </a:spcAft>
              <a:buClr>
                <a:srgbClr val="000000"/>
              </a:buClr>
              <a:buSzPts val="1400"/>
              <a:buFont typeface="Helvetica Neue Light"/>
              <a:buChar char="•"/>
              <a:defRPr sz="1800"/>
            </a:lvl3pPr>
            <a:lvl4pPr indent="-317500" lvl="3" marL="1828800" algn="l">
              <a:lnSpc>
                <a:spcPct val="100000"/>
              </a:lnSpc>
              <a:spcBef>
                <a:spcPts val="2100"/>
              </a:spcBef>
              <a:spcAft>
                <a:spcPts val="0"/>
              </a:spcAft>
              <a:buClr>
                <a:srgbClr val="000000"/>
              </a:buClr>
              <a:buSzPts val="1400"/>
              <a:buFont typeface="Helvetica Neue Light"/>
              <a:buChar char="•"/>
              <a:defRPr sz="1800"/>
            </a:lvl4pPr>
            <a:lvl5pPr indent="-317500" lvl="4" marL="2286000" algn="l">
              <a:lnSpc>
                <a:spcPct val="100000"/>
              </a:lnSpc>
              <a:spcBef>
                <a:spcPts val="2100"/>
              </a:spcBef>
              <a:spcAft>
                <a:spcPts val="0"/>
              </a:spcAft>
              <a:buClr>
                <a:srgbClr val="000000"/>
              </a:buClr>
              <a:buSzPts val="1400"/>
              <a:buFont typeface="Helvetica Neue Light"/>
              <a:buChar char="•"/>
              <a:defRPr sz="1800"/>
            </a:lvl5pPr>
            <a:lvl6pPr indent="-285750" lvl="5" marL="2743200" algn="l">
              <a:lnSpc>
                <a:spcPct val="100000"/>
              </a:lnSpc>
              <a:spcBef>
                <a:spcPts val="2700"/>
              </a:spcBef>
              <a:spcAft>
                <a:spcPts val="0"/>
              </a:spcAft>
              <a:buClr>
                <a:srgbClr val="000000"/>
              </a:buClr>
              <a:buSzPts val="900"/>
              <a:buChar char="•"/>
              <a:defRPr/>
            </a:lvl6pPr>
            <a:lvl7pPr indent="-285750" lvl="6" marL="3200400" algn="l">
              <a:lnSpc>
                <a:spcPct val="100000"/>
              </a:lnSpc>
              <a:spcBef>
                <a:spcPts val="2700"/>
              </a:spcBef>
              <a:spcAft>
                <a:spcPts val="0"/>
              </a:spcAft>
              <a:buClr>
                <a:srgbClr val="000000"/>
              </a:buClr>
              <a:buSzPts val="900"/>
              <a:buChar char="•"/>
              <a:defRPr/>
            </a:lvl7pPr>
            <a:lvl8pPr indent="-285750" lvl="7" marL="3657600" algn="l">
              <a:lnSpc>
                <a:spcPct val="100000"/>
              </a:lnSpc>
              <a:spcBef>
                <a:spcPts val="2700"/>
              </a:spcBef>
              <a:spcAft>
                <a:spcPts val="0"/>
              </a:spcAft>
              <a:buClr>
                <a:srgbClr val="000000"/>
              </a:buClr>
              <a:buSzPts val="900"/>
              <a:buChar char="•"/>
              <a:defRPr/>
            </a:lvl8pPr>
            <a:lvl9pPr indent="-285750" lvl="8" marL="4114800" algn="l">
              <a:lnSpc>
                <a:spcPct val="100000"/>
              </a:lnSpc>
              <a:spcBef>
                <a:spcPts val="2700"/>
              </a:spcBef>
              <a:spcAft>
                <a:spcPts val="0"/>
              </a:spcAft>
              <a:buClr>
                <a:srgbClr val="000000"/>
              </a:buClr>
              <a:buSzPts val="900"/>
              <a:buChar char="•"/>
              <a:defRPr/>
            </a:lvl9pPr>
          </a:lstStyle>
          <a:p/>
        </p:txBody>
      </p:sp>
      <p:sp>
        <p:nvSpPr>
          <p:cNvPr id="108" name="Google Shape;108;p28"/>
          <p:cNvSpPr txBox="1"/>
          <p:nvPr>
            <p:ph idx="12" type="sldNum"/>
          </p:nvPr>
        </p:nvSpPr>
        <p:spPr>
          <a:xfrm>
            <a:off x="4437983" y="4878958"/>
            <a:ext cx="259104" cy="200918"/>
          </a:xfrm>
          <a:prstGeom prst="rect">
            <a:avLst/>
          </a:prstGeom>
          <a:noFill/>
          <a:ln>
            <a:noFill/>
          </a:ln>
        </p:spPr>
        <p:txBody>
          <a:bodyPr anchorCtr="0" anchor="t" bIns="32750" lIns="32750" spcFirstLastPara="1" rIns="32750" wrap="square" tIns="32750">
            <a:noAutofit/>
          </a:bodyPr>
          <a:lstStyle>
            <a:lvl1pPr indent="0" lvl="0" marL="0" algn="ctr">
              <a:lnSpc>
                <a:spcPct val="100000"/>
              </a:lnSpc>
              <a:spcBef>
                <a:spcPts val="0"/>
              </a:spcBef>
              <a:spcAft>
                <a:spcPts val="0"/>
              </a:spcAft>
              <a:buClr>
                <a:srgbClr val="000000"/>
              </a:buClr>
              <a:buSzPts val="1200"/>
              <a:buFont typeface="Helvetica Neue Light"/>
              <a:buNone/>
              <a:defRPr sz="1200"/>
            </a:lvl1pPr>
            <a:lvl2pPr indent="0" lvl="1" marL="0" algn="ctr">
              <a:lnSpc>
                <a:spcPct val="100000"/>
              </a:lnSpc>
              <a:spcBef>
                <a:spcPts val="0"/>
              </a:spcBef>
              <a:spcAft>
                <a:spcPts val="0"/>
              </a:spcAft>
              <a:buClr>
                <a:srgbClr val="000000"/>
              </a:buClr>
              <a:buSzPts val="1200"/>
              <a:buFont typeface="Helvetica Neue Light"/>
              <a:buNone/>
              <a:defRPr sz="1200"/>
            </a:lvl2pPr>
            <a:lvl3pPr indent="0" lvl="2" marL="0" algn="ctr">
              <a:lnSpc>
                <a:spcPct val="100000"/>
              </a:lnSpc>
              <a:spcBef>
                <a:spcPts val="0"/>
              </a:spcBef>
              <a:spcAft>
                <a:spcPts val="0"/>
              </a:spcAft>
              <a:buClr>
                <a:srgbClr val="000000"/>
              </a:buClr>
              <a:buSzPts val="1200"/>
              <a:buFont typeface="Helvetica Neue Light"/>
              <a:buNone/>
              <a:defRPr sz="1200"/>
            </a:lvl3pPr>
            <a:lvl4pPr indent="0" lvl="3" marL="0" algn="ctr">
              <a:lnSpc>
                <a:spcPct val="100000"/>
              </a:lnSpc>
              <a:spcBef>
                <a:spcPts val="0"/>
              </a:spcBef>
              <a:spcAft>
                <a:spcPts val="0"/>
              </a:spcAft>
              <a:buClr>
                <a:srgbClr val="000000"/>
              </a:buClr>
              <a:buSzPts val="1200"/>
              <a:buFont typeface="Helvetica Neue Light"/>
              <a:buNone/>
              <a:defRPr sz="1200"/>
            </a:lvl4pPr>
            <a:lvl5pPr indent="0" lvl="4" marL="0" algn="ctr">
              <a:lnSpc>
                <a:spcPct val="100000"/>
              </a:lnSpc>
              <a:spcBef>
                <a:spcPts val="0"/>
              </a:spcBef>
              <a:spcAft>
                <a:spcPts val="0"/>
              </a:spcAft>
              <a:buClr>
                <a:srgbClr val="000000"/>
              </a:buClr>
              <a:buSzPts val="1200"/>
              <a:buFont typeface="Helvetica Neue Light"/>
              <a:buNone/>
              <a:defRPr sz="1200"/>
            </a:lvl5pPr>
            <a:lvl6pPr indent="0" lvl="5" marL="0" algn="ctr">
              <a:lnSpc>
                <a:spcPct val="100000"/>
              </a:lnSpc>
              <a:spcBef>
                <a:spcPts val="0"/>
              </a:spcBef>
              <a:spcAft>
                <a:spcPts val="0"/>
              </a:spcAft>
              <a:buClr>
                <a:srgbClr val="000000"/>
              </a:buClr>
              <a:buSzPts val="1200"/>
              <a:buFont typeface="Helvetica Neue Light"/>
              <a:buNone/>
              <a:defRPr sz="1200"/>
            </a:lvl6pPr>
            <a:lvl7pPr indent="0" lvl="6" marL="0" algn="ctr">
              <a:lnSpc>
                <a:spcPct val="100000"/>
              </a:lnSpc>
              <a:spcBef>
                <a:spcPts val="0"/>
              </a:spcBef>
              <a:spcAft>
                <a:spcPts val="0"/>
              </a:spcAft>
              <a:buClr>
                <a:srgbClr val="000000"/>
              </a:buClr>
              <a:buSzPts val="1200"/>
              <a:buFont typeface="Helvetica Neue Light"/>
              <a:buNone/>
              <a:defRPr sz="1200"/>
            </a:lvl7pPr>
            <a:lvl8pPr indent="0" lvl="7" marL="0" algn="ctr">
              <a:lnSpc>
                <a:spcPct val="100000"/>
              </a:lnSpc>
              <a:spcBef>
                <a:spcPts val="0"/>
              </a:spcBef>
              <a:spcAft>
                <a:spcPts val="0"/>
              </a:spcAft>
              <a:buClr>
                <a:srgbClr val="000000"/>
              </a:buClr>
              <a:buSzPts val="1200"/>
              <a:buFont typeface="Helvetica Neue Light"/>
              <a:buNone/>
              <a:defRPr sz="1200"/>
            </a:lvl8pPr>
            <a:lvl9pPr indent="0" lvl="8" mar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109" name="Shape 109"/>
        <p:cNvGrpSpPr/>
        <p:nvPr/>
      </p:nvGrpSpPr>
      <p:grpSpPr>
        <a:xfrm>
          <a:off x="0" y="0"/>
          <a:ext cx="0" cy="0"/>
          <a:chOff x="0" y="0"/>
          <a:chExt cx="0" cy="0"/>
        </a:xfrm>
      </p:grpSpPr>
      <p:sp>
        <p:nvSpPr>
          <p:cNvPr id="110" name="Google Shape;110;p29"/>
          <p:cNvSpPr txBox="1"/>
          <p:nvPr>
            <p:ph idx="1" type="body"/>
          </p:nvPr>
        </p:nvSpPr>
        <p:spPr>
          <a:xfrm>
            <a:off x="669727" y="669727"/>
            <a:ext cx="7804547" cy="3804047"/>
          </a:xfrm>
          <a:prstGeom prst="rect">
            <a:avLst/>
          </a:prstGeom>
          <a:noFill/>
          <a:ln>
            <a:noFill/>
          </a:ln>
        </p:spPr>
        <p:txBody>
          <a:bodyPr anchorCtr="0" anchor="ctr" bIns="32750" lIns="32750" spcFirstLastPara="1" rIns="32750" wrap="square" tIns="32750">
            <a:noAutofit/>
          </a:bodyPr>
          <a:lstStyle>
            <a:lvl1pPr indent="-285750" lvl="0" marL="457200" algn="l">
              <a:lnSpc>
                <a:spcPct val="100000"/>
              </a:lnSpc>
              <a:spcBef>
                <a:spcPts val="2700"/>
              </a:spcBef>
              <a:spcAft>
                <a:spcPts val="0"/>
              </a:spcAft>
              <a:buClr>
                <a:srgbClr val="000000"/>
              </a:buClr>
              <a:buSzPts val="900"/>
              <a:buChar char="•"/>
              <a:defRPr/>
            </a:lvl1pPr>
            <a:lvl2pPr indent="-285750" lvl="1" marL="914400" algn="l">
              <a:lnSpc>
                <a:spcPct val="100000"/>
              </a:lnSpc>
              <a:spcBef>
                <a:spcPts val="2700"/>
              </a:spcBef>
              <a:spcAft>
                <a:spcPts val="0"/>
              </a:spcAft>
              <a:buClr>
                <a:srgbClr val="000000"/>
              </a:buClr>
              <a:buSzPts val="900"/>
              <a:buChar char="•"/>
              <a:defRPr/>
            </a:lvl2pPr>
            <a:lvl3pPr indent="-285750" lvl="2" marL="1371600" algn="l">
              <a:lnSpc>
                <a:spcPct val="100000"/>
              </a:lnSpc>
              <a:spcBef>
                <a:spcPts val="2700"/>
              </a:spcBef>
              <a:spcAft>
                <a:spcPts val="0"/>
              </a:spcAft>
              <a:buClr>
                <a:srgbClr val="000000"/>
              </a:buClr>
              <a:buSzPts val="900"/>
              <a:buChar char="•"/>
              <a:defRPr/>
            </a:lvl3pPr>
            <a:lvl4pPr indent="-285750" lvl="3" marL="1828800" algn="l">
              <a:lnSpc>
                <a:spcPct val="100000"/>
              </a:lnSpc>
              <a:spcBef>
                <a:spcPts val="2700"/>
              </a:spcBef>
              <a:spcAft>
                <a:spcPts val="0"/>
              </a:spcAft>
              <a:buClr>
                <a:srgbClr val="000000"/>
              </a:buClr>
              <a:buSzPts val="900"/>
              <a:buChar char="•"/>
              <a:defRPr/>
            </a:lvl4pPr>
            <a:lvl5pPr indent="-285750" lvl="4" marL="2286000" algn="l">
              <a:lnSpc>
                <a:spcPct val="100000"/>
              </a:lnSpc>
              <a:spcBef>
                <a:spcPts val="2700"/>
              </a:spcBef>
              <a:spcAft>
                <a:spcPts val="0"/>
              </a:spcAft>
              <a:buClr>
                <a:srgbClr val="000000"/>
              </a:buClr>
              <a:buSzPts val="900"/>
              <a:buChar char="•"/>
              <a:defRPr/>
            </a:lvl5pPr>
            <a:lvl6pPr indent="-285750" lvl="5" marL="2743200" algn="l">
              <a:lnSpc>
                <a:spcPct val="100000"/>
              </a:lnSpc>
              <a:spcBef>
                <a:spcPts val="2700"/>
              </a:spcBef>
              <a:spcAft>
                <a:spcPts val="0"/>
              </a:spcAft>
              <a:buClr>
                <a:srgbClr val="000000"/>
              </a:buClr>
              <a:buSzPts val="900"/>
              <a:buChar char="•"/>
              <a:defRPr/>
            </a:lvl6pPr>
            <a:lvl7pPr indent="-285750" lvl="6" marL="3200400" algn="l">
              <a:lnSpc>
                <a:spcPct val="100000"/>
              </a:lnSpc>
              <a:spcBef>
                <a:spcPts val="2700"/>
              </a:spcBef>
              <a:spcAft>
                <a:spcPts val="0"/>
              </a:spcAft>
              <a:buClr>
                <a:srgbClr val="000000"/>
              </a:buClr>
              <a:buSzPts val="900"/>
              <a:buChar char="•"/>
              <a:defRPr/>
            </a:lvl7pPr>
            <a:lvl8pPr indent="-285750" lvl="7" marL="3657600" algn="l">
              <a:lnSpc>
                <a:spcPct val="100000"/>
              </a:lnSpc>
              <a:spcBef>
                <a:spcPts val="2700"/>
              </a:spcBef>
              <a:spcAft>
                <a:spcPts val="0"/>
              </a:spcAft>
              <a:buClr>
                <a:srgbClr val="000000"/>
              </a:buClr>
              <a:buSzPts val="900"/>
              <a:buChar char="•"/>
              <a:defRPr/>
            </a:lvl8pPr>
            <a:lvl9pPr indent="-285750" lvl="8" marL="4114800" algn="l">
              <a:lnSpc>
                <a:spcPct val="100000"/>
              </a:lnSpc>
              <a:spcBef>
                <a:spcPts val="2700"/>
              </a:spcBef>
              <a:spcAft>
                <a:spcPts val="0"/>
              </a:spcAft>
              <a:buClr>
                <a:srgbClr val="000000"/>
              </a:buClr>
              <a:buSzPts val="900"/>
              <a:buChar char="•"/>
              <a:defRPr/>
            </a:lvl9pPr>
          </a:lstStyle>
          <a:p/>
        </p:txBody>
      </p:sp>
      <p:sp>
        <p:nvSpPr>
          <p:cNvPr id="111" name="Google Shape;111;p29"/>
          <p:cNvSpPr txBox="1"/>
          <p:nvPr>
            <p:ph idx="12" type="sldNum"/>
          </p:nvPr>
        </p:nvSpPr>
        <p:spPr>
          <a:xfrm>
            <a:off x="4437983" y="4878958"/>
            <a:ext cx="259104" cy="200918"/>
          </a:xfrm>
          <a:prstGeom prst="rect">
            <a:avLst/>
          </a:prstGeom>
          <a:noFill/>
          <a:ln>
            <a:noFill/>
          </a:ln>
        </p:spPr>
        <p:txBody>
          <a:bodyPr anchorCtr="0" anchor="t" bIns="32750" lIns="32750" spcFirstLastPara="1" rIns="32750" wrap="square" tIns="32750">
            <a:noAutofit/>
          </a:bodyPr>
          <a:lstStyle>
            <a:lvl1pPr indent="0" lvl="0" marL="0" algn="ctr">
              <a:lnSpc>
                <a:spcPct val="100000"/>
              </a:lnSpc>
              <a:spcBef>
                <a:spcPts val="0"/>
              </a:spcBef>
              <a:spcAft>
                <a:spcPts val="0"/>
              </a:spcAft>
              <a:buClr>
                <a:srgbClr val="000000"/>
              </a:buClr>
              <a:buSzPts val="1200"/>
              <a:buFont typeface="Helvetica Neue Light"/>
              <a:buNone/>
              <a:defRPr sz="1200"/>
            </a:lvl1pPr>
            <a:lvl2pPr indent="0" lvl="1" marL="0" algn="ctr">
              <a:lnSpc>
                <a:spcPct val="100000"/>
              </a:lnSpc>
              <a:spcBef>
                <a:spcPts val="0"/>
              </a:spcBef>
              <a:spcAft>
                <a:spcPts val="0"/>
              </a:spcAft>
              <a:buClr>
                <a:srgbClr val="000000"/>
              </a:buClr>
              <a:buSzPts val="1200"/>
              <a:buFont typeface="Helvetica Neue Light"/>
              <a:buNone/>
              <a:defRPr sz="1200"/>
            </a:lvl2pPr>
            <a:lvl3pPr indent="0" lvl="2" marL="0" algn="ctr">
              <a:lnSpc>
                <a:spcPct val="100000"/>
              </a:lnSpc>
              <a:spcBef>
                <a:spcPts val="0"/>
              </a:spcBef>
              <a:spcAft>
                <a:spcPts val="0"/>
              </a:spcAft>
              <a:buClr>
                <a:srgbClr val="000000"/>
              </a:buClr>
              <a:buSzPts val="1200"/>
              <a:buFont typeface="Helvetica Neue Light"/>
              <a:buNone/>
              <a:defRPr sz="1200"/>
            </a:lvl3pPr>
            <a:lvl4pPr indent="0" lvl="3" marL="0" algn="ctr">
              <a:lnSpc>
                <a:spcPct val="100000"/>
              </a:lnSpc>
              <a:spcBef>
                <a:spcPts val="0"/>
              </a:spcBef>
              <a:spcAft>
                <a:spcPts val="0"/>
              </a:spcAft>
              <a:buClr>
                <a:srgbClr val="000000"/>
              </a:buClr>
              <a:buSzPts val="1200"/>
              <a:buFont typeface="Helvetica Neue Light"/>
              <a:buNone/>
              <a:defRPr sz="1200"/>
            </a:lvl4pPr>
            <a:lvl5pPr indent="0" lvl="4" marL="0" algn="ctr">
              <a:lnSpc>
                <a:spcPct val="100000"/>
              </a:lnSpc>
              <a:spcBef>
                <a:spcPts val="0"/>
              </a:spcBef>
              <a:spcAft>
                <a:spcPts val="0"/>
              </a:spcAft>
              <a:buClr>
                <a:srgbClr val="000000"/>
              </a:buClr>
              <a:buSzPts val="1200"/>
              <a:buFont typeface="Helvetica Neue Light"/>
              <a:buNone/>
              <a:defRPr sz="1200"/>
            </a:lvl5pPr>
            <a:lvl6pPr indent="0" lvl="5" marL="0" algn="ctr">
              <a:lnSpc>
                <a:spcPct val="100000"/>
              </a:lnSpc>
              <a:spcBef>
                <a:spcPts val="0"/>
              </a:spcBef>
              <a:spcAft>
                <a:spcPts val="0"/>
              </a:spcAft>
              <a:buClr>
                <a:srgbClr val="000000"/>
              </a:buClr>
              <a:buSzPts val="1200"/>
              <a:buFont typeface="Helvetica Neue Light"/>
              <a:buNone/>
              <a:defRPr sz="1200"/>
            </a:lvl6pPr>
            <a:lvl7pPr indent="0" lvl="6" marL="0" algn="ctr">
              <a:lnSpc>
                <a:spcPct val="100000"/>
              </a:lnSpc>
              <a:spcBef>
                <a:spcPts val="0"/>
              </a:spcBef>
              <a:spcAft>
                <a:spcPts val="0"/>
              </a:spcAft>
              <a:buClr>
                <a:srgbClr val="000000"/>
              </a:buClr>
              <a:buSzPts val="1200"/>
              <a:buFont typeface="Helvetica Neue Light"/>
              <a:buNone/>
              <a:defRPr sz="1200"/>
            </a:lvl7pPr>
            <a:lvl8pPr indent="0" lvl="7" marL="0" algn="ctr">
              <a:lnSpc>
                <a:spcPct val="100000"/>
              </a:lnSpc>
              <a:spcBef>
                <a:spcPts val="0"/>
              </a:spcBef>
              <a:spcAft>
                <a:spcPts val="0"/>
              </a:spcAft>
              <a:buClr>
                <a:srgbClr val="000000"/>
              </a:buClr>
              <a:buSzPts val="1200"/>
              <a:buFont typeface="Helvetica Neue Light"/>
              <a:buNone/>
              <a:defRPr sz="1200"/>
            </a:lvl8pPr>
            <a:lvl9pPr indent="0" lvl="8" mar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112" name="Shape 112"/>
        <p:cNvGrpSpPr/>
        <p:nvPr/>
      </p:nvGrpSpPr>
      <p:grpSpPr>
        <a:xfrm>
          <a:off x="0" y="0"/>
          <a:ext cx="0" cy="0"/>
          <a:chOff x="0" y="0"/>
          <a:chExt cx="0" cy="0"/>
        </a:xfrm>
      </p:grpSpPr>
      <p:sp>
        <p:nvSpPr>
          <p:cNvPr id="113" name="Google Shape;113;p30"/>
          <p:cNvSpPr/>
          <p:nvPr>
            <p:ph idx="2" type="pic"/>
          </p:nvPr>
        </p:nvSpPr>
        <p:spPr>
          <a:xfrm>
            <a:off x="4723805" y="2685604"/>
            <a:ext cx="3750469" cy="1989088"/>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9pPr>
          </a:lstStyle>
          <a:p/>
        </p:txBody>
      </p:sp>
      <p:sp>
        <p:nvSpPr>
          <p:cNvPr id="114" name="Google Shape;114;p30"/>
          <p:cNvSpPr/>
          <p:nvPr>
            <p:ph idx="3" type="pic"/>
          </p:nvPr>
        </p:nvSpPr>
        <p:spPr>
          <a:xfrm>
            <a:off x="4728177" y="468809"/>
            <a:ext cx="3750469" cy="1989088"/>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9pPr>
          </a:lstStyle>
          <a:p/>
        </p:txBody>
      </p:sp>
      <p:sp>
        <p:nvSpPr>
          <p:cNvPr id="115" name="Google Shape;115;p30"/>
          <p:cNvSpPr/>
          <p:nvPr>
            <p:ph idx="4" type="pic"/>
          </p:nvPr>
        </p:nvSpPr>
        <p:spPr>
          <a:xfrm>
            <a:off x="669727" y="468809"/>
            <a:ext cx="3750469" cy="4205883"/>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9pPr>
          </a:lstStyle>
          <a:p/>
        </p:txBody>
      </p:sp>
      <p:sp>
        <p:nvSpPr>
          <p:cNvPr id="116" name="Google Shape;116;p30"/>
          <p:cNvSpPr txBox="1"/>
          <p:nvPr>
            <p:ph idx="12" type="sldNum"/>
          </p:nvPr>
        </p:nvSpPr>
        <p:spPr>
          <a:xfrm>
            <a:off x="4437983" y="4878958"/>
            <a:ext cx="259104" cy="200918"/>
          </a:xfrm>
          <a:prstGeom prst="rect">
            <a:avLst/>
          </a:prstGeom>
          <a:noFill/>
          <a:ln>
            <a:noFill/>
          </a:ln>
        </p:spPr>
        <p:txBody>
          <a:bodyPr anchorCtr="0" anchor="t" bIns="32750" lIns="32750" spcFirstLastPara="1" rIns="32750" wrap="square" tIns="32750">
            <a:noAutofit/>
          </a:bodyPr>
          <a:lstStyle>
            <a:lvl1pPr indent="0" lvl="0" marL="0" algn="ctr">
              <a:lnSpc>
                <a:spcPct val="100000"/>
              </a:lnSpc>
              <a:spcBef>
                <a:spcPts val="0"/>
              </a:spcBef>
              <a:spcAft>
                <a:spcPts val="0"/>
              </a:spcAft>
              <a:buClr>
                <a:srgbClr val="000000"/>
              </a:buClr>
              <a:buSzPts val="1200"/>
              <a:buFont typeface="Helvetica Neue Light"/>
              <a:buNone/>
              <a:defRPr sz="1200"/>
            </a:lvl1pPr>
            <a:lvl2pPr indent="0" lvl="1" marL="0" algn="ctr">
              <a:lnSpc>
                <a:spcPct val="100000"/>
              </a:lnSpc>
              <a:spcBef>
                <a:spcPts val="0"/>
              </a:spcBef>
              <a:spcAft>
                <a:spcPts val="0"/>
              </a:spcAft>
              <a:buClr>
                <a:srgbClr val="000000"/>
              </a:buClr>
              <a:buSzPts val="1200"/>
              <a:buFont typeface="Helvetica Neue Light"/>
              <a:buNone/>
              <a:defRPr sz="1200"/>
            </a:lvl2pPr>
            <a:lvl3pPr indent="0" lvl="2" marL="0" algn="ctr">
              <a:lnSpc>
                <a:spcPct val="100000"/>
              </a:lnSpc>
              <a:spcBef>
                <a:spcPts val="0"/>
              </a:spcBef>
              <a:spcAft>
                <a:spcPts val="0"/>
              </a:spcAft>
              <a:buClr>
                <a:srgbClr val="000000"/>
              </a:buClr>
              <a:buSzPts val="1200"/>
              <a:buFont typeface="Helvetica Neue Light"/>
              <a:buNone/>
              <a:defRPr sz="1200"/>
            </a:lvl3pPr>
            <a:lvl4pPr indent="0" lvl="3" marL="0" algn="ctr">
              <a:lnSpc>
                <a:spcPct val="100000"/>
              </a:lnSpc>
              <a:spcBef>
                <a:spcPts val="0"/>
              </a:spcBef>
              <a:spcAft>
                <a:spcPts val="0"/>
              </a:spcAft>
              <a:buClr>
                <a:srgbClr val="000000"/>
              </a:buClr>
              <a:buSzPts val="1200"/>
              <a:buFont typeface="Helvetica Neue Light"/>
              <a:buNone/>
              <a:defRPr sz="1200"/>
            </a:lvl4pPr>
            <a:lvl5pPr indent="0" lvl="4" marL="0" algn="ctr">
              <a:lnSpc>
                <a:spcPct val="100000"/>
              </a:lnSpc>
              <a:spcBef>
                <a:spcPts val="0"/>
              </a:spcBef>
              <a:spcAft>
                <a:spcPts val="0"/>
              </a:spcAft>
              <a:buClr>
                <a:srgbClr val="000000"/>
              </a:buClr>
              <a:buSzPts val="1200"/>
              <a:buFont typeface="Helvetica Neue Light"/>
              <a:buNone/>
              <a:defRPr sz="1200"/>
            </a:lvl5pPr>
            <a:lvl6pPr indent="0" lvl="5" marL="0" algn="ctr">
              <a:lnSpc>
                <a:spcPct val="100000"/>
              </a:lnSpc>
              <a:spcBef>
                <a:spcPts val="0"/>
              </a:spcBef>
              <a:spcAft>
                <a:spcPts val="0"/>
              </a:spcAft>
              <a:buClr>
                <a:srgbClr val="000000"/>
              </a:buClr>
              <a:buSzPts val="1200"/>
              <a:buFont typeface="Helvetica Neue Light"/>
              <a:buNone/>
              <a:defRPr sz="1200"/>
            </a:lvl6pPr>
            <a:lvl7pPr indent="0" lvl="6" marL="0" algn="ctr">
              <a:lnSpc>
                <a:spcPct val="100000"/>
              </a:lnSpc>
              <a:spcBef>
                <a:spcPts val="0"/>
              </a:spcBef>
              <a:spcAft>
                <a:spcPts val="0"/>
              </a:spcAft>
              <a:buClr>
                <a:srgbClr val="000000"/>
              </a:buClr>
              <a:buSzPts val="1200"/>
              <a:buFont typeface="Helvetica Neue Light"/>
              <a:buNone/>
              <a:defRPr sz="1200"/>
            </a:lvl7pPr>
            <a:lvl8pPr indent="0" lvl="7" marL="0" algn="ctr">
              <a:lnSpc>
                <a:spcPct val="100000"/>
              </a:lnSpc>
              <a:spcBef>
                <a:spcPts val="0"/>
              </a:spcBef>
              <a:spcAft>
                <a:spcPts val="0"/>
              </a:spcAft>
              <a:buClr>
                <a:srgbClr val="000000"/>
              </a:buClr>
              <a:buSzPts val="1200"/>
              <a:buFont typeface="Helvetica Neue Light"/>
              <a:buNone/>
              <a:defRPr sz="1200"/>
            </a:lvl8pPr>
            <a:lvl9pPr indent="0" lvl="8" mar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17" name="Shape 117"/>
        <p:cNvGrpSpPr/>
        <p:nvPr/>
      </p:nvGrpSpPr>
      <p:grpSpPr>
        <a:xfrm>
          <a:off x="0" y="0"/>
          <a:ext cx="0" cy="0"/>
          <a:chOff x="0" y="0"/>
          <a:chExt cx="0" cy="0"/>
        </a:xfrm>
      </p:grpSpPr>
      <p:sp>
        <p:nvSpPr>
          <p:cNvPr id="118" name="Google Shape;118;p31"/>
          <p:cNvSpPr txBox="1"/>
          <p:nvPr>
            <p:ph idx="1" type="body"/>
          </p:nvPr>
        </p:nvSpPr>
        <p:spPr>
          <a:xfrm>
            <a:off x="892969" y="3355330"/>
            <a:ext cx="7358063" cy="247799"/>
          </a:xfrm>
          <a:prstGeom prst="rect">
            <a:avLst/>
          </a:prstGeom>
          <a:noFill/>
          <a:ln>
            <a:noFill/>
          </a:ln>
        </p:spPr>
        <p:txBody>
          <a:bodyPr anchorCtr="0" anchor="t" bIns="32750" lIns="32750" spcFirstLastPara="1" rIns="32750" wrap="square" tIns="32750">
            <a:noAutofit/>
          </a:bodyPr>
          <a:lstStyle>
            <a:lvl1pPr indent="-228600" lvl="0" marL="457200" algn="ctr">
              <a:lnSpc>
                <a:spcPct val="100000"/>
              </a:lnSpc>
              <a:spcBef>
                <a:spcPts val="0"/>
              </a:spcBef>
              <a:spcAft>
                <a:spcPts val="0"/>
              </a:spcAft>
              <a:buClr>
                <a:srgbClr val="000000"/>
              </a:buClr>
              <a:buSzPts val="1500"/>
              <a:buFont typeface="Helvetica Neue Light"/>
              <a:buNone/>
              <a:defRPr sz="1500"/>
            </a:lvl1pPr>
            <a:lvl2pPr indent="-285750" lvl="1" marL="914400" algn="l">
              <a:lnSpc>
                <a:spcPct val="100000"/>
              </a:lnSpc>
              <a:spcBef>
                <a:spcPts val="2700"/>
              </a:spcBef>
              <a:spcAft>
                <a:spcPts val="0"/>
              </a:spcAft>
              <a:buClr>
                <a:srgbClr val="000000"/>
              </a:buClr>
              <a:buSzPts val="900"/>
              <a:buChar char="•"/>
              <a:defRPr/>
            </a:lvl2pPr>
            <a:lvl3pPr indent="-285750" lvl="2" marL="1371600" algn="l">
              <a:lnSpc>
                <a:spcPct val="100000"/>
              </a:lnSpc>
              <a:spcBef>
                <a:spcPts val="2700"/>
              </a:spcBef>
              <a:spcAft>
                <a:spcPts val="0"/>
              </a:spcAft>
              <a:buClr>
                <a:srgbClr val="000000"/>
              </a:buClr>
              <a:buSzPts val="900"/>
              <a:buChar char="•"/>
              <a:defRPr/>
            </a:lvl3pPr>
            <a:lvl4pPr indent="-285750" lvl="3" marL="1828800" algn="l">
              <a:lnSpc>
                <a:spcPct val="100000"/>
              </a:lnSpc>
              <a:spcBef>
                <a:spcPts val="2700"/>
              </a:spcBef>
              <a:spcAft>
                <a:spcPts val="0"/>
              </a:spcAft>
              <a:buClr>
                <a:srgbClr val="000000"/>
              </a:buClr>
              <a:buSzPts val="900"/>
              <a:buChar char="•"/>
              <a:defRPr/>
            </a:lvl4pPr>
            <a:lvl5pPr indent="-285750" lvl="4" marL="2286000" algn="l">
              <a:lnSpc>
                <a:spcPct val="100000"/>
              </a:lnSpc>
              <a:spcBef>
                <a:spcPts val="2700"/>
              </a:spcBef>
              <a:spcAft>
                <a:spcPts val="0"/>
              </a:spcAft>
              <a:buClr>
                <a:srgbClr val="000000"/>
              </a:buClr>
              <a:buSzPts val="900"/>
              <a:buChar char="•"/>
              <a:defRPr/>
            </a:lvl5pPr>
            <a:lvl6pPr indent="-285750" lvl="5" marL="2743200" algn="l">
              <a:lnSpc>
                <a:spcPct val="100000"/>
              </a:lnSpc>
              <a:spcBef>
                <a:spcPts val="2700"/>
              </a:spcBef>
              <a:spcAft>
                <a:spcPts val="0"/>
              </a:spcAft>
              <a:buClr>
                <a:srgbClr val="000000"/>
              </a:buClr>
              <a:buSzPts val="900"/>
              <a:buChar char="•"/>
              <a:defRPr/>
            </a:lvl6pPr>
            <a:lvl7pPr indent="-285750" lvl="6" marL="3200400" algn="l">
              <a:lnSpc>
                <a:spcPct val="100000"/>
              </a:lnSpc>
              <a:spcBef>
                <a:spcPts val="2700"/>
              </a:spcBef>
              <a:spcAft>
                <a:spcPts val="0"/>
              </a:spcAft>
              <a:buClr>
                <a:srgbClr val="000000"/>
              </a:buClr>
              <a:buSzPts val="900"/>
              <a:buChar char="•"/>
              <a:defRPr/>
            </a:lvl7pPr>
            <a:lvl8pPr indent="-285750" lvl="7" marL="3657600" algn="l">
              <a:lnSpc>
                <a:spcPct val="100000"/>
              </a:lnSpc>
              <a:spcBef>
                <a:spcPts val="2700"/>
              </a:spcBef>
              <a:spcAft>
                <a:spcPts val="0"/>
              </a:spcAft>
              <a:buClr>
                <a:srgbClr val="000000"/>
              </a:buClr>
              <a:buSzPts val="900"/>
              <a:buChar char="•"/>
              <a:defRPr/>
            </a:lvl8pPr>
            <a:lvl9pPr indent="-285750" lvl="8" marL="4114800" algn="l">
              <a:lnSpc>
                <a:spcPct val="100000"/>
              </a:lnSpc>
              <a:spcBef>
                <a:spcPts val="2700"/>
              </a:spcBef>
              <a:spcAft>
                <a:spcPts val="0"/>
              </a:spcAft>
              <a:buClr>
                <a:srgbClr val="000000"/>
              </a:buClr>
              <a:buSzPts val="900"/>
              <a:buChar char="•"/>
              <a:defRPr/>
            </a:lvl9pPr>
          </a:lstStyle>
          <a:p/>
        </p:txBody>
      </p:sp>
      <p:sp>
        <p:nvSpPr>
          <p:cNvPr id="119" name="Google Shape;119;p31"/>
          <p:cNvSpPr txBox="1"/>
          <p:nvPr>
            <p:ph idx="2" type="body"/>
          </p:nvPr>
        </p:nvSpPr>
        <p:spPr>
          <a:xfrm>
            <a:off x="892969" y="2250281"/>
            <a:ext cx="7358063" cy="361652"/>
          </a:xfrm>
          <a:prstGeom prst="rect">
            <a:avLst/>
          </a:prstGeom>
          <a:noFill/>
          <a:ln>
            <a:noFill/>
          </a:ln>
        </p:spPr>
        <p:txBody>
          <a:bodyPr anchorCtr="0" anchor="ctr" bIns="32750" lIns="32750" spcFirstLastPara="1" rIns="32750" wrap="square" tIns="32750">
            <a:noAutofit/>
          </a:bodyPr>
          <a:lstStyle>
            <a:lvl1pPr indent="-228600" lvl="0" marL="457200" algn="ctr">
              <a:lnSpc>
                <a:spcPct val="100000"/>
              </a:lnSpc>
              <a:spcBef>
                <a:spcPts val="0"/>
              </a:spcBef>
              <a:spcAft>
                <a:spcPts val="0"/>
              </a:spcAft>
              <a:buClr>
                <a:srgbClr val="000000"/>
              </a:buClr>
              <a:buSzPts val="2400"/>
              <a:buFont typeface="Helvetica Neue Light"/>
              <a:buNone/>
              <a:defRPr sz="2400"/>
            </a:lvl1pPr>
            <a:lvl2pPr indent="-285750" lvl="1" marL="914400" algn="l">
              <a:lnSpc>
                <a:spcPct val="100000"/>
              </a:lnSpc>
              <a:spcBef>
                <a:spcPts val="2700"/>
              </a:spcBef>
              <a:spcAft>
                <a:spcPts val="0"/>
              </a:spcAft>
              <a:buClr>
                <a:srgbClr val="000000"/>
              </a:buClr>
              <a:buSzPts val="900"/>
              <a:buChar char="•"/>
              <a:defRPr/>
            </a:lvl2pPr>
            <a:lvl3pPr indent="-285750" lvl="2" marL="1371600" algn="l">
              <a:lnSpc>
                <a:spcPct val="100000"/>
              </a:lnSpc>
              <a:spcBef>
                <a:spcPts val="2700"/>
              </a:spcBef>
              <a:spcAft>
                <a:spcPts val="0"/>
              </a:spcAft>
              <a:buClr>
                <a:srgbClr val="000000"/>
              </a:buClr>
              <a:buSzPts val="900"/>
              <a:buChar char="•"/>
              <a:defRPr/>
            </a:lvl3pPr>
            <a:lvl4pPr indent="-285750" lvl="3" marL="1828800" algn="l">
              <a:lnSpc>
                <a:spcPct val="100000"/>
              </a:lnSpc>
              <a:spcBef>
                <a:spcPts val="2700"/>
              </a:spcBef>
              <a:spcAft>
                <a:spcPts val="0"/>
              </a:spcAft>
              <a:buClr>
                <a:srgbClr val="000000"/>
              </a:buClr>
              <a:buSzPts val="900"/>
              <a:buChar char="•"/>
              <a:defRPr/>
            </a:lvl4pPr>
            <a:lvl5pPr indent="-285750" lvl="4" marL="2286000" algn="l">
              <a:lnSpc>
                <a:spcPct val="100000"/>
              </a:lnSpc>
              <a:spcBef>
                <a:spcPts val="2700"/>
              </a:spcBef>
              <a:spcAft>
                <a:spcPts val="0"/>
              </a:spcAft>
              <a:buClr>
                <a:srgbClr val="000000"/>
              </a:buClr>
              <a:buSzPts val="900"/>
              <a:buChar char="•"/>
              <a:defRPr/>
            </a:lvl5pPr>
            <a:lvl6pPr indent="-285750" lvl="5" marL="2743200" algn="l">
              <a:lnSpc>
                <a:spcPct val="100000"/>
              </a:lnSpc>
              <a:spcBef>
                <a:spcPts val="2700"/>
              </a:spcBef>
              <a:spcAft>
                <a:spcPts val="0"/>
              </a:spcAft>
              <a:buClr>
                <a:srgbClr val="000000"/>
              </a:buClr>
              <a:buSzPts val="900"/>
              <a:buChar char="•"/>
              <a:defRPr/>
            </a:lvl6pPr>
            <a:lvl7pPr indent="-285750" lvl="6" marL="3200400" algn="l">
              <a:lnSpc>
                <a:spcPct val="100000"/>
              </a:lnSpc>
              <a:spcBef>
                <a:spcPts val="2700"/>
              </a:spcBef>
              <a:spcAft>
                <a:spcPts val="0"/>
              </a:spcAft>
              <a:buClr>
                <a:srgbClr val="000000"/>
              </a:buClr>
              <a:buSzPts val="900"/>
              <a:buChar char="•"/>
              <a:defRPr/>
            </a:lvl7pPr>
            <a:lvl8pPr indent="-285750" lvl="7" marL="3657600" algn="l">
              <a:lnSpc>
                <a:spcPct val="100000"/>
              </a:lnSpc>
              <a:spcBef>
                <a:spcPts val="2700"/>
              </a:spcBef>
              <a:spcAft>
                <a:spcPts val="0"/>
              </a:spcAft>
              <a:buClr>
                <a:srgbClr val="000000"/>
              </a:buClr>
              <a:buSzPts val="900"/>
              <a:buChar char="•"/>
              <a:defRPr/>
            </a:lvl8pPr>
            <a:lvl9pPr indent="-285750" lvl="8" marL="4114800" algn="l">
              <a:lnSpc>
                <a:spcPct val="100000"/>
              </a:lnSpc>
              <a:spcBef>
                <a:spcPts val="2700"/>
              </a:spcBef>
              <a:spcAft>
                <a:spcPts val="0"/>
              </a:spcAft>
              <a:buClr>
                <a:srgbClr val="000000"/>
              </a:buClr>
              <a:buSzPts val="900"/>
              <a:buChar char="•"/>
              <a:defRPr/>
            </a:lvl9pPr>
          </a:lstStyle>
          <a:p/>
        </p:txBody>
      </p:sp>
      <p:sp>
        <p:nvSpPr>
          <p:cNvPr id="120" name="Google Shape;120;p31"/>
          <p:cNvSpPr txBox="1"/>
          <p:nvPr>
            <p:ph idx="12" type="sldNum"/>
          </p:nvPr>
        </p:nvSpPr>
        <p:spPr>
          <a:xfrm>
            <a:off x="4437983" y="4878958"/>
            <a:ext cx="259104" cy="200918"/>
          </a:xfrm>
          <a:prstGeom prst="rect">
            <a:avLst/>
          </a:prstGeom>
          <a:noFill/>
          <a:ln>
            <a:noFill/>
          </a:ln>
        </p:spPr>
        <p:txBody>
          <a:bodyPr anchorCtr="0" anchor="t" bIns="32750" lIns="32750" spcFirstLastPara="1" rIns="32750" wrap="square" tIns="32750">
            <a:noAutofit/>
          </a:bodyPr>
          <a:lstStyle>
            <a:lvl1pPr indent="0" lvl="0" marL="0" algn="ctr">
              <a:lnSpc>
                <a:spcPct val="100000"/>
              </a:lnSpc>
              <a:spcBef>
                <a:spcPts val="0"/>
              </a:spcBef>
              <a:spcAft>
                <a:spcPts val="0"/>
              </a:spcAft>
              <a:buClr>
                <a:srgbClr val="000000"/>
              </a:buClr>
              <a:buSzPts val="1200"/>
              <a:buFont typeface="Helvetica Neue Light"/>
              <a:buNone/>
              <a:defRPr sz="1200"/>
            </a:lvl1pPr>
            <a:lvl2pPr indent="0" lvl="1" marL="0" algn="ctr">
              <a:lnSpc>
                <a:spcPct val="100000"/>
              </a:lnSpc>
              <a:spcBef>
                <a:spcPts val="0"/>
              </a:spcBef>
              <a:spcAft>
                <a:spcPts val="0"/>
              </a:spcAft>
              <a:buClr>
                <a:srgbClr val="000000"/>
              </a:buClr>
              <a:buSzPts val="1200"/>
              <a:buFont typeface="Helvetica Neue Light"/>
              <a:buNone/>
              <a:defRPr sz="1200"/>
            </a:lvl2pPr>
            <a:lvl3pPr indent="0" lvl="2" marL="0" algn="ctr">
              <a:lnSpc>
                <a:spcPct val="100000"/>
              </a:lnSpc>
              <a:spcBef>
                <a:spcPts val="0"/>
              </a:spcBef>
              <a:spcAft>
                <a:spcPts val="0"/>
              </a:spcAft>
              <a:buClr>
                <a:srgbClr val="000000"/>
              </a:buClr>
              <a:buSzPts val="1200"/>
              <a:buFont typeface="Helvetica Neue Light"/>
              <a:buNone/>
              <a:defRPr sz="1200"/>
            </a:lvl3pPr>
            <a:lvl4pPr indent="0" lvl="3" marL="0" algn="ctr">
              <a:lnSpc>
                <a:spcPct val="100000"/>
              </a:lnSpc>
              <a:spcBef>
                <a:spcPts val="0"/>
              </a:spcBef>
              <a:spcAft>
                <a:spcPts val="0"/>
              </a:spcAft>
              <a:buClr>
                <a:srgbClr val="000000"/>
              </a:buClr>
              <a:buSzPts val="1200"/>
              <a:buFont typeface="Helvetica Neue Light"/>
              <a:buNone/>
              <a:defRPr sz="1200"/>
            </a:lvl4pPr>
            <a:lvl5pPr indent="0" lvl="4" marL="0" algn="ctr">
              <a:lnSpc>
                <a:spcPct val="100000"/>
              </a:lnSpc>
              <a:spcBef>
                <a:spcPts val="0"/>
              </a:spcBef>
              <a:spcAft>
                <a:spcPts val="0"/>
              </a:spcAft>
              <a:buClr>
                <a:srgbClr val="000000"/>
              </a:buClr>
              <a:buSzPts val="1200"/>
              <a:buFont typeface="Helvetica Neue Light"/>
              <a:buNone/>
              <a:defRPr sz="1200"/>
            </a:lvl5pPr>
            <a:lvl6pPr indent="0" lvl="5" marL="0" algn="ctr">
              <a:lnSpc>
                <a:spcPct val="100000"/>
              </a:lnSpc>
              <a:spcBef>
                <a:spcPts val="0"/>
              </a:spcBef>
              <a:spcAft>
                <a:spcPts val="0"/>
              </a:spcAft>
              <a:buClr>
                <a:srgbClr val="000000"/>
              </a:buClr>
              <a:buSzPts val="1200"/>
              <a:buFont typeface="Helvetica Neue Light"/>
              <a:buNone/>
              <a:defRPr sz="1200"/>
            </a:lvl6pPr>
            <a:lvl7pPr indent="0" lvl="6" marL="0" algn="ctr">
              <a:lnSpc>
                <a:spcPct val="100000"/>
              </a:lnSpc>
              <a:spcBef>
                <a:spcPts val="0"/>
              </a:spcBef>
              <a:spcAft>
                <a:spcPts val="0"/>
              </a:spcAft>
              <a:buClr>
                <a:srgbClr val="000000"/>
              </a:buClr>
              <a:buSzPts val="1200"/>
              <a:buFont typeface="Helvetica Neue Light"/>
              <a:buNone/>
              <a:defRPr sz="1200"/>
            </a:lvl7pPr>
            <a:lvl8pPr indent="0" lvl="7" marL="0" algn="ctr">
              <a:lnSpc>
                <a:spcPct val="100000"/>
              </a:lnSpc>
              <a:spcBef>
                <a:spcPts val="0"/>
              </a:spcBef>
              <a:spcAft>
                <a:spcPts val="0"/>
              </a:spcAft>
              <a:buClr>
                <a:srgbClr val="000000"/>
              </a:buClr>
              <a:buSzPts val="1200"/>
              <a:buFont typeface="Helvetica Neue Light"/>
              <a:buNone/>
              <a:defRPr sz="1200"/>
            </a:lvl8pPr>
            <a:lvl9pPr indent="0" lvl="8" mar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121" name="Shape 121"/>
        <p:cNvGrpSpPr/>
        <p:nvPr/>
      </p:nvGrpSpPr>
      <p:grpSpPr>
        <a:xfrm>
          <a:off x="0" y="0"/>
          <a:ext cx="0" cy="0"/>
          <a:chOff x="0" y="0"/>
          <a:chExt cx="0" cy="0"/>
        </a:xfrm>
      </p:grpSpPr>
      <p:sp>
        <p:nvSpPr>
          <p:cNvPr id="122" name="Google Shape;122;p32"/>
          <p:cNvSpPr/>
          <p:nvPr>
            <p:ph idx="2" type="pic"/>
          </p:nvPr>
        </p:nvSpPr>
        <p:spPr>
          <a:xfrm>
            <a:off x="0" y="0"/>
            <a:ext cx="9144000" cy="51435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9pPr>
          </a:lstStyle>
          <a:p/>
        </p:txBody>
      </p:sp>
      <p:sp>
        <p:nvSpPr>
          <p:cNvPr id="123" name="Google Shape;123;p32"/>
          <p:cNvSpPr txBox="1"/>
          <p:nvPr>
            <p:ph idx="12" type="sldNum"/>
          </p:nvPr>
        </p:nvSpPr>
        <p:spPr>
          <a:xfrm>
            <a:off x="4437983" y="4878958"/>
            <a:ext cx="259104" cy="200918"/>
          </a:xfrm>
          <a:prstGeom prst="rect">
            <a:avLst/>
          </a:prstGeom>
          <a:noFill/>
          <a:ln>
            <a:noFill/>
          </a:ln>
        </p:spPr>
        <p:txBody>
          <a:bodyPr anchorCtr="0" anchor="t" bIns="32750" lIns="32750" spcFirstLastPara="1" rIns="32750" wrap="square" tIns="32750">
            <a:noAutofit/>
          </a:bodyPr>
          <a:lstStyle>
            <a:lvl1pPr indent="0" lvl="0" marL="0" algn="ctr">
              <a:lnSpc>
                <a:spcPct val="100000"/>
              </a:lnSpc>
              <a:spcBef>
                <a:spcPts val="0"/>
              </a:spcBef>
              <a:spcAft>
                <a:spcPts val="0"/>
              </a:spcAft>
              <a:buClr>
                <a:srgbClr val="000000"/>
              </a:buClr>
              <a:buSzPts val="1200"/>
              <a:buFont typeface="Helvetica Neue Light"/>
              <a:buNone/>
              <a:defRPr sz="1200"/>
            </a:lvl1pPr>
            <a:lvl2pPr indent="0" lvl="1" marL="0" algn="ctr">
              <a:lnSpc>
                <a:spcPct val="100000"/>
              </a:lnSpc>
              <a:spcBef>
                <a:spcPts val="0"/>
              </a:spcBef>
              <a:spcAft>
                <a:spcPts val="0"/>
              </a:spcAft>
              <a:buClr>
                <a:srgbClr val="000000"/>
              </a:buClr>
              <a:buSzPts val="1200"/>
              <a:buFont typeface="Helvetica Neue Light"/>
              <a:buNone/>
              <a:defRPr sz="1200"/>
            </a:lvl2pPr>
            <a:lvl3pPr indent="0" lvl="2" marL="0" algn="ctr">
              <a:lnSpc>
                <a:spcPct val="100000"/>
              </a:lnSpc>
              <a:spcBef>
                <a:spcPts val="0"/>
              </a:spcBef>
              <a:spcAft>
                <a:spcPts val="0"/>
              </a:spcAft>
              <a:buClr>
                <a:srgbClr val="000000"/>
              </a:buClr>
              <a:buSzPts val="1200"/>
              <a:buFont typeface="Helvetica Neue Light"/>
              <a:buNone/>
              <a:defRPr sz="1200"/>
            </a:lvl3pPr>
            <a:lvl4pPr indent="0" lvl="3" marL="0" algn="ctr">
              <a:lnSpc>
                <a:spcPct val="100000"/>
              </a:lnSpc>
              <a:spcBef>
                <a:spcPts val="0"/>
              </a:spcBef>
              <a:spcAft>
                <a:spcPts val="0"/>
              </a:spcAft>
              <a:buClr>
                <a:srgbClr val="000000"/>
              </a:buClr>
              <a:buSzPts val="1200"/>
              <a:buFont typeface="Helvetica Neue Light"/>
              <a:buNone/>
              <a:defRPr sz="1200"/>
            </a:lvl4pPr>
            <a:lvl5pPr indent="0" lvl="4" marL="0" algn="ctr">
              <a:lnSpc>
                <a:spcPct val="100000"/>
              </a:lnSpc>
              <a:spcBef>
                <a:spcPts val="0"/>
              </a:spcBef>
              <a:spcAft>
                <a:spcPts val="0"/>
              </a:spcAft>
              <a:buClr>
                <a:srgbClr val="000000"/>
              </a:buClr>
              <a:buSzPts val="1200"/>
              <a:buFont typeface="Helvetica Neue Light"/>
              <a:buNone/>
              <a:defRPr sz="1200"/>
            </a:lvl5pPr>
            <a:lvl6pPr indent="0" lvl="5" marL="0" algn="ctr">
              <a:lnSpc>
                <a:spcPct val="100000"/>
              </a:lnSpc>
              <a:spcBef>
                <a:spcPts val="0"/>
              </a:spcBef>
              <a:spcAft>
                <a:spcPts val="0"/>
              </a:spcAft>
              <a:buClr>
                <a:srgbClr val="000000"/>
              </a:buClr>
              <a:buSzPts val="1200"/>
              <a:buFont typeface="Helvetica Neue Light"/>
              <a:buNone/>
              <a:defRPr sz="1200"/>
            </a:lvl6pPr>
            <a:lvl7pPr indent="0" lvl="6" marL="0" algn="ctr">
              <a:lnSpc>
                <a:spcPct val="100000"/>
              </a:lnSpc>
              <a:spcBef>
                <a:spcPts val="0"/>
              </a:spcBef>
              <a:spcAft>
                <a:spcPts val="0"/>
              </a:spcAft>
              <a:buClr>
                <a:srgbClr val="000000"/>
              </a:buClr>
              <a:buSzPts val="1200"/>
              <a:buFont typeface="Helvetica Neue Light"/>
              <a:buNone/>
              <a:defRPr sz="1200"/>
            </a:lvl7pPr>
            <a:lvl8pPr indent="0" lvl="7" marL="0" algn="ctr">
              <a:lnSpc>
                <a:spcPct val="100000"/>
              </a:lnSpc>
              <a:spcBef>
                <a:spcPts val="0"/>
              </a:spcBef>
              <a:spcAft>
                <a:spcPts val="0"/>
              </a:spcAft>
              <a:buClr>
                <a:srgbClr val="000000"/>
              </a:buClr>
              <a:buSzPts val="1200"/>
              <a:buFont typeface="Helvetica Neue Light"/>
              <a:buNone/>
              <a:defRPr sz="1200"/>
            </a:lvl8pPr>
            <a:lvl9pPr indent="0" lvl="8" mar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type="tx">
  <p:cSld name="TITLE_AND_BODY">
    <p:spTree>
      <p:nvGrpSpPr>
        <p:cNvPr id="128" name="Shape 128"/>
        <p:cNvGrpSpPr/>
        <p:nvPr/>
      </p:nvGrpSpPr>
      <p:grpSpPr>
        <a:xfrm>
          <a:off x="0" y="0"/>
          <a:ext cx="0" cy="0"/>
          <a:chOff x="0" y="0"/>
          <a:chExt cx="0" cy="0"/>
        </a:xfrm>
      </p:grpSpPr>
      <p:sp>
        <p:nvSpPr>
          <p:cNvPr id="129" name="Google Shape;129;p34"/>
          <p:cNvSpPr txBox="1"/>
          <p:nvPr>
            <p:ph idx="1" type="body"/>
          </p:nvPr>
        </p:nvSpPr>
        <p:spPr>
          <a:xfrm>
            <a:off x="178594" y="26789"/>
            <a:ext cx="7804547" cy="536096"/>
          </a:xfrm>
          <a:prstGeom prst="rect">
            <a:avLst/>
          </a:prstGeom>
          <a:noFill/>
          <a:ln>
            <a:noFill/>
          </a:ln>
        </p:spPr>
        <p:txBody>
          <a:bodyPr anchorCtr="0" anchor="ctr" bIns="32750" lIns="32750" spcFirstLastPara="1" rIns="32750" wrap="square" tIns="32750">
            <a:noAutofit/>
          </a:bodyPr>
          <a:lstStyle>
            <a:lvl1pPr indent="-228600" lvl="0" marL="457200" algn="l">
              <a:lnSpc>
                <a:spcPct val="100000"/>
              </a:lnSpc>
              <a:spcBef>
                <a:spcPts val="0"/>
              </a:spcBef>
              <a:spcAft>
                <a:spcPts val="0"/>
              </a:spcAft>
              <a:buClr>
                <a:srgbClr val="000000"/>
              </a:buClr>
              <a:buSzPts val="3200"/>
              <a:buFont typeface="Avenir"/>
              <a:buNone/>
              <a:defRPr sz="3200">
                <a:latin typeface="Avenir"/>
                <a:ea typeface="Avenir"/>
                <a:cs typeface="Avenir"/>
                <a:sym typeface="Avenir"/>
              </a:defRPr>
            </a:lvl1pPr>
            <a:lvl2pPr indent="-285750" lvl="1" marL="914400" algn="l">
              <a:lnSpc>
                <a:spcPct val="100000"/>
              </a:lnSpc>
              <a:spcBef>
                <a:spcPts val="2700"/>
              </a:spcBef>
              <a:spcAft>
                <a:spcPts val="0"/>
              </a:spcAft>
              <a:buClr>
                <a:srgbClr val="000000"/>
              </a:buClr>
              <a:buSzPts val="900"/>
              <a:buChar char="•"/>
              <a:defRPr/>
            </a:lvl2pPr>
            <a:lvl3pPr indent="-285750" lvl="2" marL="1371600" algn="l">
              <a:lnSpc>
                <a:spcPct val="100000"/>
              </a:lnSpc>
              <a:spcBef>
                <a:spcPts val="2700"/>
              </a:spcBef>
              <a:spcAft>
                <a:spcPts val="0"/>
              </a:spcAft>
              <a:buClr>
                <a:srgbClr val="000000"/>
              </a:buClr>
              <a:buSzPts val="900"/>
              <a:buChar char="•"/>
              <a:defRPr/>
            </a:lvl3pPr>
            <a:lvl4pPr indent="-285750" lvl="3" marL="1828800" algn="l">
              <a:lnSpc>
                <a:spcPct val="100000"/>
              </a:lnSpc>
              <a:spcBef>
                <a:spcPts val="2700"/>
              </a:spcBef>
              <a:spcAft>
                <a:spcPts val="0"/>
              </a:spcAft>
              <a:buClr>
                <a:srgbClr val="000000"/>
              </a:buClr>
              <a:buSzPts val="900"/>
              <a:buChar char="•"/>
              <a:defRPr/>
            </a:lvl4pPr>
            <a:lvl5pPr indent="-285750" lvl="4" marL="2286000" algn="l">
              <a:lnSpc>
                <a:spcPct val="100000"/>
              </a:lnSpc>
              <a:spcBef>
                <a:spcPts val="2700"/>
              </a:spcBef>
              <a:spcAft>
                <a:spcPts val="0"/>
              </a:spcAft>
              <a:buClr>
                <a:srgbClr val="000000"/>
              </a:buClr>
              <a:buSzPts val="900"/>
              <a:buChar char="•"/>
              <a:defRPr/>
            </a:lvl5pPr>
            <a:lvl6pPr indent="-285750" lvl="5" marL="2743200" algn="l">
              <a:lnSpc>
                <a:spcPct val="100000"/>
              </a:lnSpc>
              <a:spcBef>
                <a:spcPts val="2700"/>
              </a:spcBef>
              <a:spcAft>
                <a:spcPts val="0"/>
              </a:spcAft>
              <a:buClr>
                <a:srgbClr val="000000"/>
              </a:buClr>
              <a:buSzPts val="900"/>
              <a:buChar char="•"/>
              <a:defRPr/>
            </a:lvl6pPr>
            <a:lvl7pPr indent="-285750" lvl="6" marL="3200400" algn="l">
              <a:lnSpc>
                <a:spcPct val="100000"/>
              </a:lnSpc>
              <a:spcBef>
                <a:spcPts val="2700"/>
              </a:spcBef>
              <a:spcAft>
                <a:spcPts val="0"/>
              </a:spcAft>
              <a:buClr>
                <a:srgbClr val="000000"/>
              </a:buClr>
              <a:buSzPts val="900"/>
              <a:buChar char="•"/>
              <a:defRPr/>
            </a:lvl7pPr>
            <a:lvl8pPr indent="-285750" lvl="7" marL="3657600" algn="l">
              <a:lnSpc>
                <a:spcPct val="100000"/>
              </a:lnSpc>
              <a:spcBef>
                <a:spcPts val="2700"/>
              </a:spcBef>
              <a:spcAft>
                <a:spcPts val="0"/>
              </a:spcAft>
              <a:buClr>
                <a:srgbClr val="000000"/>
              </a:buClr>
              <a:buSzPts val="900"/>
              <a:buChar char="•"/>
              <a:defRPr/>
            </a:lvl8pPr>
            <a:lvl9pPr indent="-285750" lvl="8" marL="4114800" algn="l">
              <a:lnSpc>
                <a:spcPct val="100000"/>
              </a:lnSpc>
              <a:spcBef>
                <a:spcPts val="2700"/>
              </a:spcBef>
              <a:spcAft>
                <a:spcPts val="0"/>
              </a:spcAft>
              <a:buClr>
                <a:srgbClr val="000000"/>
              </a:buClr>
              <a:buSzPts val="900"/>
              <a:buChar char="•"/>
              <a:defRPr/>
            </a:lvl9pPr>
          </a:lstStyle>
          <a:p/>
        </p:txBody>
      </p:sp>
      <p:sp>
        <p:nvSpPr>
          <p:cNvPr id="130" name="Google Shape;130;p34"/>
          <p:cNvSpPr txBox="1"/>
          <p:nvPr>
            <p:ph idx="2" type="body"/>
          </p:nvPr>
        </p:nvSpPr>
        <p:spPr>
          <a:xfrm>
            <a:off x="1000125" y="702506"/>
            <a:ext cx="7143750" cy="4070630"/>
          </a:xfrm>
          <a:prstGeom prst="rect">
            <a:avLst/>
          </a:prstGeom>
          <a:noFill/>
          <a:ln>
            <a:noFill/>
          </a:ln>
        </p:spPr>
        <p:txBody>
          <a:bodyPr anchorCtr="0" anchor="t" bIns="32750" lIns="32750" spcFirstLastPara="1" rIns="32750" wrap="square" tIns="32750">
            <a:noAutofit/>
          </a:bodyPr>
          <a:lstStyle>
            <a:lvl1pPr indent="-374650" lvl="0" marL="457200" algn="l">
              <a:lnSpc>
                <a:spcPct val="100000"/>
              </a:lnSpc>
              <a:spcBef>
                <a:spcPts val="1100"/>
              </a:spcBef>
              <a:spcAft>
                <a:spcPts val="0"/>
              </a:spcAft>
              <a:buClr>
                <a:srgbClr val="000000"/>
              </a:buClr>
              <a:buSzPts val="2300"/>
              <a:buFont typeface="Avenir"/>
              <a:buChar char="•"/>
              <a:defRPr>
                <a:latin typeface="Avenir"/>
                <a:ea typeface="Avenir"/>
                <a:cs typeface="Avenir"/>
                <a:sym typeface="Avenir"/>
              </a:defRPr>
            </a:lvl1pPr>
            <a:lvl2pPr indent="-374650" lvl="1" marL="914400" algn="l">
              <a:lnSpc>
                <a:spcPct val="100000"/>
              </a:lnSpc>
              <a:spcBef>
                <a:spcPts val="1100"/>
              </a:spcBef>
              <a:spcAft>
                <a:spcPts val="0"/>
              </a:spcAft>
              <a:buClr>
                <a:srgbClr val="000000"/>
              </a:buClr>
              <a:buSzPts val="2300"/>
              <a:buFont typeface="Avenir"/>
              <a:buChar char="-"/>
              <a:defRPr>
                <a:latin typeface="Avenir"/>
                <a:ea typeface="Avenir"/>
                <a:cs typeface="Avenir"/>
                <a:sym typeface="Avenir"/>
              </a:defRPr>
            </a:lvl2pPr>
            <a:lvl3pPr indent="-374650" lvl="2" marL="1371600" algn="l">
              <a:lnSpc>
                <a:spcPct val="100000"/>
              </a:lnSpc>
              <a:spcBef>
                <a:spcPts val="1100"/>
              </a:spcBef>
              <a:spcAft>
                <a:spcPts val="0"/>
              </a:spcAft>
              <a:buClr>
                <a:srgbClr val="000000"/>
              </a:buClr>
              <a:buSzPts val="2300"/>
              <a:buFont typeface="Avenir"/>
              <a:buChar char="-"/>
              <a:defRPr>
                <a:latin typeface="Avenir"/>
                <a:ea typeface="Avenir"/>
                <a:cs typeface="Avenir"/>
                <a:sym typeface="Avenir"/>
              </a:defRPr>
            </a:lvl3pPr>
            <a:lvl4pPr indent="-374650" lvl="3" marL="1828800" algn="l">
              <a:lnSpc>
                <a:spcPct val="100000"/>
              </a:lnSpc>
              <a:spcBef>
                <a:spcPts val="1100"/>
              </a:spcBef>
              <a:spcAft>
                <a:spcPts val="0"/>
              </a:spcAft>
              <a:buClr>
                <a:srgbClr val="000000"/>
              </a:buClr>
              <a:buSzPts val="2300"/>
              <a:buFont typeface="Avenir"/>
              <a:buChar char="-"/>
              <a:defRPr>
                <a:latin typeface="Avenir"/>
                <a:ea typeface="Avenir"/>
                <a:cs typeface="Avenir"/>
                <a:sym typeface="Avenir"/>
              </a:defRPr>
            </a:lvl4pPr>
            <a:lvl5pPr indent="-374650" lvl="4" marL="2286000" algn="l">
              <a:lnSpc>
                <a:spcPct val="100000"/>
              </a:lnSpc>
              <a:spcBef>
                <a:spcPts val="1100"/>
              </a:spcBef>
              <a:spcAft>
                <a:spcPts val="0"/>
              </a:spcAft>
              <a:buClr>
                <a:srgbClr val="000000"/>
              </a:buClr>
              <a:buSzPts val="2300"/>
              <a:buFont typeface="Avenir"/>
              <a:buChar char="-"/>
              <a:defRPr>
                <a:latin typeface="Avenir"/>
                <a:ea typeface="Avenir"/>
                <a:cs typeface="Avenir"/>
                <a:sym typeface="Avenir"/>
              </a:defRPr>
            </a:lvl5pPr>
            <a:lvl6pPr indent="-285750" lvl="5" marL="2743200" algn="l">
              <a:lnSpc>
                <a:spcPct val="100000"/>
              </a:lnSpc>
              <a:spcBef>
                <a:spcPts val="2700"/>
              </a:spcBef>
              <a:spcAft>
                <a:spcPts val="0"/>
              </a:spcAft>
              <a:buClr>
                <a:srgbClr val="000000"/>
              </a:buClr>
              <a:buSzPts val="900"/>
              <a:buChar char="•"/>
              <a:defRPr/>
            </a:lvl6pPr>
            <a:lvl7pPr indent="-285750" lvl="6" marL="3200400" algn="l">
              <a:lnSpc>
                <a:spcPct val="100000"/>
              </a:lnSpc>
              <a:spcBef>
                <a:spcPts val="2700"/>
              </a:spcBef>
              <a:spcAft>
                <a:spcPts val="0"/>
              </a:spcAft>
              <a:buClr>
                <a:srgbClr val="000000"/>
              </a:buClr>
              <a:buSzPts val="900"/>
              <a:buChar char="•"/>
              <a:defRPr/>
            </a:lvl7pPr>
            <a:lvl8pPr indent="-285750" lvl="7" marL="3657600" algn="l">
              <a:lnSpc>
                <a:spcPct val="100000"/>
              </a:lnSpc>
              <a:spcBef>
                <a:spcPts val="2700"/>
              </a:spcBef>
              <a:spcAft>
                <a:spcPts val="0"/>
              </a:spcAft>
              <a:buClr>
                <a:srgbClr val="000000"/>
              </a:buClr>
              <a:buSzPts val="900"/>
              <a:buChar char="•"/>
              <a:defRPr/>
            </a:lvl8pPr>
            <a:lvl9pPr indent="-285750" lvl="8" marL="4114800" algn="l">
              <a:lnSpc>
                <a:spcPct val="100000"/>
              </a:lnSpc>
              <a:spcBef>
                <a:spcPts val="2700"/>
              </a:spcBef>
              <a:spcAft>
                <a:spcPts val="0"/>
              </a:spcAft>
              <a:buClr>
                <a:srgbClr val="000000"/>
              </a:buClr>
              <a:buSzPts val="900"/>
              <a:buChar char="•"/>
              <a:defRPr/>
            </a:lvl9pPr>
          </a:lstStyle>
          <a:p/>
        </p:txBody>
      </p:sp>
      <p:sp>
        <p:nvSpPr>
          <p:cNvPr id="131" name="Google Shape;131;p34"/>
          <p:cNvSpPr txBox="1"/>
          <p:nvPr>
            <p:ph idx="12" type="sldNum"/>
          </p:nvPr>
        </p:nvSpPr>
        <p:spPr>
          <a:xfrm>
            <a:off x="8724304" y="4801939"/>
            <a:ext cx="318684" cy="274588"/>
          </a:xfrm>
          <a:prstGeom prst="rect">
            <a:avLst/>
          </a:prstGeom>
          <a:noFill/>
          <a:ln>
            <a:noFill/>
          </a:ln>
        </p:spPr>
        <p:txBody>
          <a:bodyPr anchorCtr="0" anchor="t" bIns="32750" lIns="32750" spcFirstLastPara="1" rIns="32750" wrap="square" tIns="32750">
            <a:noAutofit/>
          </a:bodyPr>
          <a:lstStyle>
            <a:lvl1pPr indent="0" lvl="0"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1pPr>
            <a:lvl2pPr indent="0" lvl="1"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2pPr>
            <a:lvl3pPr indent="0" lvl="2"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3pPr>
            <a:lvl4pPr indent="0" lvl="3"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4pPr>
            <a:lvl5pPr indent="0" lvl="4"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5pPr>
            <a:lvl6pPr indent="0" lvl="5"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6pPr>
            <a:lvl7pPr indent="0" lvl="6"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7pPr>
            <a:lvl8pPr indent="0" lvl="7"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8pPr>
            <a:lvl9pPr indent="0" lvl="8"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sz="1200">
              <a:latin typeface="Helvetica Neue Light"/>
              <a:ea typeface="Helvetica Neue Light"/>
              <a:cs typeface="Helvetica Neue Light"/>
              <a:sym typeface="Helvetica Neue Light"/>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132" name="Shape 132"/>
        <p:cNvGrpSpPr/>
        <p:nvPr/>
      </p:nvGrpSpPr>
      <p:grpSpPr>
        <a:xfrm>
          <a:off x="0" y="0"/>
          <a:ext cx="0" cy="0"/>
          <a:chOff x="0" y="0"/>
          <a:chExt cx="0" cy="0"/>
        </a:xfrm>
      </p:grpSpPr>
      <p:sp>
        <p:nvSpPr>
          <p:cNvPr id="133" name="Google Shape;133;p35"/>
          <p:cNvSpPr txBox="1"/>
          <p:nvPr>
            <p:ph idx="1" type="body"/>
          </p:nvPr>
        </p:nvSpPr>
        <p:spPr>
          <a:xfrm>
            <a:off x="178594" y="26789"/>
            <a:ext cx="7804547" cy="536096"/>
          </a:xfrm>
          <a:prstGeom prst="rect">
            <a:avLst/>
          </a:prstGeom>
          <a:noFill/>
          <a:ln>
            <a:noFill/>
          </a:ln>
        </p:spPr>
        <p:txBody>
          <a:bodyPr anchorCtr="0" anchor="ctr" bIns="32750" lIns="32750" spcFirstLastPara="1" rIns="32750" wrap="square" tIns="32750">
            <a:noAutofit/>
          </a:bodyPr>
          <a:lstStyle>
            <a:lvl1pPr indent="-228600" lvl="0" marL="457200" algn="l">
              <a:lnSpc>
                <a:spcPct val="100000"/>
              </a:lnSpc>
              <a:spcBef>
                <a:spcPts val="0"/>
              </a:spcBef>
              <a:spcAft>
                <a:spcPts val="0"/>
              </a:spcAft>
              <a:buClr>
                <a:srgbClr val="000000"/>
              </a:buClr>
              <a:buSzPts val="3200"/>
              <a:buFont typeface="Avenir"/>
              <a:buNone/>
              <a:defRPr sz="3200">
                <a:latin typeface="Avenir"/>
                <a:ea typeface="Avenir"/>
                <a:cs typeface="Avenir"/>
                <a:sym typeface="Avenir"/>
              </a:defRPr>
            </a:lvl1pPr>
            <a:lvl2pPr indent="-285750" lvl="1" marL="914400" algn="l">
              <a:lnSpc>
                <a:spcPct val="100000"/>
              </a:lnSpc>
              <a:spcBef>
                <a:spcPts val="2700"/>
              </a:spcBef>
              <a:spcAft>
                <a:spcPts val="0"/>
              </a:spcAft>
              <a:buClr>
                <a:srgbClr val="000000"/>
              </a:buClr>
              <a:buSzPts val="900"/>
              <a:buChar char="•"/>
              <a:defRPr/>
            </a:lvl2pPr>
            <a:lvl3pPr indent="-285750" lvl="2" marL="1371600" algn="l">
              <a:lnSpc>
                <a:spcPct val="100000"/>
              </a:lnSpc>
              <a:spcBef>
                <a:spcPts val="2700"/>
              </a:spcBef>
              <a:spcAft>
                <a:spcPts val="0"/>
              </a:spcAft>
              <a:buClr>
                <a:srgbClr val="000000"/>
              </a:buClr>
              <a:buSzPts val="900"/>
              <a:buChar char="•"/>
              <a:defRPr/>
            </a:lvl3pPr>
            <a:lvl4pPr indent="-285750" lvl="3" marL="1828800" algn="l">
              <a:lnSpc>
                <a:spcPct val="100000"/>
              </a:lnSpc>
              <a:spcBef>
                <a:spcPts val="2700"/>
              </a:spcBef>
              <a:spcAft>
                <a:spcPts val="0"/>
              </a:spcAft>
              <a:buClr>
                <a:srgbClr val="000000"/>
              </a:buClr>
              <a:buSzPts val="900"/>
              <a:buChar char="•"/>
              <a:defRPr/>
            </a:lvl4pPr>
            <a:lvl5pPr indent="-285750" lvl="4" marL="2286000" algn="l">
              <a:lnSpc>
                <a:spcPct val="100000"/>
              </a:lnSpc>
              <a:spcBef>
                <a:spcPts val="2700"/>
              </a:spcBef>
              <a:spcAft>
                <a:spcPts val="0"/>
              </a:spcAft>
              <a:buClr>
                <a:srgbClr val="000000"/>
              </a:buClr>
              <a:buSzPts val="900"/>
              <a:buChar char="•"/>
              <a:defRPr/>
            </a:lvl5pPr>
            <a:lvl6pPr indent="-285750" lvl="5" marL="2743200" algn="l">
              <a:lnSpc>
                <a:spcPct val="100000"/>
              </a:lnSpc>
              <a:spcBef>
                <a:spcPts val="2700"/>
              </a:spcBef>
              <a:spcAft>
                <a:spcPts val="0"/>
              </a:spcAft>
              <a:buClr>
                <a:srgbClr val="000000"/>
              </a:buClr>
              <a:buSzPts val="900"/>
              <a:buChar char="•"/>
              <a:defRPr/>
            </a:lvl6pPr>
            <a:lvl7pPr indent="-285750" lvl="6" marL="3200400" algn="l">
              <a:lnSpc>
                <a:spcPct val="100000"/>
              </a:lnSpc>
              <a:spcBef>
                <a:spcPts val="2700"/>
              </a:spcBef>
              <a:spcAft>
                <a:spcPts val="0"/>
              </a:spcAft>
              <a:buClr>
                <a:srgbClr val="000000"/>
              </a:buClr>
              <a:buSzPts val="900"/>
              <a:buChar char="•"/>
              <a:defRPr/>
            </a:lvl7pPr>
            <a:lvl8pPr indent="-285750" lvl="7" marL="3657600" algn="l">
              <a:lnSpc>
                <a:spcPct val="100000"/>
              </a:lnSpc>
              <a:spcBef>
                <a:spcPts val="2700"/>
              </a:spcBef>
              <a:spcAft>
                <a:spcPts val="0"/>
              </a:spcAft>
              <a:buClr>
                <a:srgbClr val="000000"/>
              </a:buClr>
              <a:buSzPts val="900"/>
              <a:buChar char="•"/>
              <a:defRPr/>
            </a:lvl8pPr>
            <a:lvl9pPr indent="-285750" lvl="8" marL="4114800" algn="l">
              <a:lnSpc>
                <a:spcPct val="100000"/>
              </a:lnSpc>
              <a:spcBef>
                <a:spcPts val="2700"/>
              </a:spcBef>
              <a:spcAft>
                <a:spcPts val="0"/>
              </a:spcAft>
              <a:buClr>
                <a:srgbClr val="000000"/>
              </a:buClr>
              <a:buSzPts val="900"/>
              <a:buChar char="•"/>
              <a:defRPr/>
            </a:lvl9pPr>
          </a:lstStyle>
          <a:p/>
        </p:txBody>
      </p:sp>
      <p:sp>
        <p:nvSpPr>
          <p:cNvPr id="134" name="Google Shape;134;p35"/>
          <p:cNvSpPr txBox="1"/>
          <p:nvPr>
            <p:ph idx="12" type="sldNum"/>
          </p:nvPr>
        </p:nvSpPr>
        <p:spPr>
          <a:xfrm>
            <a:off x="8724304" y="4801939"/>
            <a:ext cx="318684" cy="274588"/>
          </a:xfrm>
          <a:prstGeom prst="rect">
            <a:avLst/>
          </a:prstGeom>
          <a:noFill/>
          <a:ln>
            <a:noFill/>
          </a:ln>
        </p:spPr>
        <p:txBody>
          <a:bodyPr anchorCtr="0" anchor="t" bIns="32750" lIns="32750" spcFirstLastPara="1" rIns="32750" wrap="square" tIns="32750">
            <a:noAutofit/>
          </a:bodyPr>
          <a:lstStyle>
            <a:lvl1pPr indent="0" lvl="0"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1pPr>
            <a:lvl2pPr indent="0" lvl="1"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2pPr>
            <a:lvl3pPr indent="0" lvl="2"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3pPr>
            <a:lvl4pPr indent="0" lvl="3"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4pPr>
            <a:lvl5pPr indent="0" lvl="4"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5pPr>
            <a:lvl6pPr indent="0" lvl="5"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6pPr>
            <a:lvl7pPr indent="0" lvl="6"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7pPr>
            <a:lvl8pPr indent="0" lvl="7"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8pPr>
            <a:lvl9pPr indent="0" lvl="8"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sz="1200">
              <a:latin typeface="Helvetica Neue Light"/>
              <a:ea typeface="Helvetica Neue Light"/>
              <a:cs typeface="Helvetica Neue Light"/>
              <a:sym typeface="Helvetica Neue Light"/>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135" name="Shape 135"/>
        <p:cNvGrpSpPr/>
        <p:nvPr/>
      </p:nvGrpSpPr>
      <p:grpSpPr>
        <a:xfrm>
          <a:off x="0" y="0"/>
          <a:ext cx="0" cy="0"/>
          <a:chOff x="0" y="0"/>
          <a:chExt cx="0" cy="0"/>
        </a:xfrm>
      </p:grpSpPr>
      <p:sp>
        <p:nvSpPr>
          <p:cNvPr id="136" name="Google Shape;136;p36"/>
          <p:cNvSpPr txBox="1"/>
          <p:nvPr>
            <p:ph type="title"/>
          </p:nvPr>
        </p:nvSpPr>
        <p:spPr>
          <a:xfrm>
            <a:off x="669727" y="234404"/>
            <a:ext cx="7804547" cy="1138535"/>
          </a:xfrm>
          <a:prstGeom prst="rect">
            <a:avLst/>
          </a:prstGeom>
          <a:noFill/>
          <a:ln>
            <a:noFill/>
          </a:ln>
        </p:spPr>
        <p:txBody>
          <a:bodyPr anchorCtr="0" anchor="ctr" bIns="32750" lIns="32750" spcFirstLastPara="1" rIns="32750" wrap="square" tIns="32750">
            <a:noAutofit/>
          </a:bodyPr>
          <a:lstStyle>
            <a:lvl1pPr lvl="0" algn="ctr">
              <a:lnSpc>
                <a:spcPct val="100000"/>
              </a:lnSpc>
              <a:spcBef>
                <a:spcPts val="0"/>
              </a:spcBef>
              <a:spcAft>
                <a:spcPts val="0"/>
              </a:spcAft>
              <a:buClr>
                <a:srgbClr val="000000"/>
              </a:buClr>
              <a:buSzPts val="5200"/>
              <a:buFont typeface="Gill Sans"/>
              <a:buNone/>
              <a:defRPr>
                <a:latin typeface="Gill Sans"/>
                <a:ea typeface="Gill Sans"/>
                <a:cs typeface="Gill Sans"/>
                <a:sym typeface="Gill Sans"/>
              </a:defRPr>
            </a:lvl1pPr>
            <a:lvl2pPr lvl="1" algn="ctr">
              <a:lnSpc>
                <a:spcPct val="100000"/>
              </a:lnSpc>
              <a:spcBef>
                <a:spcPts val="0"/>
              </a:spcBef>
              <a:spcAft>
                <a:spcPts val="0"/>
              </a:spcAft>
              <a:buClr>
                <a:srgbClr val="000000"/>
              </a:buClr>
              <a:buSzPts val="1200"/>
              <a:buNone/>
              <a:defRPr/>
            </a:lvl2pPr>
            <a:lvl3pPr lvl="2" algn="ctr">
              <a:lnSpc>
                <a:spcPct val="100000"/>
              </a:lnSpc>
              <a:spcBef>
                <a:spcPts val="0"/>
              </a:spcBef>
              <a:spcAft>
                <a:spcPts val="0"/>
              </a:spcAft>
              <a:buClr>
                <a:srgbClr val="000000"/>
              </a:buClr>
              <a:buSzPts val="1200"/>
              <a:buNone/>
              <a:defRPr/>
            </a:lvl3pPr>
            <a:lvl4pPr lvl="3" algn="ctr">
              <a:lnSpc>
                <a:spcPct val="100000"/>
              </a:lnSpc>
              <a:spcBef>
                <a:spcPts val="0"/>
              </a:spcBef>
              <a:spcAft>
                <a:spcPts val="0"/>
              </a:spcAft>
              <a:buClr>
                <a:srgbClr val="000000"/>
              </a:buClr>
              <a:buSzPts val="1200"/>
              <a:buNone/>
              <a:defRPr/>
            </a:lvl4pPr>
            <a:lvl5pPr lvl="4" algn="ctr">
              <a:lnSpc>
                <a:spcPct val="100000"/>
              </a:lnSpc>
              <a:spcBef>
                <a:spcPts val="0"/>
              </a:spcBef>
              <a:spcAft>
                <a:spcPts val="0"/>
              </a:spcAft>
              <a:buClr>
                <a:srgbClr val="000000"/>
              </a:buClr>
              <a:buSzPts val="1200"/>
              <a:buNone/>
              <a:defRPr/>
            </a:lvl5pPr>
            <a:lvl6pPr lvl="5" algn="ctr">
              <a:lnSpc>
                <a:spcPct val="100000"/>
              </a:lnSpc>
              <a:spcBef>
                <a:spcPts val="0"/>
              </a:spcBef>
              <a:spcAft>
                <a:spcPts val="0"/>
              </a:spcAft>
              <a:buClr>
                <a:srgbClr val="000000"/>
              </a:buClr>
              <a:buSzPts val="1200"/>
              <a:buNone/>
              <a:defRPr/>
            </a:lvl6pPr>
            <a:lvl7pPr lvl="6" algn="ctr">
              <a:lnSpc>
                <a:spcPct val="100000"/>
              </a:lnSpc>
              <a:spcBef>
                <a:spcPts val="0"/>
              </a:spcBef>
              <a:spcAft>
                <a:spcPts val="0"/>
              </a:spcAft>
              <a:buClr>
                <a:srgbClr val="000000"/>
              </a:buClr>
              <a:buSzPts val="1200"/>
              <a:buNone/>
              <a:defRPr/>
            </a:lvl7pPr>
            <a:lvl8pPr lvl="7" algn="ctr">
              <a:lnSpc>
                <a:spcPct val="100000"/>
              </a:lnSpc>
              <a:spcBef>
                <a:spcPts val="0"/>
              </a:spcBef>
              <a:spcAft>
                <a:spcPts val="0"/>
              </a:spcAft>
              <a:buClr>
                <a:srgbClr val="000000"/>
              </a:buClr>
              <a:buSzPts val="1200"/>
              <a:buNone/>
              <a:defRPr/>
            </a:lvl8pPr>
            <a:lvl9pPr lvl="8" algn="ctr">
              <a:lnSpc>
                <a:spcPct val="100000"/>
              </a:lnSpc>
              <a:spcBef>
                <a:spcPts val="0"/>
              </a:spcBef>
              <a:spcAft>
                <a:spcPts val="0"/>
              </a:spcAft>
              <a:buClr>
                <a:srgbClr val="000000"/>
              </a:buClr>
              <a:buSzPts val="1200"/>
              <a:buNone/>
              <a:defRPr/>
            </a:lvl9pPr>
          </a:lstStyle>
          <a:p/>
        </p:txBody>
      </p:sp>
      <p:sp>
        <p:nvSpPr>
          <p:cNvPr id="137" name="Google Shape;137;p36"/>
          <p:cNvSpPr txBox="1"/>
          <p:nvPr>
            <p:ph idx="1" type="body"/>
          </p:nvPr>
        </p:nvSpPr>
        <p:spPr>
          <a:xfrm>
            <a:off x="669727" y="1372939"/>
            <a:ext cx="7804547" cy="3315146"/>
          </a:xfrm>
          <a:prstGeom prst="rect">
            <a:avLst/>
          </a:prstGeom>
          <a:noFill/>
          <a:ln>
            <a:noFill/>
          </a:ln>
        </p:spPr>
        <p:txBody>
          <a:bodyPr anchorCtr="0" anchor="ctr" bIns="32750" lIns="32750" spcFirstLastPara="1" rIns="32750" wrap="square" tIns="32750">
            <a:noAutofit/>
          </a:bodyPr>
          <a:lstStyle>
            <a:lvl1pPr indent="-336550" lvl="0" marL="457200" algn="l">
              <a:lnSpc>
                <a:spcPct val="100000"/>
              </a:lnSpc>
              <a:spcBef>
                <a:spcPts val="2700"/>
              </a:spcBef>
              <a:spcAft>
                <a:spcPts val="0"/>
              </a:spcAft>
              <a:buClr>
                <a:srgbClr val="000000"/>
              </a:buClr>
              <a:buSzPts val="1700"/>
              <a:buFont typeface="Gill Sans"/>
              <a:buChar char="•"/>
              <a:defRPr>
                <a:latin typeface="Gill Sans"/>
                <a:ea typeface="Gill Sans"/>
                <a:cs typeface="Gill Sans"/>
                <a:sym typeface="Gill Sans"/>
              </a:defRPr>
            </a:lvl1pPr>
            <a:lvl2pPr indent="-336550" lvl="1" marL="914400" algn="l">
              <a:lnSpc>
                <a:spcPct val="100000"/>
              </a:lnSpc>
              <a:spcBef>
                <a:spcPts val="2700"/>
              </a:spcBef>
              <a:spcAft>
                <a:spcPts val="0"/>
              </a:spcAft>
              <a:buClr>
                <a:srgbClr val="000000"/>
              </a:buClr>
              <a:buSzPts val="1700"/>
              <a:buFont typeface="Gill Sans"/>
              <a:buChar char="•"/>
              <a:defRPr>
                <a:latin typeface="Gill Sans"/>
                <a:ea typeface="Gill Sans"/>
                <a:cs typeface="Gill Sans"/>
                <a:sym typeface="Gill Sans"/>
              </a:defRPr>
            </a:lvl2pPr>
            <a:lvl3pPr indent="-336550" lvl="2" marL="1371600" algn="l">
              <a:lnSpc>
                <a:spcPct val="100000"/>
              </a:lnSpc>
              <a:spcBef>
                <a:spcPts val="2700"/>
              </a:spcBef>
              <a:spcAft>
                <a:spcPts val="0"/>
              </a:spcAft>
              <a:buClr>
                <a:srgbClr val="000000"/>
              </a:buClr>
              <a:buSzPts val="1700"/>
              <a:buFont typeface="Gill Sans"/>
              <a:buChar char="•"/>
              <a:defRPr>
                <a:latin typeface="Gill Sans"/>
                <a:ea typeface="Gill Sans"/>
                <a:cs typeface="Gill Sans"/>
                <a:sym typeface="Gill Sans"/>
              </a:defRPr>
            </a:lvl3pPr>
            <a:lvl4pPr indent="-336550" lvl="3" marL="1828800" algn="l">
              <a:lnSpc>
                <a:spcPct val="100000"/>
              </a:lnSpc>
              <a:spcBef>
                <a:spcPts val="2700"/>
              </a:spcBef>
              <a:spcAft>
                <a:spcPts val="0"/>
              </a:spcAft>
              <a:buClr>
                <a:srgbClr val="000000"/>
              </a:buClr>
              <a:buSzPts val="1700"/>
              <a:buFont typeface="Gill Sans"/>
              <a:buChar char="•"/>
              <a:defRPr>
                <a:latin typeface="Gill Sans"/>
                <a:ea typeface="Gill Sans"/>
                <a:cs typeface="Gill Sans"/>
                <a:sym typeface="Gill Sans"/>
              </a:defRPr>
            </a:lvl4pPr>
            <a:lvl5pPr indent="-336550" lvl="4" marL="2286000" algn="l">
              <a:lnSpc>
                <a:spcPct val="100000"/>
              </a:lnSpc>
              <a:spcBef>
                <a:spcPts val="2700"/>
              </a:spcBef>
              <a:spcAft>
                <a:spcPts val="0"/>
              </a:spcAft>
              <a:buClr>
                <a:srgbClr val="000000"/>
              </a:buClr>
              <a:buSzPts val="1700"/>
              <a:buFont typeface="Gill Sans"/>
              <a:buChar char="•"/>
              <a:defRPr>
                <a:latin typeface="Gill Sans"/>
                <a:ea typeface="Gill Sans"/>
                <a:cs typeface="Gill Sans"/>
                <a:sym typeface="Gill Sans"/>
              </a:defRPr>
            </a:lvl5pPr>
            <a:lvl6pPr indent="-285750" lvl="5" marL="2743200" algn="l">
              <a:lnSpc>
                <a:spcPct val="100000"/>
              </a:lnSpc>
              <a:spcBef>
                <a:spcPts val="2700"/>
              </a:spcBef>
              <a:spcAft>
                <a:spcPts val="0"/>
              </a:spcAft>
              <a:buClr>
                <a:srgbClr val="000000"/>
              </a:buClr>
              <a:buSzPts val="900"/>
              <a:buChar char="•"/>
              <a:defRPr/>
            </a:lvl6pPr>
            <a:lvl7pPr indent="-285750" lvl="6" marL="3200400" algn="l">
              <a:lnSpc>
                <a:spcPct val="100000"/>
              </a:lnSpc>
              <a:spcBef>
                <a:spcPts val="2700"/>
              </a:spcBef>
              <a:spcAft>
                <a:spcPts val="0"/>
              </a:spcAft>
              <a:buClr>
                <a:srgbClr val="000000"/>
              </a:buClr>
              <a:buSzPts val="900"/>
              <a:buChar char="•"/>
              <a:defRPr/>
            </a:lvl7pPr>
            <a:lvl8pPr indent="-285750" lvl="7" marL="3657600" algn="l">
              <a:lnSpc>
                <a:spcPct val="100000"/>
              </a:lnSpc>
              <a:spcBef>
                <a:spcPts val="2700"/>
              </a:spcBef>
              <a:spcAft>
                <a:spcPts val="0"/>
              </a:spcAft>
              <a:buClr>
                <a:srgbClr val="000000"/>
              </a:buClr>
              <a:buSzPts val="900"/>
              <a:buChar char="•"/>
              <a:defRPr/>
            </a:lvl8pPr>
            <a:lvl9pPr indent="-285750" lvl="8" marL="4114800" algn="l">
              <a:lnSpc>
                <a:spcPct val="100000"/>
              </a:lnSpc>
              <a:spcBef>
                <a:spcPts val="2700"/>
              </a:spcBef>
              <a:spcAft>
                <a:spcPts val="0"/>
              </a:spcAft>
              <a:buClr>
                <a:srgbClr val="000000"/>
              </a:buClr>
              <a:buSzPts val="900"/>
              <a:buChar char="•"/>
              <a:defRPr/>
            </a:lvl9pPr>
          </a:lstStyle>
          <a:p/>
        </p:txBody>
      </p:sp>
      <p:sp>
        <p:nvSpPr>
          <p:cNvPr id="138" name="Google Shape;138;p36"/>
          <p:cNvSpPr txBox="1"/>
          <p:nvPr>
            <p:ph idx="12" type="sldNum"/>
          </p:nvPr>
        </p:nvSpPr>
        <p:spPr>
          <a:xfrm>
            <a:off x="4437983" y="4878958"/>
            <a:ext cx="259104" cy="200918"/>
          </a:xfrm>
          <a:prstGeom prst="rect">
            <a:avLst/>
          </a:prstGeom>
          <a:noFill/>
          <a:ln>
            <a:noFill/>
          </a:ln>
        </p:spPr>
        <p:txBody>
          <a:bodyPr anchorCtr="0" anchor="t" bIns="32750" lIns="32750" spcFirstLastPara="1" rIns="32750" wrap="square" tIns="32750">
            <a:noAutofit/>
          </a:bodyPr>
          <a:lstStyle>
            <a:lvl1pPr indent="0" lvl="0" marL="0" algn="ctr">
              <a:lnSpc>
                <a:spcPct val="100000"/>
              </a:lnSpc>
              <a:spcBef>
                <a:spcPts val="0"/>
              </a:spcBef>
              <a:spcAft>
                <a:spcPts val="0"/>
              </a:spcAft>
              <a:buClr>
                <a:srgbClr val="000000"/>
              </a:buClr>
              <a:buSzPts val="1200"/>
              <a:buFont typeface="Helvetica Neue Light"/>
              <a:buNone/>
              <a:defRPr sz="1200"/>
            </a:lvl1pPr>
            <a:lvl2pPr indent="0" lvl="1" marL="0" algn="ctr">
              <a:lnSpc>
                <a:spcPct val="100000"/>
              </a:lnSpc>
              <a:spcBef>
                <a:spcPts val="0"/>
              </a:spcBef>
              <a:spcAft>
                <a:spcPts val="0"/>
              </a:spcAft>
              <a:buClr>
                <a:srgbClr val="000000"/>
              </a:buClr>
              <a:buSzPts val="1200"/>
              <a:buFont typeface="Helvetica Neue Light"/>
              <a:buNone/>
              <a:defRPr sz="1200"/>
            </a:lvl2pPr>
            <a:lvl3pPr indent="0" lvl="2" marL="0" algn="ctr">
              <a:lnSpc>
                <a:spcPct val="100000"/>
              </a:lnSpc>
              <a:spcBef>
                <a:spcPts val="0"/>
              </a:spcBef>
              <a:spcAft>
                <a:spcPts val="0"/>
              </a:spcAft>
              <a:buClr>
                <a:srgbClr val="000000"/>
              </a:buClr>
              <a:buSzPts val="1200"/>
              <a:buFont typeface="Helvetica Neue Light"/>
              <a:buNone/>
              <a:defRPr sz="1200"/>
            </a:lvl3pPr>
            <a:lvl4pPr indent="0" lvl="3" marL="0" algn="ctr">
              <a:lnSpc>
                <a:spcPct val="100000"/>
              </a:lnSpc>
              <a:spcBef>
                <a:spcPts val="0"/>
              </a:spcBef>
              <a:spcAft>
                <a:spcPts val="0"/>
              </a:spcAft>
              <a:buClr>
                <a:srgbClr val="000000"/>
              </a:buClr>
              <a:buSzPts val="1200"/>
              <a:buFont typeface="Helvetica Neue Light"/>
              <a:buNone/>
              <a:defRPr sz="1200"/>
            </a:lvl4pPr>
            <a:lvl5pPr indent="0" lvl="4" marL="0" algn="ctr">
              <a:lnSpc>
                <a:spcPct val="100000"/>
              </a:lnSpc>
              <a:spcBef>
                <a:spcPts val="0"/>
              </a:spcBef>
              <a:spcAft>
                <a:spcPts val="0"/>
              </a:spcAft>
              <a:buClr>
                <a:srgbClr val="000000"/>
              </a:buClr>
              <a:buSzPts val="1200"/>
              <a:buFont typeface="Helvetica Neue Light"/>
              <a:buNone/>
              <a:defRPr sz="1200"/>
            </a:lvl5pPr>
            <a:lvl6pPr indent="0" lvl="5" marL="0" algn="ctr">
              <a:lnSpc>
                <a:spcPct val="100000"/>
              </a:lnSpc>
              <a:spcBef>
                <a:spcPts val="0"/>
              </a:spcBef>
              <a:spcAft>
                <a:spcPts val="0"/>
              </a:spcAft>
              <a:buClr>
                <a:srgbClr val="000000"/>
              </a:buClr>
              <a:buSzPts val="1200"/>
              <a:buFont typeface="Helvetica Neue Light"/>
              <a:buNone/>
              <a:defRPr sz="1200"/>
            </a:lvl6pPr>
            <a:lvl7pPr indent="0" lvl="6" marL="0" algn="ctr">
              <a:lnSpc>
                <a:spcPct val="100000"/>
              </a:lnSpc>
              <a:spcBef>
                <a:spcPts val="0"/>
              </a:spcBef>
              <a:spcAft>
                <a:spcPts val="0"/>
              </a:spcAft>
              <a:buClr>
                <a:srgbClr val="000000"/>
              </a:buClr>
              <a:buSzPts val="1200"/>
              <a:buFont typeface="Helvetica Neue Light"/>
              <a:buNone/>
              <a:defRPr sz="1200"/>
            </a:lvl7pPr>
            <a:lvl8pPr indent="0" lvl="7" marL="0" algn="ctr">
              <a:lnSpc>
                <a:spcPct val="100000"/>
              </a:lnSpc>
              <a:spcBef>
                <a:spcPts val="0"/>
              </a:spcBef>
              <a:spcAft>
                <a:spcPts val="0"/>
              </a:spcAft>
              <a:buClr>
                <a:srgbClr val="000000"/>
              </a:buClr>
              <a:buSzPts val="1200"/>
              <a:buFont typeface="Helvetica Neue Light"/>
              <a:buNone/>
              <a:defRPr sz="1200"/>
            </a:lvl8pPr>
            <a:lvl9pPr indent="0" lvl="8" mar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139" name="Shape 139"/>
        <p:cNvGrpSpPr/>
        <p:nvPr/>
      </p:nvGrpSpPr>
      <p:grpSpPr>
        <a:xfrm>
          <a:off x="0" y="0"/>
          <a:ext cx="0" cy="0"/>
          <a:chOff x="0" y="0"/>
          <a:chExt cx="0" cy="0"/>
        </a:xfrm>
      </p:grpSpPr>
      <p:sp>
        <p:nvSpPr>
          <p:cNvPr id="140" name="Google Shape;140;p37"/>
          <p:cNvSpPr txBox="1"/>
          <p:nvPr>
            <p:ph type="title"/>
          </p:nvPr>
        </p:nvSpPr>
        <p:spPr>
          <a:xfrm>
            <a:off x="892969" y="863947"/>
            <a:ext cx="7358063" cy="1741289"/>
          </a:xfrm>
          <a:prstGeom prst="rect">
            <a:avLst/>
          </a:prstGeom>
          <a:noFill/>
          <a:ln>
            <a:noFill/>
          </a:ln>
        </p:spPr>
        <p:txBody>
          <a:bodyPr anchorCtr="0" anchor="b" bIns="32750" lIns="32750" spcFirstLastPara="1" rIns="32750" wrap="square" tIns="32750">
            <a:noAutofit/>
          </a:bodyPr>
          <a:lstStyle>
            <a:lvl1pPr lvl="0" algn="ctr">
              <a:lnSpc>
                <a:spcPct val="100000"/>
              </a:lnSpc>
              <a:spcBef>
                <a:spcPts val="0"/>
              </a:spcBef>
              <a:spcAft>
                <a:spcPts val="0"/>
              </a:spcAft>
              <a:buClr>
                <a:srgbClr val="000000"/>
              </a:buClr>
              <a:buSzPts val="1200"/>
              <a:buNone/>
              <a:defRPr/>
            </a:lvl1pPr>
            <a:lvl2pPr lvl="1" algn="ctr">
              <a:lnSpc>
                <a:spcPct val="100000"/>
              </a:lnSpc>
              <a:spcBef>
                <a:spcPts val="0"/>
              </a:spcBef>
              <a:spcAft>
                <a:spcPts val="0"/>
              </a:spcAft>
              <a:buClr>
                <a:srgbClr val="000000"/>
              </a:buClr>
              <a:buSzPts val="1200"/>
              <a:buNone/>
              <a:defRPr/>
            </a:lvl2pPr>
            <a:lvl3pPr lvl="2" algn="ctr">
              <a:lnSpc>
                <a:spcPct val="100000"/>
              </a:lnSpc>
              <a:spcBef>
                <a:spcPts val="0"/>
              </a:spcBef>
              <a:spcAft>
                <a:spcPts val="0"/>
              </a:spcAft>
              <a:buClr>
                <a:srgbClr val="000000"/>
              </a:buClr>
              <a:buSzPts val="1200"/>
              <a:buNone/>
              <a:defRPr/>
            </a:lvl3pPr>
            <a:lvl4pPr lvl="3" algn="ctr">
              <a:lnSpc>
                <a:spcPct val="100000"/>
              </a:lnSpc>
              <a:spcBef>
                <a:spcPts val="0"/>
              </a:spcBef>
              <a:spcAft>
                <a:spcPts val="0"/>
              </a:spcAft>
              <a:buClr>
                <a:srgbClr val="000000"/>
              </a:buClr>
              <a:buSzPts val="1200"/>
              <a:buNone/>
              <a:defRPr/>
            </a:lvl4pPr>
            <a:lvl5pPr lvl="4" algn="ctr">
              <a:lnSpc>
                <a:spcPct val="100000"/>
              </a:lnSpc>
              <a:spcBef>
                <a:spcPts val="0"/>
              </a:spcBef>
              <a:spcAft>
                <a:spcPts val="0"/>
              </a:spcAft>
              <a:buClr>
                <a:srgbClr val="000000"/>
              </a:buClr>
              <a:buSzPts val="1200"/>
              <a:buNone/>
              <a:defRPr/>
            </a:lvl5pPr>
            <a:lvl6pPr lvl="5" algn="ctr">
              <a:lnSpc>
                <a:spcPct val="100000"/>
              </a:lnSpc>
              <a:spcBef>
                <a:spcPts val="0"/>
              </a:spcBef>
              <a:spcAft>
                <a:spcPts val="0"/>
              </a:spcAft>
              <a:buClr>
                <a:srgbClr val="000000"/>
              </a:buClr>
              <a:buSzPts val="1200"/>
              <a:buNone/>
              <a:defRPr/>
            </a:lvl6pPr>
            <a:lvl7pPr lvl="6" algn="ctr">
              <a:lnSpc>
                <a:spcPct val="100000"/>
              </a:lnSpc>
              <a:spcBef>
                <a:spcPts val="0"/>
              </a:spcBef>
              <a:spcAft>
                <a:spcPts val="0"/>
              </a:spcAft>
              <a:buClr>
                <a:srgbClr val="000000"/>
              </a:buClr>
              <a:buSzPts val="1200"/>
              <a:buNone/>
              <a:defRPr/>
            </a:lvl7pPr>
            <a:lvl8pPr lvl="7" algn="ctr">
              <a:lnSpc>
                <a:spcPct val="100000"/>
              </a:lnSpc>
              <a:spcBef>
                <a:spcPts val="0"/>
              </a:spcBef>
              <a:spcAft>
                <a:spcPts val="0"/>
              </a:spcAft>
              <a:buClr>
                <a:srgbClr val="000000"/>
              </a:buClr>
              <a:buSzPts val="1200"/>
              <a:buNone/>
              <a:defRPr/>
            </a:lvl8pPr>
            <a:lvl9pPr lvl="8" algn="ctr">
              <a:lnSpc>
                <a:spcPct val="100000"/>
              </a:lnSpc>
              <a:spcBef>
                <a:spcPts val="0"/>
              </a:spcBef>
              <a:spcAft>
                <a:spcPts val="0"/>
              </a:spcAft>
              <a:buClr>
                <a:srgbClr val="000000"/>
              </a:buClr>
              <a:buSzPts val="1200"/>
              <a:buNone/>
              <a:defRPr/>
            </a:lvl9pPr>
          </a:lstStyle>
          <a:p/>
        </p:txBody>
      </p:sp>
      <p:sp>
        <p:nvSpPr>
          <p:cNvPr id="141" name="Google Shape;141;p37"/>
          <p:cNvSpPr txBox="1"/>
          <p:nvPr>
            <p:ph idx="1" type="body"/>
          </p:nvPr>
        </p:nvSpPr>
        <p:spPr>
          <a:xfrm>
            <a:off x="892969" y="2652117"/>
            <a:ext cx="7358063" cy="596057"/>
          </a:xfrm>
          <a:prstGeom prst="rect">
            <a:avLst/>
          </a:prstGeom>
          <a:noFill/>
          <a:ln>
            <a:noFill/>
          </a:ln>
        </p:spPr>
        <p:txBody>
          <a:bodyPr anchorCtr="0" anchor="t" bIns="32750" lIns="32750" spcFirstLastPara="1" rIns="32750" wrap="square" tIns="32750">
            <a:noAutofit/>
          </a:bodyPr>
          <a:lstStyle>
            <a:lvl1pPr indent="-228600" lvl="0" marL="457200" algn="ctr">
              <a:lnSpc>
                <a:spcPct val="100000"/>
              </a:lnSpc>
              <a:spcBef>
                <a:spcPts val="0"/>
              </a:spcBef>
              <a:spcAft>
                <a:spcPts val="0"/>
              </a:spcAft>
              <a:buClr>
                <a:srgbClr val="000000"/>
              </a:buClr>
              <a:buSzPts val="2100"/>
              <a:buFont typeface="Helvetica Neue Light"/>
              <a:buNone/>
              <a:defRPr sz="2100"/>
            </a:lvl1pPr>
            <a:lvl2pPr indent="-228600" lvl="1" marL="914400" algn="ctr">
              <a:lnSpc>
                <a:spcPct val="100000"/>
              </a:lnSpc>
              <a:spcBef>
                <a:spcPts val="0"/>
              </a:spcBef>
              <a:spcAft>
                <a:spcPts val="0"/>
              </a:spcAft>
              <a:buClr>
                <a:srgbClr val="000000"/>
              </a:buClr>
              <a:buSzPts val="2100"/>
              <a:buFont typeface="Helvetica Neue Light"/>
              <a:buNone/>
              <a:defRPr sz="2100"/>
            </a:lvl2pPr>
            <a:lvl3pPr indent="-228600" lvl="2" marL="1371600" algn="ctr">
              <a:lnSpc>
                <a:spcPct val="100000"/>
              </a:lnSpc>
              <a:spcBef>
                <a:spcPts val="0"/>
              </a:spcBef>
              <a:spcAft>
                <a:spcPts val="0"/>
              </a:spcAft>
              <a:buClr>
                <a:srgbClr val="000000"/>
              </a:buClr>
              <a:buSzPts val="2100"/>
              <a:buFont typeface="Helvetica Neue Light"/>
              <a:buNone/>
              <a:defRPr sz="2100"/>
            </a:lvl3pPr>
            <a:lvl4pPr indent="-228600" lvl="3" marL="1828800" algn="ctr">
              <a:lnSpc>
                <a:spcPct val="100000"/>
              </a:lnSpc>
              <a:spcBef>
                <a:spcPts val="0"/>
              </a:spcBef>
              <a:spcAft>
                <a:spcPts val="0"/>
              </a:spcAft>
              <a:buClr>
                <a:srgbClr val="000000"/>
              </a:buClr>
              <a:buSzPts val="2100"/>
              <a:buFont typeface="Helvetica Neue Light"/>
              <a:buNone/>
              <a:defRPr sz="2100"/>
            </a:lvl4pPr>
            <a:lvl5pPr indent="-228600" lvl="4" marL="2286000" algn="ctr">
              <a:lnSpc>
                <a:spcPct val="100000"/>
              </a:lnSpc>
              <a:spcBef>
                <a:spcPts val="0"/>
              </a:spcBef>
              <a:spcAft>
                <a:spcPts val="0"/>
              </a:spcAft>
              <a:buClr>
                <a:srgbClr val="000000"/>
              </a:buClr>
              <a:buSzPts val="2100"/>
              <a:buFont typeface="Helvetica Neue Light"/>
              <a:buNone/>
              <a:defRPr sz="2100"/>
            </a:lvl5pPr>
            <a:lvl6pPr indent="-285750" lvl="5" marL="2743200" algn="l">
              <a:lnSpc>
                <a:spcPct val="100000"/>
              </a:lnSpc>
              <a:spcBef>
                <a:spcPts val="2700"/>
              </a:spcBef>
              <a:spcAft>
                <a:spcPts val="0"/>
              </a:spcAft>
              <a:buClr>
                <a:srgbClr val="000000"/>
              </a:buClr>
              <a:buSzPts val="900"/>
              <a:buChar char="•"/>
              <a:defRPr/>
            </a:lvl6pPr>
            <a:lvl7pPr indent="-285750" lvl="6" marL="3200400" algn="l">
              <a:lnSpc>
                <a:spcPct val="100000"/>
              </a:lnSpc>
              <a:spcBef>
                <a:spcPts val="2700"/>
              </a:spcBef>
              <a:spcAft>
                <a:spcPts val="0"/>
              </a:spcAft>
              <a:buClr>
                <a:srgbClr val="000000"/>
              </a:buClr>
              <a:buSzPts val="900"/>
              <a:buChar char="•"/>
              <a:defRPr/>
            </a:lvl7pPr>
            <a:lvl8pPr indent="-285750" lvl="7" marL="3657600" algn="l">
              <a:lnSpc>
                <a:spcPct val="100000"/>
              </a:lnSpc>
              <a:spcBef>
                <a:spcPts val="2700"/>
              </a:spcBef>
              <a:spcAft>
                <a:spcPts val="0"/>
              </a:spcAft>
              <a:buClr>
                <a:srgbClr val="000000"/>
              </a:buClr>
              <a:buSzPts val="900"/>
              <a:buChar char="•"/>
              <a:defRPr/>
            </a:lvl8pPr>
            <a:lvl9pPr indent="-285750" lvl="8" marL="4114800" algn="l">
              <a:lnSpc>
                <a:spcPct val="100000"/>
              </a:lnSpc>
              <a:spcBef>
                <a:spcPts val="2700"/>
              </a:spcBef>
              <a:spcAft>
                <a:spcPts val="0"/>
              </a:spcAft>
              <a:buClr>
                <a:srgbClr val="000000"/>
              </a:buClr>
              <a:buSzPts val="900"/>
              <a:buChar char="•"/>
              <a:defRPr/>
            </a:lvl9pPr>
          </a:lstStyle>
          <a:p/>
        </p:txBody>
      </p:sp>
      <p:sp>
        <p:nvSpPr>
          <p:cNvPr id="142" name="Google Shape;142;p37"/>
          <p:cNvSpPr txBox="1"/>
          <p:nvPr>
            <p:ph idx="12" type="sldNum"/>
          </p:nvPr>
        </p:nvSpPr>
        <p:spPr>
          <a:xfrm>
            <a:off x="4437983" y="4878958"/>
            <a:ext cx="259104" cy="200918"/>
          </a:xfrm>
          <a:prstGeom prst="rect">
            <a:avLst/>
          </a:prstGeom>
          <a:noFill/>
          <a:ln>
            <a:noFill/>
          </a:ln>
        </p:spPr>
        <p:txBody>
          <a:bodyPr anchorCtr="0" anchor="t" bIns="32750" lIns="32750" spcFirstLastPara="1" rIns="32750" wrap="square" tIns="32750">
            <a:noAutofit/>
          </a:bodyPr>
          <a:lstStyle>
            <a:lvl1pPr indent="0" lvl="0" marL="0" algn="ctr">
              <a:lnSpc>
                <a:spcPct val="100000"/>
              </a:lnSpc>
              <a:spcBef>
                <a:spcPts val="0"/>
              </a:spcBef>
              <a:spcAft>
                <a:spcPts val="0"/>
              </a:spcAft>
              <a:buClr>
                <a:srgbClr val="000000"/>
              </a:buClr>
              <a:buSzPts val="1200"/>
              <a:buFont typeface="Helvetica Neue Light"/>
              <a:buNone/>
              <a:defRPr sz="1200"/>
            </a:lvl1pPr>
            <a:lvl2pPr indent="0" lvl="1" marL="0" algn="ctr">
              <a:lnSpc>
                <a:spcPct val="100000"/>
              </a:lnSpc>
              <a:spcBef>
                <a:spcPts val="0"/>
              </a:spcBef>
              <a:spcAft>
                <a:spcPts val="0"/>
              </a:spcAft>
              <a:buClr>
                <a:srgbClr val="000000"/>
              </a:buClr>
              <a:buSzPts val="1200"/>
              <a:buFont typeface="Helvetica Neue Light"/>
              <a:buNone/>
              <a:defRPr sz="1200"/>
            </a:lvl2pPr>
            <a:lvl3pPr indent="0" lvl="2" marL="0" algn="ctr">
              <a:lnSpc>
                <a:spcPct val="100000"/>
              </a:lnSpc>
              <a:spcBef>
                <a:spcPts val="0"/>
              </a:spcBef>
              <a:spcAft>
                <a:spcPts val="0"/>
              </a:spcAft>
              <a:buClr>
                <a:srgbClr val="000000"/>
              </a:buClr>
              <a:buSzPts val="1200"/>
              <a:buFont typeface="Helvetica Neue Light"/>
              <a:buNone/>
              <a:defRPr sz="1200"/>
            </a:lvl3pPr>
            <a:lvl4pPr indent="0" lvl="3" marL="0" algn="ctr">
              <a:lnSpc>
                <a:spcPct val="100000"/>
              </a:lnSpc>
              <a:spcBef>
                <a:spcPts val="0"/>
              </a:spcBef>
              <a:spcAft>
                <a:spcPts val="0"/>
              </a:spcAft>
              <a:buClr>
                <a:srgbClr val="000000"/>
              </a:buClr>
              <a:buSzPts val="1200"/>
              <a:buFont typeface="Helvetica Neue Light"/>
              <a:buNone/>
              <a:defRPr sz="1200"/>
            </a:lvl4pPr>
            <a:lvl5pPr indent="0" lvl="4" marL="0" algn="ctr">
              <a:lnSpc>
                <a:spcPct val="100000"/>
              </a:lnSpc>
              <a:spcBef>
                <a:spcPts val="0"/>
              </a:spcBef>
              <a:spcAft>
                <a:spcPts val="0"/>
              </a:spcAft>
              <a:buClr>
                <a:srgbClr val="000000"/>
              </a:buClr>
              <a:buSzPts val="1200"/>
              <a:buFont typeface="Helvetica Neue Light"/>
              <a:buNone/>
              <a:defRPr sz="1200"/>
            </a:lvl5pPr>
            <a:lvl6pPr indent="0" lvl="5" marL="0" algn="ctr">
              <a:lnSpc>
                <a:spcPct val="100000"/>
              </a:lnSpc>
              <a:spcBef>
                <a:spcPts val="0"/>
              </a:spcBef>
              <a:spcAft>
                <a:spcPts val="0"/>
              </a:spcAft>
              <a:buClr>
                <a:srgbClr val="000000"/>
              </a:buClr>
              <a:buSzPts val="1200"/>
              <a:buFont typeface="Helvetica Neue Light"/>
              <a:buNone/>
              <a:defRPr sz="1200"/>
            </a:lvl6pPr>
            <a:lvl7pPr indent="0" lvl="6" marL="0" algn="ctr">
              <a:lnSpc>
                <a:spcPct val="100000"/>
              </a:lnSpc>
              <a:spcBef>
                <a:spcPts val="0"/>
              </a:spcBef>
              <a:spcAft>
                <a:spcPts val="0"/>
              </a:spcAft>
              <a:buClr>
                <a:srgbClr val="000000"/>
              </a:buClr>
              <a:buSzPts val="1200"/>
              <a:buFont typeface="Helvetica Neue Light"/>
              <a:buNone/>
              <a:defRPr sz="1200"/>
            </a:lvl7pPr>
            <a:lvl8pPr indent="0" lvl="7" marL="0" algn="ctr">
              <a:lnSpc>
                <a:spcPct val="100000"/>
              </a:lnSpc>
              <a:spcBef>
                <a:spcPts val="0"/>
              </a:spcBef>
              <a:spcAft>
                <a:spcPts val="0"/>
              </a:spcAft>
              <a:buClr>
                <a:srgbClr val="000000"/>
              </a:buClr>
              <a:buSzPts val="1200"/>
              <a:buFont typeface="Helvetica Neue Light"/>
              <a:buNone/>
              <a:defRPr sz="1200"/>
            </a:lvl8pPr>
            <a:lvl9pPr indent="0" lvl="8" mar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p:cSld name="Photo - Horizontal">
    <p:spTree>
      <p:nvGrpSpPr>
        <p:cNvPr id="143" name="Shape 143"/>
        <p:cNvGrpSpPr/>
        <p:nvPr/>
      </p:nvGrpSpPr>
      <p:grpSpPr>
        <a:xfrm>
          <a:off x="0" y="0"/>
          <a:ext cx="0" cy="0"/>
          <a:chOff x="0" y="0"/>
          <a:chExt cx="0" cy="0"/>
        </a:xfrm>
      </p:grpSpPr>
      <p:sp>
        <p:nvSpPr>
          <p:cNvPr id="144" name="Google Shape;144;p38"/>
          <p:cNvSpPr/>
          <p:nvPr>
            <p:ph idx="2" type="pic"/>
          </p:nvPr>
        </p:nvSpPr>
        <p:spPr>
          <a:xfrm>
            <a:off x="1129605" y="334863"/>
            <a:ext cx="6875859" cy="3120926"/>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9pPr>
          </a:lstStyle>
          <a:p/>
        </p:txBody>
      </p:sp>
      <p:sp>
        <p:nvSpPr>
          <p:cNvPr id="145" name="Google Shape;145;p38"/>
          <p:cNvSpPr txBox="1"/>
          <p:nvPr>
            <p:ph type="title"/>
          </p:nvPr>
        </p:nvSpPr>
        <p:spPr>
          <a:xfrm>
            <a:off x="892969" y="3542854"/>
            <a:ext cx="7358063" cy="750094"/>
          </a:xfrm>
          <a:prstGeom prst="rect">
            <a:avLst/>
          </a:prstGeom>
          <a:noFill/>
          <a:ln>
            <a:noFill/>
          </a:ln>
        </p:spPr>
        <p:txBody>
          <a:bodyPr anchorCtr="0" anchor="b" bIns="32750" lIns="32750" spcFirstLastPara="1" rIns="32750" wrap="square" tIns="32750">
            <a:noAutofit/>
          </a:bodyPr>
          <a:lstStyle>
            <a:lvl1pPr lvl="0" algn="ctr">
              <a:lnSpc>
                <a:spcPct val="100000"/>
              </a:lnSpc>
              <a:spcBef>
                <a:spcPts val="0"/>
              </a:spcBef>
              <a:spcAft>
                <a:spcPts val="0"/>
              </a:spcAft>
              <a:buClr>
                <a:srgbClr val="000000"/>
              </a:buClr>
              <a:buSzPts val="1200"/>
              <a:buNone/>
              <a:defRPr/>
            </a:lvl1pPr>
            <a:lvl2pPr lvl="1" algn="ctr">
              <a:lnSpc>
                <a:spcPct val="100000"/>
              </a:lnSpc>
              <a:spcBef>
                <a:spcPts val="0"/>
              </a:spcBef>
              <a:spcAft>
                <a:spcPts val="0"/>
              </a:spcAft>
              <a:buClr>
                <a:srgbClr val="000000"/>
              </a:buClr>
              <a:buSzPts val="1200"/>
              <a:buNone/>
              <a:defRPr/>
            </a:lvl2pPr>
            <a:lvl3pPr lvl="2" algn="ctr">
              <a:lnSpc>
                <a:spcPct val="100000"/>
              </a:lnSpc>
              <a:spcBef>
                <a:spcPts val="0"/>
              </a:spcBef>
              <a:spcAft>
                <a:spcPts val="0"/>
              </a:spcAft>
              <a:buClr>
                <a:srgbClr val="000000"/>
              </a:buClr>
              <a:buSzPts val="1200"/>
              <a:buNone/>
              <a:defRPr/>
            </a:lvl3pPr>
            <a:lvl4pPr lvl="3" algn="ctr">
              <a:lnSpc>
                <a:spcPct val="100000"/>
              </a:lnSpc>
              <a:spcBef>
                <a:spcPts val="0"/>
              </a:spcBef>
              <a:spcAft>
                <a:spcPts val="0"/>
              </a:spcAft>
              <a:buClr>
                <a:srgbClr val="000000"/>
              </a:buClr>
              <a:buSzPts val="1200"/>
              <a:buNone/>
              <a:defRPr/>
            </a:lvl4pPr>
            <a:lvl5pPr lvl="4" algn="ctr">
              <a:lnSpc>
                <a:spcPct val="100000"/>
              </a:lnSpc>
              <a:spcBef>
                <a:spcPts val="0"/>
              </a:spcBef>
              <a:spcAft>
                <a:spcPts val="0"/>
              </a:spcAft>
              <a:buClr>
                <a:srgbClr val="000000"/>
              </a:buClr>
              <a:buSzPts val="1200"/>
              <a:buNone/>
              <a:defRPr/>
            </a:lvl5pPr>
            <a:lvl6pPr lvl="5" algn="ctr">
              <a:lnSpc>
                <a:spcPct val="100000"/>
              </a:lnSpc>
              <a:spcBef>
                <a:spcPts val="0"/>
              </a:spcBef>
              <a:spcAft>
                <a:spcPts val="0"/>
              </a:spcAft>
              <a:buClr>
                <a:srgbClr val="000000"/>
              </a:buClr>
              <a:buSzPts val="1200"/>
              <a:buNone/>
              <a:defRPr/>
            </a:lvl6pPr>
            <a:lvl7pPr lvl="6" algn="ctr">
              <a:lnSpc>
                <a:spcPct val="100000"/>
              </a:lnSpc>
              <a:spcBef>
                <a:spcPts val="0"/>
              </a:spcBef>
              <a:spcAft>
                <a:spcPts val="0"/>
              </a:spcAft>
              <a:buClr>
                <a:srgbClr val="000000"/>
              </a:buClr>
              <a:buSzPts val="1200"/>
              <a:buNone/>
              <a:defRPr/>
            </a:lvl7pPr>
            <a:lvl8pPr lvl="7" algn="ctr">
              <a:lnSpc>
                <a:spcPct val="100000"/>
              </a:lnSpc>
              <a:spcBef>
                <a:spcPts val="0"/>
              </a:spcBef>
              <a:spcAft>
                <a:spcPts val="0"/>
              </a:spcAft>
              <a:buClr>
                <a:srgbClr val="000000"/>
              </a:buClr>
              <a:buSzPts val="1200"/>
              <a:buNone/>
              <a:defRPr/>
            </a:lvl8pPr>
            <a:lvl9pPr lvl="8" algn="ctr">
              <a:lnSpc>
                <a:spcPct val="100000"/>
              </a:lnSpc>
              <a:spcBef>
                <a:spcPts val="0"/>
              </a:spcBef>
              <a:spcAft>
                <a:spcPts val="0"/>
              </a:spcAft>
              <a:buClr>
                <a:srgbClr val="000000"/>
              </a:buClr>
              <a:buSzPts val="1200"/>
              <a:buNone/>
              <a:defRPr/>
            </a:lvl9pPr>
          </a:lstStyle>
          <a:p/>
        </p:txBody>
      </p:sp>
      <p:sp>
        <p:nvSpPr>
          <p:cNvPr id="146" name="Google Shape;146;p38"/>
          <p:cNvSpPr txBox="1"/>
          <p:nvPr>
            <p:ph idx="1" type="body"/>
          </p:nvPr>
        </p:nvSpPr>
        <p:spPr>
          <a:xfrm>
            <a:off x="892969" y="4319736"/>
            <a:ext cx="7358063" cy="596057"/>
          </a:xfrm>
          <a:prstGeom prst="rect">
            <a:avLst/>
          </a:prstGeom>
          <a:noFill/>
          <a:ln>
            <a:noFill/>
          </a:ln>
        </p:spPr>
        <p:txBody>
          <a:bodyPr anchorCtr="0" anchor="t" bIns="32750" lIns="32750" spcFirstLastPara="1" rIns="32750" wrap="square" tIns="32750">
            <a:noAutofit/>
          </a:bodyPr>
          <a:lstStyle>
            <a:lvl1pPr indent="-228600" lvl="0" marL="457200" algn="ctr">
              <a:lnSpc>
                <a:spcPct val="100000"/>
              </a:lnSpc>
              <a:spcBef>
                <a:spcPts val="0"/>
              </a:spcBef>
              <a:spcAft>
                <a:spcPts val="0"/>
              </a:spcAft>
              <a:buClr>
                <a:srgbClr val="000000"/>
              </a:buClr>
              <a:buSzPts val="2100"/>
              <a:buFont typeface="Helvetica Neue Light"/>
              <a:buNone/>
              <a:defRPr sz="2100"/>
            </a:lvl1pPr>
            <a:lvl2pPr indent="-228600" lvl="1" marL="914400" algn="ctr">
              <a:lnSpc>
                <a:spcPct val="100000"/>
              </a:lnSpc>
              <a:spcBef>
                <a:spcPts val="0"/>
              </a:spcBef>
              <a:spcAft>
                <a:spcPts val="0"/>
              </a:spcAft>
              <a:buClr>
                <a:srgbClr val="000000"/>
              </a:buClr>
              <a:buSzPts val="2100"/>
              <a:buFont typeface="Helvetica Neue Light"/>
              <a:buNone/>
              <a:defRPr sz="2100"/>
            </a:lvl2pPr>
            <a:lvl3pPr indent="-228600" lvl="2" marL="1371600" algn="ctr">
              <a:lnSpc>
                <a:spcPct val="100000"/>
              </a:lnSpc>
              <a:spcBef>
                <a:spcPts val="0"/>
              </a:spcBef>
              <a:spcAft>
                <a:spcPts val="0"/>
              </a:spcAft>
              <a:buClr>
                <a:srgbClr val="000000"/>
              </a:buClr>
              <a:buSzPts val="2100"/>
              <a:buFont typeface="Helvetica Neue Light"/>
              <a:buNone/>
              <a:defRPr sz="2100"/>
            </a:lvl3pPr>
            <a:lvl4pPr indent="-228600" lvl="3" marL="1828800" algn="ctr">
              <a:lnSpc>
                <a:spcPct val="100000"/>
              </a:lnSpc>
              <a:spcBef>
                <a:spcPts val="0"/>
              </a:spcBef>
              <a:spcAft>
                <a:spcPts val="0"/>
              </a:spcAft>
              <a:buClr>
                <a:srgbClr val="000000"/>
              </a:buClr>
              <a:buSzPts val="2100"/>
              <a:buFont typeface="Helvetica Neue Light"/>
              <a:buNone/>
              <a:defRPr sz="2100"/>
            </a:lvl4pPr>
            <a:lvl5pPr indent="-228600" lvl="4" marL="2286000" algn="ctr">
              <a:lnSpc>
                <a:spcPct val="100000"/>
              </a:lnSpc>
              <a:spcBef>
                <a:spcPts val="0"/>
              </a:spcBef>
              <a:spcAft>
                <a:spcPts val="0"/>
              </a:spcAft>
              <a:buClr>
                <a:srgbClr val="000000"/>
              </a:buClr>
              <a:buSzPts val="2100"/>
              <a:buFont typeface="Helvetica Neue Light"/>
              <a:buNone/>
              <a:defRPr sz="2100"/>
            </a:lvl5pPr>
            <a:lvl6pPr indent="-285750" lvl="5" marL="2743200" algn="l">
              <a:lnSpc>
                <a:spcPct val="100000"/>
              </a:lnSpc>
              <a:spcBef>
                <a:spcPts val="2700"/>
              </a:spcBef>
              <a:spcAft>
                <a:spcPts val="0"/>
              </a:spcAft>
              <a:buClr>
                <a:srgbClr val="000000"/>
              </a:buClr>
              <a:buSzPts val="900"/>
              <a:buChar char="•"/>
              <a:defRPr/>
            </a:lvl6pPr>
            <a:lvl7pPr indent="-285750" lvl="6" marL="3200400" algn="l">
              <a:lnSpc>
                <a:spcPct val="100000"/>
              </a:lnSpc>
              <a:spcBef>
                <a:spcPts val="2700"/>
              </a:spcBef>
              <a:spcAft>
                <a:spcPts val="0"/>
              </a:spcAft>
              <a:buClr>
                <a:srgbClr val="000000"/>
              </a:buClr>
              <a:buSzPts val="900"/>
              <a:buChar char="•"/>
              <a:defRPr/>
            </a:lvl7pPr>
            <a:lvl8pPr indent="-285750" lvl="7" marL="3657600" algn="l">
              <a:lnSpc>
                <a:spcPct val="100000"/>
              </a:lnSpc>
              <a:spcBef>
                <a:spcPts val="2700"/>
              </a:spcBef>
              <a:spcAft>
                <a:spcPts val="0"/>
              </a:spcAft>
              <a:buClr>
                <a:srgbClr val="000000"/>
              </a:buClr>
              <a:buSzPts val="900"/>
              <a:buChar char="•"/>
              <a:defRPr/>
            </a:lvl8pPr>
            <a:lvl9pPr indent="-285750" lvl="8" marL="4114800" algn="l">
              <a:lnSpc>
                <a:spcPct val="100000"/>
              </a:lnSpc>
              <a:spcBef>
                <a:spcPts val="2700"/>
              </a:spcBef>
              <a:spcAft>
                <a:spcPts val="0"/>
              </a:spcAft>
              <a:buClr>
                <a:srgbClr val="000000"/>
              </a:buClr>
              <a:buSzPts val="900"/>
              <a:buChar char="•"/>
              <a:defRPr/>
            </a:lvl9pPr>
          </a:lstStyle>
          <a:p/>
        </p:txBody>
      </p:sp>
      <p:sp>
        <p:nvSpPr>
          <p:cNvPr id="147" name="Google Shape;147;p38"/>
          <p:cNvSpPr txBox="1"/>
          <p:nvPr>
            <p:ph idx="12" type="sldNum"/>
          </p:nvPr>
        </p:nvSpPr>
        <p:spPr>
          <a:xfrm>
            <a:off x="4437983" y="4875609"/>
            <a:ext cx="259104" cy="200918"/>
          </a:xfrm>
          <a:prstGeom prst="rect">
            <a:avLst/>
          </a:prstGeom>
          <a:noFill/>
          <a:ln>
            <a:noFill/>
          </a:ln>
        </p:spPr>
        <p:txBody>
          <a:bodyPr anchorCtr="0" anchor="t" bIns="32750" lIns="32750" spcFirstLastPara="1" rIns="32750" wrap="square" tIns="32750">
            <a:noAutofit/>
          </a:bodyPr>
          <a:lstStyle>
            <a:lvl1pPr indent="0" lvl="0" marL="0" algn="ctr">
              <a:lnSpc>
                <a:spcPct val="100000"/>
              </a:lnSpc>
              <a:spcBef>
                <a:spcPts val="0"/>
              </a:spcBef>
              <a:spcAft>
                <a:spcPts val="0"/>
              </a:spcAft>
              <a:buClr>
                <a:srgbClr val="000000"/>
              </a:buClr>
              <a:buSzPts val="1200"/>
              <a:buFont typeface="Helvetica Neue Light"/>
              <a:buNone/>
              <a:defRPr sz="1200"/>
            </a:lvl1pPr>
            <a:lvl2pPr indent="0" lvl="1" marL="0" algn="ctr">
              <a:lnSpc>
                <a:spcPct val="100000"/>
              </a:lnSpc>
              <a:spcBef>
                <a:spcPts val="0"/>
              </a:spcBef>
              <a:spcAft>
                <a:spcPts val="0"/>
              </a:spcAft>
              <a:buClr>
                <a:srgbClr val="000000"/>
              </a:buClr>
              <a:buSzPts val="1200"/>
              <a:buFont typeface="Helvetica Neue Light"/>
              <a:buNone/>
              <a:defRPr sz="1200"/>
            </a:lvl2pPr>
            <a:lvl3pPr indent="0" lvl="2" marL="0" algn="ctr">
              <a:lnSpc>
                <a:spcPct val="100000"/>
              </a:lnSpc>
              <a:spcBef>
                <a:spcPts val="0"/>
              </a:spcBef>
              <a:spcAft>
                <a:spcPts val="0"/>
              </a:spcAft>
              <a:buClr>
                <a:srgbClr val="000000"/>
              </a:buClr>
              <a:buSzPts val="1200"/>
              <a:buFont typeface="Helvetica Neue Light"/>
              <a:buNone/>
              <a:defRPr sz="1200"/>
            </a:lvl3pPr>
            <a:lvl4pPr indent="0" lvl="3" marL="0" algn="ctr">
              <a:lnSpc>
                <a:spcPct val="100000"/>
              </a:lnSpc>
              <a:spcBef>
                <a:spcPts val="0"/>
              </a:spcBef>
              <a:spcAft>
                <a:spcPts val="0"/>
              </a:spcAft>
              <a:buClr>
                <a:srgbClr val="000000"/>
              </a:buClr>
              <a:buSzPts val="1200"/>
              <a:buFont typeface="Helvetica Neue Light"/>
              <a:buNone/>
              <a:defRPr sz="1200"/>
            </a:lvl4pPr>
            <a:lvl5pPr indent="0" lvl="4" marL="0" algn="ctr">
              <a:lnSpc>
                <a:spcPct val="100000"/>
              </a:lnSpc>
              <a:spcBef>
                <a:spcPts val="0"/>
              </a:spcBef>
              <a:spcAft>
                <a:spcPts val="0"/>
              </a:spcAft>
              <a:buClr>
                <a:srgbClr val="000000"/>
              </a:buClr>
              <a:buSzPts val="1200"/>
              <a:buFont typeface="Helvetica Neue Light"/>
              <a:buNone/>
              <a:defRPr sz="1200"/>
            </a:lvl5pPr>
            <a:lvl6pPr indent="0" lvl="5" marL="0" algn="ctr">
              <a:lnSpc>
                <a:spcPct val="100000"/>
              </a:lnSpc>
              <a:spcBef>
                <a:spcPts val="0"/>
              </a:spcBef>
              <a:spcAft>
                <a:spcPts val="0"/>
              </a:spcAft>
              <a:buClr>
                <a:srgbClr val="000000"/>
              </a:buClr>
              <a:buSzPts val="1200"/>
              <a:buFont typeface="Helvetica Neue Light"/>
              <a:buNone/>
              <a:defRPr sz="1200"/>
            </a:lvl6pPr>
            <a:lvl7pPr indent="0" lvl="6" marL="0" algn="ctr">
              <a:lnSpc>
                <a:spcPct val="100000"/>
              </a:lnSpc>
              <a:spcBef>
                <a:spcPts val="0"/>
              </a:spcBef>
              <a:spcAft>
                <a:spcPts val="0"/>
              </a:spcAft>
              <a:buClr>
                <a:srgbClr val="000000"/>
              </a:buClr>
              <a:buSzPts val="1200"/>
              <a:buFont typeface="Helvetica Neue Light"/>
              <a:buNone/>
              <a:defRPr sz="1200"/>
            </a:lvl7pPr>
            <a:lvl8pPr indent="0" lvl="7" marL="0" algn="ctr">
              <a:lnSpc>
                <a:spcPct val="100000"/>
              </a:lnSpc>
              <a:spcBef>
                <a:spcPts val="0"/>
              </a:spcBef>
              <a:spcAft>
                <a:spcPts val="0"/>
              </a:spcAft>
              <a:buClr>
                <a:srgbClr val="000000"/>
              </a:buClr>
              <a:buSzPts val="1200"/>
              <a:buFont typeface="Helvetica Neue Light"/>
              <a:buNone/>
              <a:defRPr sz="1200"/>
            </a:lvl8pPr>
            <a:lvl9pPr indent="0" lvl="8" mar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148" name="Shape 148"/>
        <p:cNvGrpSpPr/>
        <p:nvPr/>
      </p:nvGrpSpPr>
      <p:grpSpPr>
        <a:xfrm>
          <a:off x="0" y="0"/>
          <a:ext cx="0" cy="0"/>
          <a:chOff x="0" y="0"/>
          <a:chExt cx="0" cy="0"/>
        </a:xfrm>
      </p:grpSpPr>
      <p:sp>
        <p:nvSpPr>
          <p:cNvPr id="149" name="Google Shape;149;p39"/>
          <p:cNvSpPr txBox="1"/>
          <p:nvPr>
            <p:ph type="title"/>
          </p:nvPr>
        </p:nvSpPr>
        <p:spPr>
          <a:xfrm>
            <a:off x="892969" y="1701105"/>
            <a:ext cx="7358063" cy="1741289"/>
          </a:xfrm>
          <a:prstGeom prst="rect">
            <a:avLst/>
          </a:prstGeom>
          <a:noFill/>
          <a:ln>
            <a:noFill/>
          </a:ln>
        </p:spPr>
        <p:txBody>
          <a:bodyPr anchorCtr="0" anchor="ctr" bIns="32750" lIns="32750" spcFirstLastPara="1" rIns="32750" wrap="square" tIns="32750">
            <a:noAutofit/>
          </a:bodyPr>
          <a:lstStyle>
            <a:lvl1pPr lvl="0" algn="ctr">
              <a:lnSpc>
                <a:spcPct val="100000"/>
              </a:lnSpc>
              <a:spcBef>
                <a:spcPts val="0"/>
              </a:spcBef>
              <a:spcAft>
                <a:spcPts val="0"/>
              </a:spcAft>
              <a:buClr>
                <a:srgbClr val="000000"/>
              </a:buClr>
              <a:buSzPts val="1200"/>
              <a:buNone/>
              <a:defRPr/>
            </a:lvl1pPr>
            <a:lvl2pPr lvl="1" algn="ctr">
              <a:lnSpc>
                <a:spcPct val="100000"/>
              </a:lnSpc>
              <a:spcBef>
                <a:spcPts val="0"/>
              </a:spcBef>
              <a:spcAft>
                <a:spcPts val="0"/>
              </a:spcAft>
              <a:buClr>
                <a:srgbClr val="000000"/>
              </a:buClr>
              <a:buSzPts val="1200"/>
              <a:buNone/>
              <a:defRPr/>
            </a:lvl2pPr>
            <a:lvl3pPr lvl="2" algn="ctr">
              <a:lnSpc>
                <a:spcPct val="100000"/>
              </a:lnSpc>
              <a:spcBef>
                <a:spcPts val="0"/>
              </a:spcBef>
              <a:spcAft>
                <a:spcPts val="0"/>
              </a:spcAft>
              <a:buClr>
                <a:srgbClr val="000000"/>
              </a:buClr>
              <a:buSzPts val="1200"/>
              <a:buNone/>
              <a:defRPr/>
            </a:lvl3pPr>
            <a:lvl4pPr lvl="3" algn="ctr">
              <a:lnSpc>
                <a:spcPct val="100000"/>
              </a:lnSpc>
              <a:spcBef>
                <a:spcPts val="0"/>
              </a:spcBef>
              <a:spcAft>
                <a:spcPts val="0"/>
              </a:spcAft>
              <a:buClr>
                <a:srgbClr val="000000"/>
              </a:buClr>
              <a:buSzPts val="1200"/>
              <a:buNone/>
              <a:defRPr/>
            </a:lvl4pPr>
            <a:lvl5pPr lvl="4" algn="ctr">
              <a:lnSpc>
                <a:spcPct val="100000"/>
              </a:lnSpc>
              <a:spcBef>
                <a:spcPts val="0"/>
              </a:spcBef>
              <a:spcAft>
                <a:spcPts val="0"/>
              </a:spcAft>
              <a:buClr>
                <a:srgbClr val="000000"/>
              </a:buClr>
              <a:buSzPts val="1200"/>
              <a:buNone/>
              <a:defRPr/>
            </a:lvl5pPr>
            <a:lvl6pPr lvl="5" algn="ctr">
              <a:lnSpc>
                <a:spcPct val="100000"/>
              </a:lnSpc>
              <a:spcBef>
                <a:spcPts val="0"/>
              </a:spcBef>
              <a:spcAft>
                <a:spcPts val="0"/>
              </a:spcAft>
              <a:buClr>
                <a:srgbClr val="000000"/>
              </a:buClr>
              <a:buSzPts val="1200"/>
              <a:buNone/>
              <a:defRPr/>
            </a:lvl6pPr>
            <a:lvl7pPr lvl="6" algn="ctr">
              <a:lnSpc>
                <a:spcPct val="100000"/>
              </a:lnSpc>
              <a:spcBef>
                <a:spcPts val="0"/>
              </a:spcBef>
              <a:spcAft>
                <a:spcPts val="0"/>
              </a:spcAft>
              <a:buClr>
                <a:srgbClr val="000000"/>
              </a:buClr>
              <a:buSzPts val="1200"/>
              <a:buNone/>
              <a:defRPr/>
            </a:lvl7pPr>
            <a:lvl8pPr lvl="7" algn="ctr">
              <a:lnSpc>
                <a:spcPct val="100000"/>
              </a:lnSpc>
              <a:spcBef>
                <a:spcPts val="0"/>
              </a:spcBef>
              <a:spcAft>
                <a:spcPts val="0"/>
              </a:spcAft>
              <a:buClr>
                <a:srgbClr val="000000"/>
              </a:buClr>
              <a:buSzPts val="1200"/>
              <a:buNone/>
              <a:defRPr/>
            </a:lvl8pPr>
            <a:lvl9pPr lvl="8" algn="ctr">
              <a:lnSpc>
                <a:spcPct val="100000"/>
              </a:lnSpc>
              <a:spcBef>
                <a:spcPts val="0"/>
              </a:spcBef>
              <a:spcAft>
                <a:spcPts val="0"/>
              </a:spcAft>
              <a:buClr>
                <a:srgbClr val="000000"/>
              </a:buClr>
              <a:buSzPts val="1200"/>
              <a:buNone/>
              <a:defRPr/>
            </a:lvl9pPr>
          </a:lstStyle>
          <a:p/>
        </p:txBody>
      </p:sp>
      <p:sp>
        <p:nvSpPr>
          <p:cNvPr id="150" name="Google Shape;150;p39"/>
          <p:cNvSpPr txBox="1"/>
          <p:nvPr>
            <p:ph idx="12" type="sldNum"/>
          </p:nvPr>
        </p:nvSpPr>
        <p:spPr>
          <a:xfrm>
            <a:off x="4437983" y="4878958"/>
            <a:ext cx="259104" cy="200918"/>
          </a:xfrm>
          <a:prstGeom prst="rect">
            <a:avLst/>
          </a:prstGeom>
          <a:noFill/>
          <a:ln>
            <a:noFill/>
          </a:ln>
        </p:spPr>
        <p:txBody>
          <a:bodyPr anchorCtr="0" anchor="t" bIns="32750" lIns="32750" spcFirstLastPara="1" rIns="32750" wrap="square" tIns="32750">
            <a:noAutofit/>
          </a:bodyPr>
          <a:lstStyle>
            <a:lvl1pPr indent="0" lvl="0" marL="0" algn="ctr">
              <a:lnSpc>
                <a:spcPct val="100000"/>
              </a:lnSpc>
              <a:spcBef>
                <a:spcPts val="0"/>
              </a:spcBef>
              <a:spcAft>
                <a:spcPts val="0"/>
              </a:spcAft>
              <a:buClr>
                <a:srgbClr val="000000"/>
              </a:buClr>
              <a:buSzPts val="1200"/>
              <a:buFont typeface="Helvetica Neue Light"/>
              <a:buNone/>
              <a:defRPr sz="1200"/>
            </a:lvl1pPr>
            <a:lvl2pPr indent="0" lvl="1" marL="0" algn="ctr">
              <a:lnSpc>
                <a:spcPct val="100000"/>
              </a:lnSpc>
              <a:spcBef>
                <a:spcPts val="0"/>
              </a:spcBef>
              <a:spcAft>
                <a:spcPts val="0"/>
              </a:spcAft>
              <a:buClr>
                <a:srgbClr val="000000"/>
              </a:buClr>
              <a:buSzPts val="1200"/>
              <a:buFont typeface="Helvetica Neue Light"/>
              <a:buNone/>
              <a:defRPr sz="1200"/>
            </a:lvl2pPr>
            <a:lvl3pPr indent="0" lvl="2" marL="0" algn="ctr">
              <a:lnSpc>
                <a:spcPct val="100000"/>
              </a:lnSpc>
              <a:spcBef>
                <a:spcPts val="0"/>
              </a:spcBef>
              <a:spcAft>
                <a:spcPts val="0"/>
              </a:spcAft>
              <a:buClr>
                <a:srgbClr val="000000"/>
              </a:buClr>
              <a:buSzPts val="1200"/>
              <a:buFont typeface="Helvetica Neue Light"/>
              <a:buNone/>
              <a:defRPr sz="1200"/>
            </a:lvl3pPr>
            <a:lvl4pPr indent="0" lvl="3" marL="0" algn="ctr">
              <a:lnSpc>
                <a:spcPct val="100000"/>
              </a:lnSpc>
              <a:spcBef>
                <a:spcPts val="0"/>
              </a:spcBef>
              <a:spcAft>
                <a:spcPts val="0"/>
              </a:spcAft>
              <a:buClr>
                <a:srgbClr val="000000"/>
              </a:buClr>
              <a:buSzPts val="1200"/>
              <a:buFont typeface="Helvetica Neue Light"/>
              <a:buNone/>
              <a:defRPr sz="1200"/>
            </a:lvl4pPr>
            <a:lvl5pPr indent="0" lvl="4" marL="0" algn="ctr">
              <a:lnSpc>
                <a:spcPct val="100000"/>
              </a:lnSpc>
              <a:spcBef>
                <a:spcPts val="0"/>
              </a:spcBef>
              <a:spcAft>
                <a:spcPts val="0"/>
              </a:spcAft>
              <a:buClr>
                <a:srgbClr val="000000"/>
              </a:buClr>
              <a:buSzPts val="1200"/>
              <a:buFont typeface="Helvetica Neue Light"/>
              <a:buNone/>
              <a:defRPr sz="1200"/>
            </a:lvl5pPr>
            <a:lvl6pPr indent="0" lvl="5" marL="0" algn="ctr">
              <a:lnSpc>
                <a:spcPct val="100000"/>
              </a:lnSpc>
              <a:spcBef>
                <a:spcPts val="0"/>
              </a:spcBef>
              <a:spcAft>
                <a:spcPts val="0"/>
              </a:spcAft>
              <a:buClr>
                <a:srgbClr val="000000"/>
              </a:buClr>
              <a:buSzPts val="1200"/>
              <a:buFont typeface="Helvetica Neue Light"/>
              <a:buNone/>
              <a:defRPr sz="1200"/>
            </a:lvl6pPr>
            <a:lvl7pPr indent="0" lvl="6" marL="0" algn="ctr">
              <a:lnSpc>
                <a:spcPct val="100000"/>
              </a:lnSpc>
              <a:spcBef>
                <a:spcPts val="0"/>
              </a:spcBef>
              <a:spcAft>
                <a:spcPts val="0"/>
              </a:spcAft>
              <a:buClr>
                <a:srgbClr val="000000"/>
              </a:buClr>
              <a:buSzPts val="1200"/>
              <a:buFont typeface="Helvetica Neue Light"/>
              <a:buNone/>
              <a:defRPr sz="1200"/>
            </a:lvl7pPr>
            <a:lvl8pPr indent="0" lvl="7" marL="0" algn="ctr">
              <a:lnSpc>
                <a:spcPct val="100000"/>
              </a:lnSpc>
              <a:spcBef>
                <a:spcPts val="0"/>
              </a:spcBef>
              <a:spcAft>
                <a:spcPts val="0"/>
              </a:spcAft>
              <a:buClr>
                <a:srgbClr val="000000"/>
              </a:buClr>
              <a:buSzPts val="1200"/>
              <a:buFont typeface="Helvetica Neue Light"/>
              <a:buNone/>
              <a:defRPr sz="1200"/>
            </a:lvl8pPr>
            <a:lvl9pPr indent="0" lvl="8" mar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151" name="Shape 151"/>
        <p:cNvGrpSpPr/>
        <p:nvPr/>
      </p:nvGrpSpPr>
      <p:grpSpPr>
        <a:xfrm>
          <a:off x="0" y="0"/>
          <a:ext cx="0" cy="0"/>
          <a:chOff x="0" y="0"/>
          <a:chExt cx="0" cy="0"/>
        </a:xfrm>
      </p:grpSpPr>
      <p:sp>
        <p:nvSpPr>
          <p:cNvPr id="152" name="Google Shape;152;p40"/>
          <p:cNvSpPr/>
          <p:nvPr>
            <p:ph idx="2" type="pic"/>
          </p:nvPr>
        </p:nvSpPr>
        <p:spPr>
          <a:xfrm>
            <a:off x="4723805" y="334863"/>
            <a:ext cx="3750469" cy="4339828"/>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9pPr>
          </a:lstStyle>
          <a:p/>
        </p:txBody>
      </p:sp>
      <p:sp>
        <p:nvSpPr>
          <p:cNvPr id="153" name="Google Shape;153;p40"/>
          <p:cNvSpPr txBox="1"/>
          <p:nvPr>
            <p:ph type="title"/>
          </p:nvPr>
        </p:nvSpPr>
        <p:spPr>
          <a:xfrm>
            <a:off x="669727" y="334863"/>
            <a:ext cx="3750469" cy="2102941"/>
          </a:xfrm>
          <a:prstGeom prst="rect">
            <a:avLst/>
          </a:prstGeom>
          <a:noFill/>
          <a:ln>
            <a:noFill/>
          </a:ln>
        </p:spPr>
        <p:txBody>
          <a:bodyPr anchorCtr="0" anchor="b" bIns="32750" lIns="32750" spcFirstLastPara="1" rIns="32750" wrap="square" tIns="32750">
            <a:noAutofit/>
          </a:bodyPr>
          <a:lstStyle>
            <a:lvl1pPr lvl="0" algn="ctr">
              <a:lnSpc>
                <a:spcPct val="100000"/>
              </a:lnSpc>
              <a:spcBef>
                <a:spcPts val="0"/>
              </a:spcBef>
              <a:spcAft>
                <a:spcPts val="0"/>
              </a:spcAft>
              <a:buClr>
                <a:srgbClr val="000000"/>
              </a:buClr>
              <a:buSzPts val="3900"/>
              <a:buFont typeface="Helvetica Neue Light"/>
              <a:buNone/>
              <a:defRPr sz="3900"/>
            </a:lvl1pPr>
            <a:lvl2pPr lvl="1" algn="ctr">
              <a:lnSpc>
                <a:spcPct val="100000"/>
              </a:lnSpc>
              <a:spcBef>
                <a:spcPts val="0"/>
              </a:spcBef>
              <a:spcAft>
                <a:spcPts val="0"/>
              </a:spcAft>
              <a:buClr>
                <a:srgbClr val="000000"/>
              </a:buClr>
              <a:buSzPts val="1200"/>
              <a:buNone/>
              <a:defRPr/>
            </a:lvl2pPr>
            <a:lvl3pPr lvl="2" algn="ctr">
              <a:lnSpc>
                <a:spcPct val="100000"/>
              </a:lnSpc>
              <a:spcBef>
                <a:spcPts val="0"/>
              </a:spcBef>
              <a:spcAft>
                <a:spcPts val="0"/>
              </a:spcAft>
              <a:buClr>
                <a:srgbClr val="000000"/>
              </a:buClr>
              <a:buSzPts val="1200"/>
              <a:buNone/>
              <a:defRPr/>
            </a:lvl3pPr>
            <a:lvl4pPr lvl="3" algn="ctr">
              <a:lnSpc>
                <a:spcPct val="100000"/>
              </a:lnSpc>
              <a:spcBef>
                <a:spcPts val="0"/>
              </a:spcBef>
              <a:spcAft>
                <a:spcPts val="0"/>
              </a:spcAft>
              <a:buClr>
                <a:srgbClr val="000000"/>
              </a:buClr>
              <a:buSzPts val="1200"/>
              <a:buNone/>
              <a:defRPr/>
            </a:lvl4pPr>
            <a:lvl5pPr lvl="4" algn="ctr">
              <a:lnSpc>
                <a:spcPct val="100000"/>
              </a:lnSpc>
              <a:spcBef>
                <a:spcPts val="0"/>
              </a:spcBef>
              <a:spcAft>
                <a:spcPts val="0"/>
              </a:spcAft>
              <a:buClr>
                <a:srgbClr val="000000"/>
              </a:buClr>
              <a:buSzPts val="1200"/>
              <a:buNone/>
              <a:defRPr/>
            </a:lvl5pPr>
            <a:lvl6pPr lvl="5" algn="ctr">
              <a:lnSpc>
                <a:spcPct val="100000"/>
              </a:lnSpc>
              <a:spcBef>
                <a:spcPts val="0"/>
              </a:spcBef>
              <a:spcAft>
                <a:spcPts val="0"/>
              </a:spcAft>
              <a:buClr>
                <a:srgbClr val="000000"/>
              </a:buClr>
              <a:buSzPts val="1200"/>
              <a:buNone/>
              <a:defRPr/>
            </a:lvl6pPr>
            <a:lvl7pPr lvl="6" algn="ctr">
              <a:lnSpc>
                <a:spcPct val="100000"/>
              </a:lnSpc>
              <a:spcBef>
                <a:spcPts val="0"/>
              </a:spcBef>
              <a:spcAft>
                <a:spcPts val="0"/>
              </a:spcAft>
              <a:buClr>
                <a:srgbClr val="000000"/>
              </a:buClr>
              <a:buSzPts val="1200"/>
              <a:buNone/>
              <a:defRPr/>
            </a:lvl7pPr>
            <a:lvl8pPr lvl="7" algn="ctr">
              <a:lnSpc>
                <a:spcPct val="100000"/>
              </a:lnSpc>
              <a:spcBef>
                <a:spcPts val="0"/>
              </a:spcBef>
              <a:spcAft>
                <a:spcPts val="0"/>
              </a:spcAft>
              <a:buClr>
                <a:srgbClr val="000000"/>
              </a:buClr>
              <a:buSzPts val="1200"/>
              <a:buNone/>
              <a:defRPr/>
            </a:lvl8pPr>
            <a:lvl9pPr lvl="8" algn="ctr">
              <a:lnSpc>
                <a:spcPct val="100000"/>
              </a:lnSpc>
              <a:spcBef>
                <a:spcPts val="0"/>
              </a:spcBef>
              <a:spcAft>
                <a:spcPts val="0"/>
              </a:spcAft>
              <a:buClr>
                <a:srgbClr val="000000"/>
              </a:buClr>
              <a:buSzPts val="1200"/>
              <a:buNone/>
              <a:defRPr/>
            </a:lvl9pPr>
          </a:lstStyle>
          <a:p/>
        </p:txBody>
      </p:sp>
      <p:sp>
        <p:nvSpPr>
          <p:cNvPr id="154" name="Google Shape;154;p40"/>
          <p:cNvSpPr txBox="1"/>
          <p:nvPr>
            <p:ph idx="1" type="body"/>
          </p:nvPr>
        </p:nvSpPr>
        <p:spPr>
          <a:xfrm>
            <a:off x="669727" y="2511475"/>
            <a:ext cx="3750469" cy="2163217"/>
          </a:xfrm>
          <a:prstGeom prst="rect">
            <a:avLst/>
          </a:prstGeom>
          <a:noFill/>
          <a:ln>
            <a:noFill/>
          </a:ln>
        </p:spPr>
        <p:txBody>
          <a:bodyPr anchorCtr="0" anchor="t" bIns="32750" lIns="32750" spcFirstLastPara="1" rIns="32750" wrap="square" tIns="32750">
            <a:noAutofit/>
          </a:bodyPr>
          <a:lstStyle>
            <a:lvl1pPr indent="-228600" lvl="0" marL="457200" algn="ctr">
              <a:lnSpc>
                <a:spcPct val="100000"/>
              </a:lnSpc>
              <a:spcBef>
                <a:spcPts val="0"/>
              </a:spcBef>
              <a:spcAft>
                <a:spcPts val="0"/>
              </a:spcAft>
              <a:buClr>
                <a:srgbClr val="000000"/>
              </a:buClr>
              <a:buSzPts val="2100"/>
              <a:buFont typeface="Helvetica Neue Light"/>
              <a:buNone/>
              <a:defRPr sz="2100"/>
            </a:lvl1pPr>
            <a:lvl2pPr indent="-228600" lvl="1" marL="914400" algn="ctr">
              <a:lnSpc>
                <a:spcPct val="100000"/>
              </a:lnSpc>
              <a:spcBef>
                <a:spcPts val="0"/>
              </a:spcBef>
              <a:spcAft>
                <a:spcPts val="0"/>
              </a:spcAft>
              <a:buClr>
                <a:srgbClr val="000000"/>
              </a:buClr>
              <a:buSzPts val="2100"/>
              <a:buFont typeface="Helvetica Neue Light"/>
              <a:buNone/>
              <a:defRPr sz="2100"/>
            </a:lvl2pPr>
            <a:lvl3pPr indent="-228600" lvl="2" marL="1371600" algn="ctr">
              <a:lnSpc>
                <a:spcPct val="100000"/>
              </a:lnSpc>
              <a:spcBef>
                <a:spcPts val="0"/>
              </a:spcBef>
              <a:spcAft>
                <a:spcPts val="0"/>
              </a:spcAft>
              <a:buClr>
                <a:srgbClr val="000000"/>
              </a:buClr>
              <a:buSzPts val="2100"/>
              <a:buFont typeface="Helvetica Neue Light"/>
              <a:buNone/>
              <a:defRPr sz="2100"/>
            </a:lvl3pPr>
            <a:lvl4pPr indent="-228600" lvl="3" marL="1828800" algn="ctr">
              <a:lnSpc>
                <a:spcPct val="100000"/>
              </a:lnSpc>
              <a:spcBef>
                <a:spcPts val="0"/>
              </a:spcBef>
              <a:spcAft>
                <a:spcPts val="0"/>
              </a:spcAft>
              <a:buClr>
                <a:srgbClr val="000000"/>
              </a:buClr>
              <a:buSzPts val="2100"/>
              <a:buFont typeface="Helvetica Neue Light"/>
              <a:buNone/>
              <a:defRPr sz="2100"/>
            </a:lvl4pPr>
            <a:lvl5pPr indent="-228600" lvl="4" marL="2286000" algn="ctr">
              <a:lnSpc>
                <a:spcPct val="100000"/>
              </a:lnSpc>
              <a:spcBef>
                <a:spcPts val="0"/>
              </a:spcBef>
              <a:spcAft>
                <a:spcPts val="0"/>
              </a:spcAft>
              <a:buClr>
                <a:srgbClr val="000000"/>
              </a:buClr>
              <a:buSzPts val="2100"/>
              <a:buFont typeface="Helvetica Neue Light"/>
              <a:buNone/>
              <a:defRPr sz="2100"/>
            </a:lvl5pPr>
            <a:lvl6pPr indent="-285750" lvl="5" marL="2743200" algn="l">
              <a:lnSpc>
                <a:spcPct val="100000"/>
              </a:lnSpc>
              <a:spcBef>
                <a:spcPts val="2700"/>
              </a:spcBef>
              <a:spcAft>
                <a:spcPts val="0"/>
              </a:spcAft>
              <a:buClr>
                <a:srgbClr val="000000"/>
              </a:buClr>
              <a:buSzPts val="900"/>
              <a:buChar char="•"/>
              <a:defRPr/>
            </a:lvl6pPr>
            <a:lvl7pPr indent="-285750" lvl="6" marL="3200400" algn="l">
              <a:lnSpc>
                <a:spcPct val="100000"/>
              </a:lnSpc>
              <a:spcBef>
                <a:spcPts val="2700"/>
              </a:spcBef>
              <a:spcAft>
                <a:spcPts val="0"/>
              </a:spcAft>
              <a:buClr>
                <a:srgbClr val="000000"/>
              </a:buClr>
              <a:buSzPts val="900"/>
              <a:buChar char="•"/>
              <a:defRPr/>
            </a:lvl7pPr>
            <a:lvl8pPr indent="-285750" lvl="7" marL="3657600" algn="l">
              <a:lnSpc>
                <a:spcPct val="100000"/>
              </a:lnSpc>
              <a:spcBef>
                <a:spcPts val="2700"/>
              </a:spcBef>
              <a:spcAft>
                <a:spcPts val="0"/>
              </a:spcAft>
              <a:buClr>
                <a:srgbClr val="000000"/>
              </a:buClr>
              <a:buSzPts val="900"/>
              <a:buChar char="•"/>
              <a:defRPr/>
            </a:lvl8pPr>
            <a:lvl9pPr indent="-285750" lvl="8" marL="4114800" algn="l">
              <a:lnSpc>
                <a:spcPct val="100000"/>
              </a:lnSpc>
              <a:spcBef>
                <a:spcPts val="2700"/>
              </a:spcBef>
              <a:spcAft>
                <a:spcPts val="0"/>
              </a:spcAft>
              <a:buClr>
                <a:srgbClr val="000000"/>
              </a:buClr>
              <a:buSzPts val="900"/>
              <a:buChar char="•"/>
              <a:defRPr/>
            </a:lvl9pPr>
          </a:lstStyle>
          <a:p/>
        </p:txBody>
      </p:sp>
      <p:sp>
        <p:nvSpPr>
          <p:cNvPr id="155" name="Google Shape;155;p40"/>
          <p:cNvSpPr txBox="1"/>
          <p:nvPr>
            <p:ph idx="12" type="sldNum"/>
          </p:nvPr>
        </p:nvSpPr>
        <p:spPr>
          <a:xfrm>
            <a:off x="4437983" y="4878958"/>
            <a:ext cx="259104" cy="200918"/>
          </a:xfrm>
          <a:prstGeom prst="rect">
            <a:avLst/>
          </a:prstGeom>
          <a:noFill/>
          <a:ln>
            <a:noFill/>
          </a:ln>
        </p:spPr>
        <p:txBody>
          <a:bodyPr anchorCtr="0" anchor="t" bIns="32750" lIns="32750" spcFirstLastPara="1" rIns="32750" wrap="square" tIns="32750">
            <a:noAutofit/>
          </a:bodyPr>
          <a:lstStyle>
            <a:lvl1pPr indent="0" lvl="0" marL="0" algn="ctr">
              <a:lnSpc>
                <a:spcPct val="100000"/>
              </a:lnSpc>
              <a:spcBef>
                <a:spcPts val="0"/>
              </a:spcBef>
              <a:spcAft>
                <a:spcPts val="0"/>
              </a:spcAft>
              <a:buClr>
                <a:srgbClr val="000000"/>
              </a:buClr>
              <a:buSzPts val="1200"/>
              <a:buFont typeface="Helvetica Neue Light"/>
              <a:buNone/>
              <a:defRPr sz="1200"/>
            </a:lvl1pPr>
            <a:lvl2pPr indent="0" lvl="1" marL="0" algn="ctr">
              <a:lnSpc>
                <a:spcPct val="100000"/>
              </a:lnSpc>
              <a:spcBef>
                <a:spcPts val="0"/>
              </a:spcBef>
              <a:spcAft>
                <a:spcPts val="0"/>
              </a:spcAft>
              <a:buClr>
                <a:srgbClr val="000000"/>
              </a:buClr>
              <a:buSzPts val="1200"/>
              <a:buFont typeface="Helvetica Neue Light"/>
              <a:buNone/>
              <a:defRPr sz="1200"/>
            </a:lvl2pPr>
            <a:lvl3pPr indent="0" lvl="2" marL="0" algn="ctr">
              <a:lnSpc>
                <a:spcPct val="100000"/>
              </a:lnSpc>
              <a:spcBef>
                <a:spcPts val="0"/>
              </a:spcBef>
              <a:spcAft>
                <a:spcPts val="0"/>
              </a:spcAft>
              <a:buClr>
                <a:srgbClr val="000000"/>
              </a:buClr>
              <a:buSzPts val="1200"/>
              <a:buFont typeface="Helvetica Neue Light"/>
              <a:buNone/>
              <a:defRPr sz="1200"/>
            </a:lvl3pPr>
            <a:lvl4pPr indent="0" lvl="3" marL="0" algn="ctr">
              <a:lnSpc>
                <a:spcPct val="100000"/>
              </a:lnSpc>
              <a:spcBef>
                <a:spcPts val="0"/>
              </a:spcBef>
              <a:spcAft>
                <a:spcPts val="0"/>
              </a:spcAft>
              <a:buClr>
                <a:srgbClr val="000000"/>
              </a:buClr>
              <a:buSzPts val="1200"/>
              <a:buFont typeface="Helvetica Neue Light"/>
              <a:buNone/>
              <a:defRPr sz="1200"/>
            </a:lvl4pPr>
            <a:lvl5pPr indent="0" lvl="4" marL="0" algn="ctr">
              <a:lnSpc>
                <a:spcPct val="100000"/>
              </a:lnSpc>
              <a:spcBef>
                <a:spcPts val="0"/>
              </a:spcBef>
              <a:spcAft>
                <a:spcPts val="0"/>
              </a:spcAft>
              <a:buClr>
                <a:srgbClr val="000000"/>
              </a:buClr>
              <a:buSzPts val="1200"/>
              <a:buFont typeface="Helvetica Neue Light"/>
              <a:buNone/>
              <a:defRPr sz="1200"/>
            </a:lvl5pPr>
            <a:lvl6pPr indent="0" lvl="5" marL="0" algn="ctr">
              <a:lnSpc>
                <a:spcPct val="100000"/>
              </a:lnSpc>
              <a:spcBef>
                <a:spcPts val="0"/>
              </a:spcBef>
              <a:spcAft>
                <a:spcPts val="0"/>
              </a:spcAft>
              <a:buClr>
                <a:srgbClr val="000000"/>
              </a:buClr>
              <a:buSzPts val="1200"/>
              <a:buFont typeface="Helvetica Neue Light"/>
              <a:buNone/>
              <a:defRPr sz="1200"/>
            </a:lvl6pPr>
            <a:lvl7pPr indent="0" lvl="6" marL="0" algn="ctr">
              <a:lnSpc>
                <a:spcPct val="100000"/>
              </a:lnSpc>
              <a:spcBef>
                <a:spcPts val="0"/>
              </a:spcBef>
              <a:spcAft>
                <a:spcPts val="0"/>
              </a:spcAft>
              <a:buClr>
                <a:srgbClr val="000000"/>
              </a:buClr>
              <a:buSzPts val="1200"/>
              <a:buFont typeface="Helvetica Neue Light"/>
              <a:buNone/>
              <a:defRPr sz="1200"/>
            </a:lvl7pPr>
            <a:lvl8pPr indent="0" lvl="7" marL="0" algn="ctr">
              <a:lnSpc>
                <a:spcPct val="100000"/>
              </a:lnSpc>
              <a:spcBef>
                <a:spcPts val="0"/>
              </a:spcBef>
              <a:spcAft>
                <a:spcPts val="0"/>
              </a:spcAft>
              <a:buClr>
                <a:srgbClr val="000000"/>
              </a:buClr>
              <a:buSzPts val="1200"/>
              <a:buFont typeface="Helvetica Neue Light"/>
              <a:buNone/>
              <a:defRPr sz="1200"/>
            </a:lvl8pPr>
            <a:lvl9pPr indent="0" lvl="8" mar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2">
    <p:spTree>
      <p:nvGrpSpPr>
        <p:cNvPr id="156" name="Shape 156"/>
        <p:cNvGrpSpPr/>
        <p:nvPr/>
      </p:nvGrpSpPr>
      <p:grpSpPr>
        <a:xfrm>
          <a:off x="0" y="0"/>
          <a:ext cx="0" cy="0"/>
          <a:chOff x="0" y="0"/>
          <a:chExt cx="0" cy="0"/>
        </a:xfrm>
      </p:grpSpPr>
      <p:sp>
        <p:nvSpPr>
          <p:cNvPr id="157" name="Google Shape;157;p41"/>
          <p:cNvSpPr txBox="1"/>
          <p:nvPr>
            <p:ph type="title"/>
          </p:nvPr>
        </p:nvSpPr>
        <p:spPr>
          <a:xfrm>
            <a:off x="669727" y="234404"/>
            <a:ext cx="7804547" cy="1138535"/>
          </a:xfrm>
          <a:prstGeom prst="rect">
            <a:avLst/>
          </a:prstGeom>
          <a:noFill/>
          <a:ln>
            <a:noFill/>
          </a:ln>
        </p:spPr>
        <p:txBody>
          <a:bodyPr anchorCtr="0" anchor="ctr" bIns="32750" lIns="32750" spcFirstLastPara="1" rIns="32750" wrap="square" tIns="32750">
            <a:noAutofit/>
          </a:bodyPr>
          <a:lstStyle>
            <a:lvl1pPr lvl="0" algn="ctr">
              <a:lnSpc>
                <a:spcPct val="100000"/>
              </a:lnSpc>
              <a:spcBef>
                <a:spcPts val="0"/>
              </a:spcBef>
              <a:spcAft>
                <a:spcPts val="0"/>
              </a:spcAft>
              <a:buClr>
                <a:srgbClr val="000000"/>
              </a:buClr>
              <a:buSzPts val="1200"/>
              <a:buNone/>
              <a:defRPr/>
            </a:lvl1pPr>
            <a:lvl2pPr lvl="1" algn="ctr">
              <a:lnSpc>
                <a:spcPct val="100000"/>
              </a:lnSpc>
              <a:spcBef>
                <a:spcPts val="0"/>
              </a:spcBef>
              <a:spcAft>
                <a:spcPts val="0"/>
              </a:spcAft>
              <a:buClr>
                <a:srgbClr val="000000"/>
              </a:buClr>
              <a:buSzPts val="1200"/>
              <a:buNone/>
              <a:defRPr/>
            </a:lvl2pPr>
            <a:lvl3pPr lvl="2" algn="ctr">
              <a:lnSpc>
                <a:spcPct val="100000"/>
              </a:lnSpc>
              <a:spcBef>
                <a:spcPts val="0"/>
              </a:spcBef>
              <a:spcAft>
                <a:spcPts val="0"/>
              </a:spcAft>
              <a:buClr>
                <a:srgbClr val="000000"/>
              </a:buClr>
              <a:buSzPts val="1200"/>
              <a:buNone/>
              <a:defRPr/>
            </a:lvl3pPr>
            <a:lvl4pPr lvl="3" algn="ctr">
              <a:lnSpc>
                <a:spcPct val="100000"/>
              </a:lnSpc>
              <a:spcBef>
                <a:spcPts val="0"/>
              </a:spcBef>
              <a:spcAft>
                <a:spcPts val="0"/>
              </a:spcAft>
              <a:buClr>
                <a:srgbClr val="000000"/>
              </a:buClr>
              <a:buSzPts val="1200"/>
              <a:buNone/>
              <a:defRPr/>
            </a:lvl4pPr>
            <a:lvl5pPr lvl="4" algn="ctr">
              <a:lnSpc>
                <a:spcPct val="100000"/>
              </a:lnSpc>
              <a:spcBef>
                <a:spcPts val="0"/>
              </a:spcBef>
              <a:spcAft>
                <a:spcPts val="0"/>
              </a:spcAft>
              <a:buClr>
                <a:srgbClr val="000000"/>
              </a:buClr>
              <a:buSzPts val="1200"/>
              <a:buNone/>
              <a:defRPr/>
            </a:lvl5pPr>
            <a:lvl6pPr lvl="5" algn="ctr">
              <a:lnSpc>
                <a:spcPct val="100000"/>
              </a:lnSpc>
              <a:spcBef>
                <a:spcPts val="0"/>
              </a:spcBef>
              <a:spcAft>
                <a:spcPts val="0"/>
              </a:spcAft>
              <a:buClr>
                <a:srgbClr val="000000"/>
              </a:buClr>
              <a:buSzPts val="1200"/>
              <a:buNone/>
              <a:defRPr/>
            </a:lvl6pPr>
            <a:lvl7pPr lvl="6" algn="ctr">
              <a:lnSpc>
                <a:spcPct val="100000"/>
              </a:lnSpc>
              <a:spcBef>
                <a:spcPts val="0"/>
              </a:spcBef>
              <a:spcAft>
                <a:spcPts val="0"/>
              </a:spcAft>
              <a:buClr>
                <a:srgbClr val="000000"/>
              </a:buClr>
              <a:buSzPts val="1200"/>
              <a:buNone/>
              <a:defRPr/>
            </a:lvl7pPr>
            <a:lvl8pPr lvl="7" algn="ctr">
              <a:lnSpc>
                <a:spcPct val="100000"/>
              </a:lnSpc>
              <a:spcBef>
                <a:spcPts val="0"/>
              </a:spcBef>
              <a:spcAft>
                <a:spcPts val="0"/>
              </a:spcAft>
              <a:buClr>
                <a:srgbClr val="000000"/>
              </a:buClr>
              <a:buSzPts val="1200"/>
              <a:buNone/>
              <a:defRPr/>
            </a:lvl8pPr>
            <a:lvl9pPr lvl="8" algn="ctr">
              <a:lnSpc>
                <a:spcPct val="100000"/>
              </a:lnSpc>
              <a:spcBef>
                <a:spcPts val="0"/>
              </a:spcBef>
              <a:spcAft>
                <a:spcPts val="0"/>
              </a:spcAft>
              <a:buClr>
                <a:srgbClr val="000000"/>
              </a:buClr>
              <a:buSzPts val="1200"/>
              <a:buNone/>
              <a:defRPr/>
            </a:lvl9pPr>
          </a:lstStyle>
          <a:p/>
        </p:txBody>
      </p:sp>
      <p:sp>
        <p:nvSpPr>
          <p:cNvPr id="158" name="Google Shape;158;p41"/>
          <p:cNvSpPr txBox="1"/>
          <p:nvPr>
            <p:ph idx="12" type="sldNum"/>
          </p:nvPr>
        </p:nvSpPr>
        <p:spPr>
          <a:xfrm>
            <a:off x="4437983" y="4878958"/>
            <a:ext cx="259104" cy="200918"/>
          </a:xfrm>
          <a:prstGeom prst="rect">
            <a:avLst/>
          </a:prstGeom>
          <a:noFill/>
          <a:ln>
            <a:noFill/>
          </a:ln>
        </p:spPr>
        <p:txBody>
          <a:bodyPr anchorCtr="0" anchor="t" bIns="32750" lIns="32750" spcFirstLastPara="1" rIns="32750" wrap="square" tIns="32750">
            <a:noAutofit/>
          </a:bodyPr>
          <a:lstStyle>
            <a:lvl1pPr indent="0" lvl="0" marL="0" algn="ctr">
              <a:lnSpc>
                <a:spcPct val="100000"/>
              </a:lnSpc>
              <a:spcBef>
                <a:spcPts val="0"/>
              </a:spcBef>
              <a:spcAft>
                <a:spcPts val="0"/>
              </a:spcAft>
              <a:buClr>
                <a:srgbClr val="000000"/>
              </a:buClr>
              <a:buSzPts val="1200"/>
              <a:buFont typeface="Helvetica Neue Light"/>
              <a:buNone/>
              <a:defRPr sz="1200"/>
            </a:lvl1pPr>
            <a:lvl2pPr indent="0" lvl="1" marL="0" algn="ctr">
              <a:lnSpc>
                <a:spcPct val="100000"/>
              </a:lnSpc>
              <a:spcBef>
                <a:spcPts val="0"/>
              </a:spcBef>
              <a:spcAft>
                <a:spcPts val="0"/>
              </a:spcAft>
              <a:buClr>
                <a:srgbClr val="000000"/>
              </a:buClr>
              <a:buSzPts val="1200"/>
              <a:buFont typeface="Helvetica Neue Light"/>
              <a:buNone/>
              <a:defRPr sz="1200"/>
            </a:lvl2pPr>
            <a:lvl3pPr indent="0" lvl="2" marL="0" algn="ctr">
              <a:lnSpc>
                <a:spcPct val="100000"/>
              </a:lnSpc>
              <a:spcBef>
                <a:spcPts val="0"/>
              </a:spcBef>
              <a:spcAft>
                <a:spcPts val="0"/>
              </a:spcAft>
              <a:buClr>
                <a:srgbClr val="000000"/>
              </a:buClr>
              <a:buSzPts val="1200"/>
              <a:buFont typeface="Helvetica Neue Light"/>
              <a:buNone/>
              <a:defRPr sz="1200"/>
            </a:lvl3pPr>
            <a:lvl4pPr indent="0" lvl="3" marL="0" algn="ctr">
              <a:lnSpc>
                <a:spcPct val="100000"/>
              </a:lnSpc>
              <a:spcBef>
                <a:spcPts val="0"/>
              </a:spcBef>
              <a:spcAft>
                <a:spcPts val="0"/>
              </a:spcAft>
              <a:buClr>
                <a:srgbClr val="000000"/>
              </a:buClr>
              <a:buSzPts val="1200"/>
              <a:buFont typeface="Helvetica Neue Light"/>
              <a:buNone/>
              <a:defRPr sz="1200"/>
            </a:lvl4pPr>
            <a:lvl5pPr indent="0" lvl="4" marL="0" algn="ctr">
              <a:lnSpc>
                <a:spcPct val="100000"/>
              </a:lnSpc>
              <a:spcBef>
                <a:spcPts val="0"/>
              </a:spcBef>
              <a:spcAft>
                <a:spcPts val="0"/>
              </a:spcAft>
              <a:buClr>
                <a:srgbClr val="000000"/>
              </a:buClr>
              <a:buSzPts val="1200"/>
              <a:buFont typeface="Helvetica Neue Light"/>
              <a:buNone/>
              <a:defRPr sz="1200"/>
            </a:lvl5pPr>
            <a:lvl6pPr indent="0" lvl="5" marL="0" algn="ctr">
              <a:lnSpc>
                <a:spcPct val="100000"/>
              </a:lnSpc>
              <a:spcBef>
                <a:spcPts val="0"/>
              </a:spcBef>
              <a:spcAft>
                <a:spcPts val="0"/>
              </a:spcAft>
              <a:buClr>
                <a:srgbClr val="000000"/>
              </a:buClr>
              <a:buSzPts val="1200"/>
              <a:buFont typeface="Helvetica Neue Light"/>
              <a:buNone/>
              <a:defRPr sz="1200"/>
            </a:lvl6pPr>
            <a:lvl7pPr indent="0" lvl="6" marL="0" algn="ctr">
              <a:lnSpc>
                <a:spcPct val="100000"/>
              </a:lnSpc>
              <a:spcBef>
                <a:spcPts val="0"/>
              </a:spcBef>
              <a:spcAft>
                <a:spcPts val="0"/>
              </a:spcAft>
              <a:buClr>
                <a:srgbClr val="000000"/>
              </a:buClr>
              <a:buSzPts val="1200"/>
              <a:buFont typeface="Helvetica Neue Light"/>
              <a:buNone/>
              <a:defRPr sz="1200"/>
            </a:lvl7pPr>
            <a:lvl8pPr indent="0" lvl="7" marL="0" algn="ctr">
              <a:lnSpc>
                <a:spcPct val="100000"/>
              </a:lnSpc>
              <a:spcBef>
                <a:spcPts val="0"/>
              </a:spcBef>
              <a:spcAft>
                <a:spcPts val="0"/>
              </a:spcAft>
              <a:buClr>
                <a:srgbClr val="000000"/>
              </a:buClr>
              <a:buSzPts val="1200"/>
              <a:buFont typeface="Helvetica Neue Light"/>
              <a:buNone/>
              <a:defRPr sz="1200"/>
            </a:lvl8pPr>
            <a:lvl9pPr indent="0" lvl="8" mar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2">
    <p:spTree>
      <p:nvGrpSpPr>
        <p:cNvPr id="159" name="Shape 159"/>
        <p:cNvGrpSpPr/>
        <p:nvPr/>
      </p:nvGrpSpPr>
      <p:grpSpPr>
        <a:xfrm>
          <a:off x="0" y="0"/>
          <a:ext cx="0" cy="0"/>
          <a:chOff x="0" y="0"/>
          <a:chExt cx="0" cy="0"/>
        </a:xfrm>
      </p:grpSpPr>
      <p:sp>
        <p:nvSpPr>
          <p:cNvPr id="160" name="Google Shape;160;p42"/>
          <p:cNvSpPr txBox="1"/>
          <p:nvPr>
            <p:ph type="title"/>
          </p:nvPr>
        </p:nvSpPr>
        <p:spPr>
          <a:xfrm>
            <a:off x="669727" y="234404"/>
            <a:ext cx="7804547" cy="1138535"/>
          </a:xfrm>
          <a:prstGeom prst="rect">
            <a:avLst/>
          </a:prstGeom>
          <a:noFill/>
          <a:ln>
            <a:noFill/>
          </a:ln>
        </p:spPr>
        <p:txBody>
          <a:bodyPr anchorCtr="0" anchor="ctr" bIns="32750" lIns="32750" spcFirstLastPara="1" rIns="32750" wrap="square" tIns="32750">
            <a:noAutofit/>
          </a:bodyPr>
          <a:lstStyle>
            <a:lvl1pPr lvl="0" algn="ctr">
              <a:lnSpc>
                <a:spcPct val="100000"/>
              </a:lnSpc>
              <a:spcBef>
                <a:spcPts val="0"/>
              </a:spcBef>
              <a:spcAft>
                <a:spcPts val="0"/>
              </a:spcAft>
              <a:buClr>
                <a:srgbClr val="000000"/>
              </a:buClr>
              <a:buSzPts val="1200"/>
              <a:buNone/>
              <a:defRPr/>
            </a:lvl1pPr>
            <a:lvl2pPr lvl="1" algn="ctr">
              <a:lnSpc>
                <a:spcPct val="100000"/>
              </a:lnSpc>
              <a:spcBef>
                <a:spcPts val="0"/>
              </a:spcBef>
              <a:spcAft>
                <a:spcPts val="0"/>
              </a:spcAft>
              <a:buClr>
                <a:srgbClr val="000000"/>
              </a:buClr>
              <a:buSzPts val="1200"/>
              <a:buNone/>
              <a:defRPr/>
            </a:lvl2pPr>
            <a:lvl3pPr lvl="2" algn="ctr">
              <a:lnSpc>
                <a:spcPct val="100000"/>
              </a:lnSpc>
              <a:spcBef>
                <a:spcPts val="0"/>
              </a:spcBef>
              <a:spcAft>
                <a:spcPts val="0"/>
              </a:spcAft>
              <a:buClr>
                <a:srgbClr val="000000"/>
              </a:buClr>
              <a:buSzPts val="1200"/>
              <a:buNone/>
              <a:defRPr/>
            </a:lvl3pPr>
            <a:lvl4pPr lvl="3" algn="ctr">
              <a:lnSpc>
                <a:spcPct val="100000"/>
              </a:lnSpc>
              <a:spcBef>
                <a:spcPts val="0"/>
              </a:spcBef>
              <a:spcAft>
                <a:spcPts val="0"/>
              </a:spcAft>
              <a:buClr>
                <a:srgbClr val="000000"/>
              </a:buClr>
              <a:buSzPts val="1200"/>
              <a:buNone/>
              <a:defRPr/>
            </a:lvl4pPr>
            <a:lvl5pPr lvl="4" algn="ctr">
              <a:lnSpc>
                <a:spcPct val="100000"/>
              </a:lnSpc>
              <a:spcBef>
                <a:spcPts val="0"/>
              </a:spcBef>
              <a:spcAft>
                <a:spcPts val="0"/>
              </a:spcAft>
              <a:buClr>
                <a:srgbClr val="000000"/>
              </a:buClr>
              <a:buSzPts val="1200"/>
              <a:buNone/>
              <a:defRPr/>
            </a:lvl5pPr>
            <a:lvl6pPr lvl="5" algn="ctr">
              <a:lnSpc>
                <a:spcPct val="100000"/>
              </a:lnSpc>
              <a:spcBef>
                <a:spcPts val="0"/>
              </a:spcBef>
              <a:spcAft>
                <a:spcPts val="0"/>
              </a:spcAft>
              <a:buClr>
                <a:srgbClr val="000000"/>
              </a:buClr>
              <a:buSzPts val="1200"/>
              <a:buNone/>
              <a:defRPr/>
            </a:lvl6pPr>
            <a:lvl7pPr lvl="6" algn="ctr">
              <a:lnSpc>
                <a:spcPct val="100000"/>
              </a:lnSpc>
              <a:spcBef>
                <a:spcPts val="0"/>
              </a:spcBef>
              <a:spcAft>
                <a:spcPts val="0"/>
              </a:spcAft>
              <a:buClr>
                <a:srgbClr val="000000"/>
              </a:buClr>
              <a:buSzPts val="1200"/>
              <a:buNone/>
              <a:defRPr/>
            </a:lvl7pPr>
            <a:lvl8pPr lvl="7" algn="ctr">
              <a:lnSpc>
                <a:spcPct val="100000"/>
              </a:lnSpc>
              <a:spcBef>
                <a:spcPts val="0"/>
              </a:spcBef>
              <a:spcAft>
                <a:spcPts val="0"/>
              </a:spcAft>
              <a:buClr>
                <a:srgbClr val="000000"/>
              </a:buClr>
              <a:buSzPts val="1200"/>
              <a:buNone/>
              <a:defRPr/>
            </a:lvl8pPr>
            <a:lvl9pPr lvl="8" algn="ctr">
              <a:lnSpc>
                <a:spcPct val="100000"/>
              </a:lnSpc>
              <a:spcBef>
                <a:spcPts val="0"/>
              </a:spcBef>
              <a:spcAft>
                <a:spcPts val="0"/>
              </a:spcAft>
              <a:buClr>
                <a:srgbClr val="000000"/>
              </a:buClr>
              <a:buSzPts val="1200"/>
              <a:buNone/>
              <a:defRPr/>
            </a:lvl9pPr>
          </a:lstStyle>
          <a:p/>
        </p:txBody>
      </p:sp>
      <p:sp>
        <p:nvSpPr>
          <p:cNvPr id="161" name="Google Shape;161;p42"/>
          <p:cNvSpPr txBox="1"/>
          <p:nvPr>
            <p:ph idx="1" type="body"/>
          </p:nvPr>
        </p:nvSpPr>
        <p:spPr>
          <a:xfrm>
            <a:off x="669727" y="1372939"/>
            <a:ext cx="7804547" cy="3315146"/>
          </a:xfrm>
          <a:prstGeom prst="rect">
            <a:avLst/>
          </a:prstGeom>
          <a:noFill/>
          <a:ln>
            <a:noFill/>
          </a:ln>
        </p:spPr>
        <p:txBody>
          <a:bodyPr anchorCtr="0" anchor="ctr" bIns="32750" lIns="32750" spcFirstLastPara="1" rIns="32750" wrap="square" tIns="32750">
            <a:noAutofit/>
          </a:bodyPr>
          <a:lstStyle>
            <a:lvl1pPr indent="-285750" lvl="0" marL="457200" algn="l">
              <a:lnSpc>
                <a:spcPct val="100000"/>
              </a:lnSpc>
              <a:spcBef>
                <a:spcPts val="2700"/>
              </a:spcBef>
              <a:spcAft>
                <a:spcPts val="0"/>
              </a:spcAft>
              <a:buClr>
                <a:srgbClr val="000000"/>
              </a:buClr>
              <a:buSzPts val="900"/>
              <a:buChar char="•"/>
              <a:defRPr/>
            </a:lvl1pPr>
            <a:lvl2pPr indent="-285750" lvl="1" marL="914400" algn="l">
              <a:lnSpc>
                <a:spcPct val="100000"/>
              </a:lnSpc>
              <a:spcBef>
                <a:spcPts val="2700"/>
              </a:spcBef>
              <a:spcAft>
                <a:spcPts val="0"/>
              </a:spcAft>
              <a:buClr>
                <a:srgbClr val="000000"/>
              </a:buClr>
              <a:buSzPts val="900"/>
              <a:buChar char="•"/>
              <a:defRPr/>
            </a:lvl2pPr>
            <a:lvl3pPr indent="-285750" lvl="2" marL="1371600" algn="l">
              <a:lnSpc>
                <a:spcPct val="100000"/>
              </a:lnSpc>
              <a:spcBef>
                <a:spcPts val="2700"/>
              </a:spcBef>
              <a:spcAft>
                <a:spcPts val="0"/>
              </a:spcAft>
              <a:buClr>
                <a:srgbClr val="000000"/>
              </a:buClr>
              <a:buSzPts val="900"/>
              <a:buChar char="•"/>
              <a:defRPr/>
            </a:lvl3pPr>
            <a:lvl4pPr indent="-285750" lvl="3" marL="1828800" algn="l">
              <a:lnSpc>
                <a:spcPct val="100000"/>
              </a:lnSpc>
              <a:spcBef>
                <a:spcPts val="2700"/>
              </a:spcBef>
              <a:spcAft>
                <a:spcPts val="0"/>
              </a:spcAft>
              <a:buClr>
                <a:srgbClr val="000000"/>
              </a:buClr>
              <a:buSzPts val="900"/>
              <a:buChar char="•"/>
              <a:defRPr/>
            </a:lvl4pPr>
            <a:lvl5pPr indent="-285750" lvl="4" marL="2286000" algn="l">
              <a:lnSpc>
                <a:spcPct val="100000"/>
              </a:lnSpc>
              <a:spcBef>
                <a:spcPts val="2700"/>
              </a:spcBef>
              <a:spcAft>
                <a:spcPts val="0"/>
              </a:spcAft>
              <a:buClr>
                <a:srgbClr val="000000"/>
              </a:buClr>
              <a:buSzPts val="900"/>
              <a:buChar char="•"/>
              <a:defRPr/>
            </a:lvl5pPr>
            <a:lvl6pPr indent="-285750" lvl="5" marL="2743200" algn="l">
              <a:lnSpc>
                <a:spcPct val="100000"/>
              </a:lnSpc>
              <a:spcBef>
                <a:spcPts val="2700"/>
              </a:spcBef>
              <a:spcAft>
                <a:spcPts val="0"/>
              </a:spcAft>
              <a:buClr>
                <a:srgbClr val="000000"/>
              </a:buClr>
              <a:buSzPts val="900"/>
              <a:buChar char="•"/>
              <a:defRPr/>
            </a:lvl6pPr>
            <a:lvl7pPr indent="-285750" lvl="6" marL="3200400" algn="l">
              <a:lnSpc>
                <a:spcPct val="100000"/>
              </a:lnSpc>
              <a:spcBef>
                <a:spcPts val="2700"/>
              </a:spcBef>
              <a:spcAft>
                <a:spcPts val="0"/>
              </a:spcAft>
              <a:buClr>
                <a:srgbClr val="000000"/>
              </a:buClr>
              <a:buSzPts val="900"/>
              <a:buChar char="•"/>
              <a:defRPr/>
            </a:lvl7pPr>
            <a:lvl8pPr indent="-285750" lvl="7" marL="3657600" algn="l">
              <a:lnSpc>
                <a:spcPct val="100000"/>
              </a:lnSpc>
              <a:spcBef>
                <a:spcPts val="2700"/>
              </a:spcBef>
              <a:spcAft>
                <a:spcPts val="0"/>
              </a:spcAft>
              <a:buClr>
                <a:srgbClr val="000000"/>
              </a:buClr>
              <a:buSzPts val="900"/>
              <a:buChar char="•"/>
              <a:defRPr/>
            </a:lvl8pPr>
            <a:lvl9pPr indent="-285750" lvl="8" marL="4114800" algn="l">
              <a:lnSpc>
                <a:spcPct val="100000"/>
              </a:lnSpc>
              <a:spcBef>
                <a:spcPts val="2700"/>
              </a:spcBef>
              <a:spcAft>
                <a:spcPts val="0"/>
              </a:spcAft>
              <a:buClr>
                <a:srgbClr val="000000"/>
              </a:buClr>
              <a:buSzPts val="900"/>
              <a:buChar char="•"/>
              <a:defRPr/>
            </a:lvl9pPr>
          </a:lstStyle>
          <a:p/>
        </p:txBody>
      </p:sp>
      <p:sp>
        <p:nvSpPr>
          <p:cNvPr id="162" name="Google Shape;162;p42"/>
          <p:cNvSpPr txBox="1"/>
          <p:nvPr>
            <p:ph idx="12" type="sldNum"/>
          </p:nvPr>
        </p:nvSpPr>
        <p:spPr>
          <a:xfrm>
            <a:off x="4437983" y="4878958"/>
            <a:ext cx="259104" cy="200918"/>
          </a:xfrm>
          <a:prstGeom prst="rect">
            <a:avLst/>
          </a:prstGeom>
          <a:noFill/>
          <a:ln>
            <a:noFill/>
          </a:ln>
        </p:spPr>
        <p:txBody>
          <a:bodyPr anchorCtr="0" anchor="t" bIns="32750" lIns="32750" spcFirstLastPara="1" rIns="32750" wrap="square" tIns="32750">
            <a:noAutofit/>
          </a:bodyPr>
          <a:lstStyle>
            <a:lvl1pPr indent="0" lvl="0" marL="0" algn="ctr">
              <a:lnSpc>
                <a:spcPct val="100000"/>
              </a:lnSpc>
              <a:spcBef>
                <a:spcPts val="0"/>
              </a:spcBef>
              <a:spcAft>
                <a:spcPts val="0"/>
              </a:spcAft>
              <a:buClr>
                <a:srgbClr val="000000"/>
              </a:buClr>
              <a:buSzPts val="1200"/>
              <a:buFont typeface="Helvetica Neue Light"/>
              <a:buNone/>
              <a:defRPr sz="1200"/>
            </a:lvl1pPr>
            <a:lvl2pPr indent="0" lvl="1" marL="0" algn="ctr">
              <a:lnSpc>
                <a:spcPct val="100000"/>
              </a:lnSpc>
              <a:spcBef>
                <a:spcPts val="0"/>
              </a:spcBef>
              <a:spcAft>
                <a:spcPts val="0"/>
              </a:spcAft>
              <a:buClr>
                <a:srgbClr val="000000"/>
              </a:buClr>
              <a:buSzPts val="1200"/>
              <a:buFont typeface="Helvetica Neue Light"/>
              <a:buNone/>
              <a:defRPr sz="1200"/>
            </a:lvl2pPr>
            <a:lvl3pPr indent="0" lvl="2" marL="0" algn="ctr">
              <a:lnSpc>
                <a:spcPct val="100000"/>
              </a:lnSpc>
              <a:spcBef>
                <a:spcPts val="0"/>
              </a:spcBef>
              <a:spcAft>
                <a:spcPts val="0"/>
              </a:spcAft>
              <a:buClr>
                <a:srgbClr val="000000"/>
              </a:buClr>
              <a:buSzPts val="1200"/>
              <a:buFont typeface="Helvetica Neue Light"/>
              <a:buNone/>
              <a:defRPr sz="1200"/>
            </a:lvl3pPr>
            <a:lvl4pPr indent="0" lvl="3" marL="0" algn="ctr">
              <a:lnSpc>
                <a:spcPct val="100000"/>
              </a:lnSpc>
              <a:spcBef>
                <a:spcPts val="0"/>
              </a:spcBef>
              <a:spcAft>
                <a:spcPts val="0"/>
              </a:spcAft>
              <a:buClr>
                <a:srgbClr val="000000"/>
              </a:buClr>
              <a:buSzPts val="1200"/>
              <a:buFont typeface="Helvetica Neue Light"/>
              <a:buNone/>
              <a:defRPr sz="1200"/>
            </a:lvl4pPr>
            <a:lvl5pPr indent="0" lvl="4" marL="0" algn="ctr">
              <a:lnSpc>
                <a:spcPct val="100000"/>
              </a:lnSpc>
              <a:spcBef>
                <a:spcPts val="0"/>
              </a:spcBef>
              <a:spcAft>
                <a:spcPts val="0"/>
              </a:spcAft>
              <a:buClr>
                <a:srgbClr val="000000"/>
              </a:buClr>
              <a:buSzPts val="1200"/>
              <a:buFont typeface="Helvetica Neue Light"/>
              <a:buNone/>
              <a:defRPr sz="1200"/>
            </a:lvl5pPr>
            <a:lvl6pPr indent="0" lvl="5" marL="0" algn="ctr">
              <a:lnSpc>
                <a:spcPct val="100000"/>
              </a:lnSpc>
              <a:spcBef>
                <a:spcPts val="0"/>
              </a:spcBef>
              <a:spcAft>
                <a:spcPts val="0"/>
              </a:spcAft>
              <a:buClr>
                <a:srgbClr val="000000"/>
              </a:buClr>
              <a:buSzPts val="1200"/>
              <a:buFont typeface="Helvetica Neue Light"/>
              <a:buNone/>
              <a:defRPr sz="1200"/>
            </a:lvl6pPr>
            <a:lvl7pPr indent="0" lvl="6" marL="0" algn="ctr">
              <a:lnSpc>
                <a:spcPct val="100000"/>
              </a:lnSpc>
              <a:spcBef>
                <a:spcPts val="0"/>
              </a:spcBef>
              <a:spcAft>
                <a:spcPts val="0"/>
              </a:spcAft>
              <a:buClr>
                <a:srgbClr val="000000"/>
              </a:buClr>
              <a:buSzPts val="1200"/>
              <a:buFont typeface="Helvetica Neue Light"/>
              <a:buNone/>
              <a:defRPr sz="1200"/>
            </a:lvl7pPr>
            <a:lvl8pPr indent="0" lvl="7" marL="0" algn="ctr">
              <a:lnSpc>
                <a:spcPct val="100000"/>
              </a:lnSpc>
              <a:spcBef>
                <a:spcPts val="0"/>
              </a:spcBef>
              <a:spcAft>
                <a:spcPts val="0"/>
              </a:spcAft>
              <a:buClr>
                <a:srgbClr val="000000"/>
              </a:buClr>
              <a:buSzPts val="1200"/>
              <a:buFont typeface="Helvetica Neue Light"/>
              <a:buNone/>
              <a:defRPr sz="1200"/>
            </a:lvl8pPr>
            <a:lvl9pPr indent="0" lvl="8" mar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163" name="Shape 163"/>
        <p:cNvGrpSpPr/>
        <p:nvPr/>
      </p:nvGrpSpPr>
      <p:grpSpPr>
        <a:xfrm>
          <a:off x="0" y="0"/>
          <a:ext cx="0" cy="0"/>
          <a:chOff x="0" y="0"/>
          <a:chExt cx="0" cy="0"/>
        </a:xfrm>
      </p:grpSpPr>
      <p:sp>
        <p:nvSpPr>
          <p:cNvPr id="164" name="Google Shape;164;p43"/>
          <p:cNvSpPr/>
          <p:nvPr>
            <p:ph idx="2" type="pic"/>
          </p:nvPr>
        </p:nvSpPr>
        <p:spPr>
          <a:xfrm>
            <a:off x="4723805" y="1372939"/>
            <a:ext cx="3750469" cy="3315146"/>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9pPr>
          </a:lstStyle>
          <a:p/>
        </p:txBody>
      </p:sp>
      <p:sp>
        <p:nvSpPr>
          <p:cNvPr id="165" name="Google Shape;165;p43"/>
          <p:cNvSpPr txBox="1"/>
          <p:nvPr>
            <p:ph type="title"/>
          </p:nvPr>
        </p:nvSpPr>
        <p:spPr>
          <a:xfrm>
            <a:off x="669727" y="234404"/>
            <a:ext cx="7804547" cy="1138535"/>
          </a:xfrm>
          <a:prstGeom prst="rect">
            <a:avLst/>
          </a:prstGeom>
          <a:noFill/>
          <a:ln>
            <a:noFill/>
          </a:ln>
        </p:spPr>
        <p:txBody>
          <a:bodyPr anchorCtr="0" anchor="ctr" bIns="32750" lIns="32750" spcFirstLastPara="1" rIns="32750" wrap="square" tIns="32750">
            <a:noAutofit/>
          </a:bodyPr>
          <a:lstStyle>
            <a:lvl1pPr lvl="0" algn="ctr">
              <a:lnSpc>
                <a:spcPct val="100000"/>
              </a:lnSpc>
              <a:spcBef>
                <a:spcPts val="0"/>
              </a:spcBef>
              <a:spcAft>
                <a:spcPts val="0"/>
              </a:spcAft>
              <a:buClr>
                <a:srgbClr val="000000"/>
              </a:buClr>
              <a:buSzPts val="1200"/>
              <a:buNone/>
              <a:defRPr/>
            </a:lvl1pPr>
            <a:lvl2pPr lvl="1" algn="ctr">
              <a:lnSpc>
                <a:spcPct val="100000"/>
              </a:lnSpc>
              <a:spcBef>
                <a:spcPts val="0"/>
              </a:spcBef>
              <a:spcAft>
                <a:spcPts val="0"/>
              </a:spcAft>
              <a:buClr>
                <a:srgbClr val="000000"/>
              </a:buClr>
              <a:buSzPts val="1200"/>
              <a:buNone/>
              <a:defRPr/>
            </a:lvl2pPr>
            <a:lvl3pPr lvl="2" algn="ctr">
              <a:lnSpc>
                <a:spcPct val="100000"/>
              </a:lnSpc>
              <a:spcBef>
                <a:spcPts val="0"/>
              </a:spcBef>
              <a:spcAft>
                <a:spcPts val="0"/>
              </a:spcAft>
              <a:buClr>
                <a:srgbClr val="000000"/>
              </a:buClr>
              <a:buSzPts val="1200"/>
              <a:buNone/>
              <a:defRPr/>
            </a:lvl3pPr>
            <a:lvl4pPr lvl="3" algn="ctr">
              <a:lnSpc>
                <a:spcPct val="100000"/>
              </a:lnSpc>
              <a:spcBef>
                <a:spcPts val="0"/>
              </a:spcBef>
              <a:spcAft>
                <a:spcPts val="0"/>
              </a:spcAft>
              <a:buClr>
                <a:srgbClr val="000000"/>
              </a:buClr>
              <a:buSzPts val="1200"/>
              <a:buNone/>
              <a:defRPr/>
            </a:lvl4pPr>
            <a:lvl5pPr lvl="4" algn="ctr">
              <a:lnSpc>
                <a:spcPct val="100000"/>
              </a:lnSpc>
              <a:spcBef>
                <a:spcPts val="0"/>
              </a:spcBef>
              <a:spcAft>
                <a:spcPts val="0"/>
              </a:spcAft>
              <a:buClr>
                <a:srgbClr val="000000"/>
              </a:buClr>
              <a:buSzPts val="1200"/>
              <a:buNone/>
              <a:defRPr/>
            </a:lvl5pPr>
            <a:lvl6pPr lvl="5" algn="ctr">
              <a:lnSpc>
                <a:spcPct val="100000"/>
              </a:lnSpc>
              <a:spcBef>
                <a:spcPts val="0"/>
              </a:spcBef>
              <a:spcAft>
                <a:spcPts val="0"/>
              </a:spcAft>
              <a:buClr>
                <a:srgbClr val="000000"/>
              </a:buClr>
              <a:buSzPts val="1200"/>
              <a:buNone/>
              <a:defRPr/>
            </a:lvl6pPr>
            <a:lvl7pPr lvl="6" algn="ctr">
              <a:lnSpc>
                <a:spcPct val="100000"/>
              </a:lnSpc>
              <a:spcBef>
                <a:spcPts val="0"/>
              </a:spcBef>
              <a:spcAft>
                <a:spcPts val="0"/>
              </a:spcAft>
              <a:buClr>
                <a:srgbClr val="000000"/>
              </a:buClr>
              <a:buSzPts val="1200"/>
              <a:buNone/>
              <a:defRPr/>
            </a:lvl7pPr>
            <a:lvl8pPr lvl="7" algn="ctr">
              <a:lnSpc>
                <a:spcPct val="100000"/>
              </a:lnSpc>
              <a:spcBef>
                <a:spcPts val="0"/>
              </a:spcBef>
              <a:spcAft>
                <a:spcPts val="0"/>
              </a:spcAft>
              <a:buClr>
                <a:srgbClr val="000000"/>
              </a:buClr>
              <a:buSzPts val="1200"/>
              <a:buNone/>
              <a:defRPr/>
            </a:lvl8pPr>
            <a:lvl9pPr lvl="8" algn="ctr">
              <a:lnSpc>
                <a:spcPct val="100000"/>
              </a:lnSpc>
              <a:spcBef>
                <a:spcPts val="0"/>
              </a:spcBef>
              <a:spcAft>
                <a:spcPts val="0"/>
              </a:spcAft>
              <a:buClr>
                <a:srgbClr val="000000"/>
              </a:buClr>
              <a:buSzPts val="1200"/>
              <a:buNone/>
              <a:defRPr/>
            </a:lvl9pPr>
          </a:lstStyle>
          <a:p/>
        </p:txBody>
      </p:sp>
      <p:sp>
        <p:nvSpPr>
          <p:cNvPr id="166" name="Google Shape;166;p43"/>
          <p:cNvSpPr txBox="1"/>
          <p:nvPr>
            <p:ph idx="1" type="body"/>
          </p:nvPr>
        </p:nvSpPr>
        <p:spPr>
          <a:xfrm>
            <a:off x="669727" y="1372939"/>
            <a:ext cx="3750469" cy="3315146"/>
          </a:xfrm>
          <a:prstGeom prst="rect">
            <a:avLst/>
          </a:prstGeom>
          <a:noFill/>
          <a:ln>
            <a:noFill/>
          </a:ln>
        </p:spPr>
        <p:txBody>
          <a:bodyPr anchorCtr="0" anchor="ctr" bIns="32750" lIns="32750" spcFirstLastPara="1" rIns="32750" wrap="square" tIns="32750">
            <a:noAutofit/>
          </a:bodyPr>
          <a:lstStyle>
            <a:lvl1pPr indent="-317500" lvl="0" marL="457200" algn="l">
              <a:lnSpc>
                <a:spcPct val="100000"/>
              </a:lnSpc>
              <a:spcBef>
                <a:spcPts val="2100"/>
              </a:spcBef>
              <a:spcAft>
                <a:spcPts val="0"/>
              </a:spcAft>
              <a:buClr>
                <a:srgbClr val="000000"/>
              </a:buClr>
              <a:buSzPts val="1400"/>
              <a:buFont typeface="Helvetica Neue Light"/>
              <a:buChar char="•"/>
              <a:defRPr sz="1800"/>
            </a:lvl1pPr>
            <a:lvl2pPr indent="-317500" lvl="1" marL="914400" algn="l">
              <a:lnSpc>
                <a:spcPct val="100000"/>
              </a:lnSpc>
              <a:spcBef>
                <a:spcPts val="2100"/>
              </a:spcBef>
              <a:spcAft>
                <a:spcPts val="0"/>
              </a:spcAft>
              <a:buClr>
                <a:srgbClr val="000000"/>
              </a:buClr>
              <a:buSzPts val="1400"/>
              <a:buFont typeface="Helvetica Neue Light"/>
              <a:buChar char="•"/>
              <a:defRPr sz="1800"/>
            </a:lvl2pPr>
            <a:lvl3pPr indent="-317500" lvl="2" marL="1371600" algn="l">
              <a:lnSpc>
                <a:spcPct val="100000"/>
              </a:lnSpc>
              <a:spcBef>
                <a:spcPts val="2100"/>
              </a:spcBef>
              <a:spcAft>
                <a:spcPts val="0"/>
              </a:spcAft>
              <a:buClr>
                <a:srgbClr val="000000"/>
              </a:buClr>
              <a:buSzPts val="1400"/>
              <a:buFont typeface="Helvetica Neue Light"/>
              <a:buChar char="•"/>
              <a:defRPr sz="1800"/>
            </a:lvl3pPr>
            <a:lvl4pPr indent="-317500" lvl="3" marL="1828800" algn="l">
              <a:lnSpc>
                <a:spcPct val="100000"/>
              </a:lnSpc>
              <a:spcBef>
                <a:spcPts val="2100"/>
              </a:spcBef>
              <a:spcAft>
                <a:spcPts val="0"/>
              </a:spcAft>
              <a:buClr>
                <a:srgbClr val="000000"/>
              </a:buClr>
              <a:buSzPts val="1400"/>
              <a:buFont typeface="Helvetica Neue Light"/>
              <a:buChar char="•"/>
              <a:defRPr sz="1800"/>
            </a:lvl4pPr>
            <a:lvl5pPr indent="-317500" lvl="4" marL="2286000" algn="l">
              <a:lnSpc>
                <a:spcPct val="100000"/>
              </a:lnSpc>
              <a:spcBef>
                <a:spcPts val="2100"/>
              </a:spcBef>
              <a:spcAft>
                <a:spcPts val="0"/>
              </a:spcAft>
              <a:buClr>
                <a:srgbClr val="000000"/>
              </a:buClr>
              <a:buSzPts val="1400"/>
              <a:buFont typeface="Helvetica Neue Light"/>
              <a:buChar char="•"/>
              <a:defRPr sz="1800"/>
            </a:lvl5pPr>
            <a:lvl6pPr indent="-285750" lvl="5" marL="2743200" algn="l">
              <a:lnSpc>
                <a:spcPct val="100000"/>
              </a:lnSpc>
              <a:spcBef>
                <a:spcPts val="2700"/>
              </a:spcBef>
              <a:spcAft>
                <a:spcPts val="0"/>
              </a:spcAft>
              <a:buClr>
                <a:srgbClr val="000000"/>
              </a:buClr>
              <a:buSzPts val="900"/>
              <a:buChar char="•"/>
              <a:defRPr/>
            </a:lvl6pPr>
            <a:lvl7pPr indent="-285750" lvl="6" marL="3200400" algn="l">
              <a:lnSpc>
                <a:spcPct val="100000"/>
              </a:lnSpc>
              <a:spcBef>
                <a:spcPts val="2700"/>
              </a:spcBef>
              <a:spcAft>
                <a:spcPts val="0"/>
              </a:spcAft>
              <a:buClr>
                <a:srgbClr val="000000"/>
              </a:buClr>
              <a:buSzPts val="900"/>
              <a:buChar char="•"/>
              <a:defRPr/>
            </a:lvl7pPr>
            <a:lvl8pPr indent="-285750" lvl="7" marL="3657600" algn="l">
              <a:lnSpc>
                <a:spcPct val="100000"/>
              </a:lnSpc>
              <a:spcBef>
                <a:spcPts val="2700"/>
              </a:spcBef>
              <a:spcAft>
                <a:spcPts val="0"/>
              </a:spcAft>
              <a:buClr>
                <a:srgbClr val="000000"/>
              </a:buClr>
              <a:buSzPts val="900"/>
              <a:buChar char="•"/>
              <a:defRPr/>
            </a:lvl8pPr>
            <a:lvl9pPr indent="-285750" lvl="8" marL="4114800" algn="l">
              <a:lnSpc>
                <a:spcPct val="100000"/>
              </a:lnSpc>
              <a:spcBef>
                <a:spcPts val="2700"/>
              </a:spcBef>
              <a:spcAft>
                <a:spcPts val="0"/>
              </a:spcAft>
              <a:buClr>
                <a:srgbClr val="000000"/>
              </a:buClr>
              <a:buSzPts val="900"/>
              <a:buChar char="•"/>
              <a:defRPr/>
            </a:lvl9pPr>
          </a:lstStyle>
          <a:p/>
        </p:txBody>
      </p:sp>
      <p:sp>
        <p:nvSpPr>
          <p:cNvPr id="167" name="Google Shape;167;p43"/>
          <p:cNvSpPr txBox="1"/>
          <p:nvPr>
            <p:ph idx="12" type="sldNum"/>
          </p:nvPr>
        </p:nvSpPr>
        <p:spPr>
          <a:xfrm>
            <a:off x="4437983" y="4878958"/>
            <a:ext cx="259104" cy="200918"/>
          </a:xfrm>
          <a:prstGeom prst="rect">
            <a:avLst/>
          </a:prstGeom>
          <a:noFill/>
          <a:ln>
            <a:noFill/>
          </a:ln>
        </p:spPr>
        <p:txBody>
          <a:bodyPr anchorCtr="0" anchor="t" bIns="32750" lIns="32750" spcFirstLastPara="1" rIns="32750" wrap="square" tIns="32750">
            <a:noAutofit/>
          </a:bodyPr>
          <a:lstStyle>
            <a:lvl1pPr indent="0" lvl="0" marL="0" algn="ctr">
              <a:lnSpc>
                <a:spcPct val="100000"/>
              </a:lnSpc>
              <a:spcBef>
                <a:spcPts val="0"/>
              </a:spcBef>
              <a:spcAft>
                <a:spcPts val="0"/>
              </a:spcAft>
              <a:buClr>
                <a:srgbClr val="000000"/>
              </a:buClr>
              <a:buSzPts val="1200"/>
              <a:buFont typeface="Helvetica Neue Light"/>
              <a:buNone/>
              <a:defRPr sz="1200"/>
            </a:lvl1pPr>
            <a:lvl2pPr indent="0" lvl="1" marL="0" algn="ctr">
              <a:lnSpc>
                <a:spcPct val="100000"/>
              </a:lnSpc>
              <a:spcBef>
                <a:spcPts val="0"/>
              </a:spcBef>
              <a:spcAft>
                <a:spcPts val="0"/>
              </a:spcAft>
              <a:buClr>
                <a:srgbClr val="000000"/>
              </a:buClr>
              <a:buSzPts val="1200"/>
              <a:buFont typeface="Helvetica Neue Light"/>
              <a:buNone/>
              <a:defRPr sz="1200"/>
            </a:lvl2pPr>
            <a:lvl3pPr indent="0" lvl="2" marL="0" algn="ctr">
              <a:lnSpc>
                <a:spcPct val="100000"/>
              </a:lnSpc>
              <a:spcBef>
                <a:spcPts val="0"/>
              </a:spcBef>
              <a:spcAft>
                <a:spcPts val="0"/>
              </a:spcAft>
              <a:buClr>
                <a:srgbClr val="000000"/>
              </a:buClr>
              <a:buSzPts val="1200"/>
              <a:buFont typeface="Helvetica Neue Light"/>
              <a:buNone/>
              <a:defRPr sz="1200"/>
            </a:lvl3pPr>
            <a:lvl4pPr indent="0" lvl="3" marL="0" algn="ctr">
              <a:lnSpc>
                <a:spcPct val="100000"/>
              </a:lnSpc>
              <a:spcBef>
                <a:spcPts val="0"/>
              </a:spcBef>
              <a:spcAft>
                <a:spcPts val="0"/>
              </a:spcAft>
              <a:buClr>
                <a:srgbClr val="000000"/>
              </a:buClr>
              <a:buSzPts val="1200"/>
              <a:buFont typeface="Helvetica Neue Light"/>
              <a:buNone/>
              <a:defRPr sz="1200"/>
            </a:lvl4pPr>
            <a:lvl5pPr indent="0" lvl="4" marL="0" algn="ctr">
              <a:lnSpc>
                <a:spcPct val="100000"/>
              </a:lnSpc>
              <a:spcBef>
                <a:spcPts val="0"/>
              </a:spcBef>
              <a:spcAft>
                <a:spcPts val="0"/>
              </a:spcAft>
              <a:buClr>
                <a:srgbClr val="000000"/>
              </a:buClr>
              <a:buSzPts val="1200"/>
              <a:buFont typeface="Helvetica Neue Light"/>
              <a:buNone/>
              <a:defRPr sz="1200"/>
            </a:lvl5pPr>
            <a:lvl6pPr indent="0" lvl="5" marL="0" algn="ctr">
              <a:lnSpc>
                <a:spcPct val="100000"/>
              </a:lnSpc>
              <a:spcBef>
                <a:spcPts val="0"/>
              </a:spcBef>
              <a:spcAft>
                <a:spcPts val="0"/>
              </a:spcAft>
              <a:buClr>
                <a:srgbClr val="000000"/>
              </a:buClr>
              <a:buSzPts val="1200"/>
              <a:buFont typeface="Helvetica Neue Light"/>
              <a:buNone/>
              <a:defRPr sz="1200"/>
            </a:lvl6pPr>
            <a:lvl7pPr indent="0" lvl="6" marL="0" algn="ctr">
              <a:lnSpc>
                <a:spcPct val="100000"/>
              </a:lnSpc>
              <a:spcBef>
                <a:spcPts val="0"/>
              </a:spcBef>
              <a:spcAft>
                <a:spcPts val="0"/>
              </a:spcAft>
              <a:buClr>
                <a:srgbClr val="000000"/>
              </a:buClr>
              <a:buSzPts val="1200"/>
              <a:buFont typeface="Helvetica Neue Light"/>
              <a:buNone/>
              <a:defRPr sz="1200"/>
            </a:lvl7pPr>
            <a:lvl8pPr indent="0" lvl="7" marL="0" algn="ctr">
              <a:lnSpc>
                <a:spcPct val="100000"/>
              </a:lnSpc>
              <a:spcBef>
                <a:spcPts val="0"/>
              </a:spcBef>
              <a:spcAft>
                <a:spcPts val="0"/>
              </a:spcAft>
              <a:buClr>
                <a:srgbClr val="000000"/>
              </a:buClr>
              <a:buSzPts val="1200"/>
              <a:buFont typeface="Helvetica Neue Light"/>
              <a:buNone/>
              <a:defRPr sz="1200"/>
            </a:lvl8pPr>
            <a:lvl9pPr indent="0" lvl="8" mar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168" name="Shape 168"/>
        <p:cNvGrpSpPr/>
        <p:nvPr/>
      </p:nvGrpSpPr>
      <p:grpSpPr>
        <a:xfrm>
          <a:off x="0" y="0"/>
          <a:ext cx="0" cy="0"/>
          <a:chOff x="0" y="0"/>
          <a:chExt cx="0" cy="0"/>
        </a:xfrm>
      </p:grpSpPr>
      <p:sp>
        <p:nvSpPr>
          <p:cNvPr id="169" name="Google Shape;169;p44"/>
          <p:cNvSpPr txBox="1"/>
          <p:nvPr>
            <p:ph idx="1" type="body"/>
          </p:nvPr>
        </p:nvSpPr>
        <p:spPr>
          <a:xfrm>
            <a:off x="669727" y="669727"/>
            <a:ext cx="7804547" cy="3804047"/>
          </a:xfrm>
          <a:prstGeom prst="rect">
            <a:avLst/>
          </a:prstGeom>
          <a:noFill/>
          <a:ln>
            <a:noFill/>
          </a:ln>
        </p:spPr>
        <p:txBody>
          <a:bodyPr anchorCtr="0" anchor="ctr" bIns="32750" lIns="32750" spcFirstLastPara="1" rIns="32750" wrap="square" tIns="32750">
            <a:noAutofit/>
          </a:bodyPr>
          <a:lstStyle>
            <a:lvl1pPr indent="-285750" lvl="0" marL="457200" algn="l">
              <a:lnSpc>
                <a:spcPct val="100000"/>
              </a:lnSpc>
              <a:spcBef>
                <a:spcPts val="2700"/>
              </a:spcBef>
              <a:spcAft>
                <a:spcPts val="0"/>
              </a:spcAft>
              <a:buClr>
                <a:srgbClr val="000000"/>
              </a:buClr>
              <a:buSzPts val="900"/>
              <a:buChar char="•"/>
              <a:defRPr/>
            </a:lvl1pPr>
            <a:lvl2pPr indent="-285750" lvl="1" marL="914400" algn="l">
              <a:lnSpc>
                <a:spcPct val="100000"/>
              </a:lnSpc>
              <a:spcBef>
                <a:spcPts val="2700"/>
              </a:spcBef>
              <a:spcAft>
                <a:spcPts val="0"/>
              </a:spcAft>
              <a:buClr>
                <a:srgbClr val="000000"/>
              </a:buClr>
              <a:buSzPts val="900"/>
              <a:buChar char="•"/>
              <a:defRPr/>
            </a:lvl2pPr>
            <a:lvl3pPr indent="-285750" lvl="2" marL="1371600" algn="l">
              <a:lnSpc>
                <a:spcPct val="100000"/>
              </a:lnSpc>
              <a:spcBef>
                <a:spcPts val="2700"/>
              </a:spcBef>
              <a:spcAft>
                <a:spcPts val="0"/>
              </a:spcAft>
              <a:buClr>
                <a:srgbClr val="000000"/>
              </a:buClr>
              <a:buSzPts val="900"/>
              <a:buChar char="•"/>
              <a:defRPr/>
            </a:lvl3pPr>
            <a:lvl4pPr indent="-285750" lvl="3" marL="1828800" algn="l">
              <a:lnSpc>
                <a:spcPct val="100000"/>
              </a:lnSpc>
              <a:spcBef>
                <a:spcPts val="2700"/>
              </a:spcBef>
              <a:spcAft>
                <a:spcPts val="0"/>
              </a:spcAft>
              <a:buClr>
                <a:srgbClr val="000000"/>
              </a:buClr>
              <a:buSzPts val="900"/>
              <a:buChar char="•"/>
              <a:defRPr/>
            </a:lvl4pPr>
            <a:lvl5pPr indent="-285750" lvl="4" marL="2286000" algn="l">
              <a:lnSpc>
                <a:spcPct val="100000"/>
              </a:lnSpc>
              <a:spcBef>
                <a:spcPts val="2700"/>
              </a:spcBef>
              <a:spcAft>
                <a:spcPts val="0"/>
              </a:spcAft>
              <a:buClr>
                <a:srgbClr val="000000"/>
              </a:buClr>
              <a:buSzPts val="900"/>
              <a:buChar char="•"/>
              <a:defRPr/>
            </a:lvl5pPr>
            <a:lvl6pPr indent="-285750" lvl="5" marL="2743200" algn="l">
              <a:lnSpc>
                <a:spcPct val="100000"/>
              </a:lnSpc>
              <a:spcBef>
                <a:spcPts val="2700"/>
              </a:spcBef>
              <a:spcAft>
                <a:spcPts val="0"/>
              </a:spcAft>
              <a:buClr>
                <a:srgbClr val="000000"/>
              </a:buClr>
              <a:buSzPts val="900"/>
              <a:buChar char="•"/>
              <a:defRPr/>
            </a:lvl6pPr>
            <a:lvl7pPr indent="-285750" lvl="6" marL="3200400" algn="l">
              <a:lnSpc>
                <a:spcPct val="100000"/>
              </a:lnSpc>
              <a:spcBef>
                <a:spcPts val="2700"/>
              </a:spcBef>
              <a:spcAft>
                <a:spcPts val="0"/>
              </a:spcAft>
              <a:buClr>
                <a:srgbClr val="000000"/>
              </a:buClr>
              <a:buSzPts val="900"/>
              <a:buChar char="•"/>
              <a:defRPr/>
            </a:lvl7pPr>
            <a:lvl8pPr indent="-285750" lvl="7" marL="3657600" algn="l">
              <a:lnSpc>
                <a:spcPct val="100000"/>
              </a:lnSpc>
              <a:spcBef>
                <a:spcPts val="2700"/>
              </a:spcBef>
              <a:spcAft>
                <a:spcPts val="0"/>
              </a:spcAft>
              <a:buClr>
                <a:srgbClr val="000000"/>
              </a:buClr>
              <a:buSzPts val="900"/>
              <a:buChar char="•"/>
              <a:defRPr/>
            </a:lvl8pPr>
            <a:lvl9pPr indent="-285750" lvl="8" marL="4114800" algn="l">
              <a:lnSpc>
                <a:spcPct val="100000"/>
              </a:lnSpc>
              <a:spcBef>
                <a:spcPts val="2700"/>
              </a:spcBef>
              <a:spcAft>
                <a:spcPts val="0"/>
              </a:spcAft>
              <a:buClr>
                <a:srgbClr val="000000"/>
              </a:buClr>
              <a:buSzPts val="900"/>
              <a:buChar char="•"/>
              <a:defRPr/>
            </a:lvl9pPr>
          </a:lstStyle>
          <a:p/>
        </p:txBody>
      </p:sp>
      <p:sp>
        <p:nvSpPr>
          <p:cNvPr id="170" name="Google Shape;170;p44"/>
          <p:cNvSpPr txBox="1"/>
          <p:nvPr>
            <p:ph idx="12" type="sldNum"/>
          </p:nvPr>
        </p:nvSpPr>
        <p:spPr>
          <a:xfrm>
            <a:off x="4437983" y="4878958"/>
            <a:ext cx="259104" cy="200918"/>
          </a:xfrm>
          <a:prstGeom prst="rect">
            <a:avLst/>
          </a:prstGeom>
          <a:noFill/>
          <a:ln>
            <a:noFill/>
          </a:ln>
        </p:spPr>
        <p:txBody>
          <a:bodyPr anchorCtr="0" anchor="t" bIns="32750" lIns="32750" spcFirstLastPara="1" rIns="32750" wrap="square" tIns="32750">
            <a:noAutofit/>
          </a:bodyPr>
          <a:lstStyle>
            <a:lvl1pPr indent="0" lvl="0" marL="0" algn="ctr">
              <a:lnSpc>
                <a:spcPct val="100000"/>
              </a:lnSpc>
              <a:spcBef>
                <a:spcPts val="0"/>
              </a:spcBef>
              <a:spcAft>
                <a:spcPts val="0"/>
              </a:spcAft>
              <a:buClr>
                <a:srgbClr val="000000"/>
              </a:buClr>
              <a:buSzPts val="1200"/>
              <a:buFont typeface="Helvetica Neue Light"/>
              <a:buNone/>
              <a:defRPr sz="1200"/>
            </a:lvl1pPr>
            <a:lvl2pPr indent="0" lvl="1" marL="0" algn="ctr">
              <a:lnSpc>
                <a:spcPct val="100000"/>
              </a:lnSpc>
              <a:spcBef>
                <a:spcPts val="0"/>
              </a:spcBef>
              <a:spcAft>
                <a:spcPts val="0"/>
              </a:spcAft>
              <a:buClr>
                <a:srgbClr val="000000"/>
              </a:buClr>
              <a:buSzPts val="1200"/>
              <a:buFont typeface="Helvetica Neue Light"/>
              <a:buNone/>
              <a:defRPr sz="1200"/>
            </a:lvl2pPr>
            <a:lvl3pPr indent="0" lvl="2" marL="0" algn="ctr">
              <a:lnSpc>
                <a:spcPct val="100000"/>
              </a:lnSpc>
              <a:spcBef>
                <a:spcPts val="0"/>
              </a:spcBef>
              <a:spcAft>
                <a:spcPts val="0"/>
              </a:spcAft>
              <a:buClr>
                <a:srgbClr val="000000"/>
              </a:buClr>
              <a:buSzPts val="1200"/>
              <a:buFont typeface="Helvetica Neue Light"/>
              <a:buNone/>
              <a:defRPr sz="1200"/>
            </a:lvl3pPr>
            <a:lvl4pPr indent="0" lvl="3" marL="0" algn="ctr">
              <a:lnSpc>
                <a:spcPct val="100000"/>
              </a:lnSpc>
              <a:spcBef>
                <a:spcPts val="0"/>
              </a:spcBef>
              <a:spcAft>
                <a:spcPts val="0"/>
              </a:spcAft>
              <a:buClr>
                <a:srgbClr val="000000"/>
              </a:buClr>
              <a:buSzPts val="1200"/>
              <a:buFont typeface="Helvetica Neue Light"/>
              <a:buNone/>
              <a:defRPr sz="1200"/>
            </a:lvl4pPr>
            <a:lvl5pPr indent="0" lvl="4" marL="0" algn="ctr">
              <a:lnSpc>
                <a:spcPct val="100000"/>
              </a:lnSpc>
              <a:spcBef>
                <a:spcPts val="0"/>
              </a:spcBef>
              <a:spcAft>
                <a:spcPts val="0"/>
              </a:spcAft>
              <a:buClr>
                <a:srgbClr val="000000"/>
              </a:buClr>
              <a:buSzPts val="1200"/>
              <a:buFont typeface="Helvetica Neue Light"/>
              <a:buNone/>
              <a:defRPr sz="1200"/>
            </a:lvl5pPr>
            <a:lvl6pPr indent="0" lvl="5" marL="0" algn="ctr">
              <a:lnSpc>
                <a:spcPct val="100000"/>
              </a:lnSpc>
              <a:spcBef>
                <a:spcPts val="0"/>
              </a:spcBef>
              <a:spcAft>
                <a:spcPts val="0"/>
              </a:spcAft>
              <a:buClr>
                <a:srgbClr val="000000"/>
              </a:buClr>
              <a:buSzPts val="1200"/>
              <a:buFont typeface="Helvetica Neue Light"/>
              <a:buNone/>
              <a:defRPr sz="1200"/>
            </a:lvl6pPr>
            <a:lvl7pPr indent="0" lvl="6" marL="0" algn="ctr">
              <a:lnSpc>
                <a:spcPct val="100000"/>
              </a:lnSpc>
              <a:spcBef>
                <a:spcPts val="0"/>
              </a:spcBef>
              <a:spcAft>
                <a:spcPts val="0"/>
              </a:spcAft>
              <a:buClr>
                <a:srgbClr val="000000"/>
              </a:buClr>
              <a:buSzPts val="1200"/>
              <a:buFont typeface="Helvetica Neue Light"/>
              <a:buNone/>
              <a:defRPr sz="1200"/>
            </a:lvl7pPr>
            <a:lvl8pPr indent="0" lvl="7" marL="0" algn="ctr">
              <a:lnSpc>
                <a:spcPct val="100000"/>
              </a:lnSpc>
              <a:spcBef>
                <a:spcPts val="0"/>
              </a:spcBef>
              <a:spcAft>
                <a:spcPts val="0"/>
              </a:spcAft>
              <a:buClr>
                <a:srgbClr val="000000"/>
              </a:buClr>
              <a:buSzPts val="1200"/>
              <a:buFont typeface="Helvetica Neue Light"/>
              <a:buNone/>
              <a:defRPr sz="1200"/>
            </a:lvl8pPr>
            <a:lvl9pPr indent="0" lvl="8" mar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171" name="Shape 171"/>
        <p:cNvGrpSpPr/>
        <p:nvPr/>
      </p:nvGrpSpPr>
      <p:grpSpPr>
        <a:xfrm>
          <a:off x="0" y="0"/>
          <a:ext cx="0" cy="0"/>
          <a:chOff x="0" y="0"/>
          <a:chExt cx="0" cy="0"/>
        </a:xfrm>
      </p:grpSpPr>
      <p:sp>
        <p:nvSpPr>
          <p:cNvPr id="172" name="Google Shape;172;p45"/>
          <p:cNvSpPr/>
          <p:nvPr>
            <p:ph idx="2" type="pic"/>
          </p:nvPr>
        </p:nvSpPr>
        <p:spPr>
          <a:xfrm>
            <a:off x="4723805" y="2685604"/>
            <a:ext cx="3750469" cy="1989088"/>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9pPr>
          </a:lstStyle>
          <a:p/>
        </p:txBody>
      </p:sp>
      <p:sp>
        <p:nvSpPr>
          <p:cNvPr id="173" name="Google Shape;173;p45"/>
          <p:cNvSpPr/>
          <p:nvPr>
            <p:ph idx="3" type="pic"/>
          </p:nvPr>
        </p:nvSpPr>
        <p:spPr>
          <a:xfrm>
            <a:off x="4728177" y="468809"/>
            <a:ext cx="3750469" cy="1989088"/>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9pPr>
          </a:lstStyle>
          <a:p/>
        </p:txBody>
      </p:sp>
      <p:sp>
        <p:nvSpPr>
          <p:cNvPr id="174" name="Google Shape;174;p45"/>
          <p:cNvSpPr/>
          <p:nvPr>
            <p:ph idx="4" type="pic"/>
          </p:nvPr>
        </p:nvSpPr>
        <p:spPr>
          <a:xfrm>
            <a:off x="669727" y="468809"/>
            <a:ext cx="3750469" cy="4205883"/>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9pPr>
          </a:lstStyle>
          <a:p/>
        </p:txBody>
      </p:sp>
      <p:sp>
        <p:nvSpPr>
          <p:cNvPr id="175" name="Google Shape;175;p45"/>
          <p:cNvSpPr txBox="1"/>
          <p:nvPr>
            <p:ph idx="12" type="sldNum"/>
          </p:nvPr>
        </p:nvSpPr>
        <p:spPr>
          <a:xfrm>
            <a:off x="4437983" y="4878958"/>
            <a:ext cx="259104" cy="200918"/>
          </a:xfrm>
          <a:prstGeom prst="rect">
            <a:avLst/>
          </a:prstGeom>
          <a:noFill/>
          <a:ln>
            <a:noFill/>
          </a:ln>
        </p:spPr>
        <p:txBody>
          <a:bodyPr anchorCtr="0" anchor="t" bIns="32750" lIns="32750" spcFirstLastPara="1" rIns="32750" wrap="square" tIns="32750">
            <a:noAutofit/>
          </a:bodyPr>
          <a:lstStyle>
            <a:lvl1pPr indent="0" lvl="0" marL="0" algn="ctr">
              <a:lnSpc>
                <a:spcPct val="100000"/>
              </a:lnSpc>
              <a:spcBef>
                <a:spcPts val="0"/>
              </a:spcBef>
              <a:spcAft>
                <a:spcPts val="0"/>
              </a:spcAft>
              <a:buClr>
                <a:srgbClr val="000000"/>
              </a:buClr>
              <a:buSzPts val="1200"/>
              <a:buFont typeface="Helvetica Neue Light"/>
              <a:buNone/>
              <a:defRPr sz="1200"/>
            </a:lvl1pPr>
            <a:lvl2pPr indent="0" lvl="1" marL="0" algn="ctr">
              <a:lnSpc>
                <a:spcPct val="100000"/>
              </a:lnSpc>
              <a:spcBef>
                <a:spcPts val="0"/>
              </a:spcBef>
              <a:spcAft>
                <a:spcPts val="0"/>
              </a:spcAft>
              <a:buClr>
                <a:srgbClr val="000000"/>
              </a:buClr>
              <a:buSzPts val="1200"/>
              <a:buFont typeface="Helvetica Neue Light"/>
              <a:buNone/>
              <a:defRPr sz="1200"/>
            </a:lvl2pPr>
            <a:lvl3pPr indent="0" lvl="2" marL="0" algn="ctr">
              <a:lnSpc>
                <a:spcPct val="100000"/>
              </a:lnSpc>
              <a:spcBef>
                <a:spcPts val="0"/>
              </a:spcBef>
              <a:spcAft>
                <a:spcPts val="0"/>
              </a:spcAft>
              <a:buClr>
                <a:srgbClr val="000000"/>
              </a:buClr>
              <a:buSzPts val="1200"/>
              <a:buFont typeface="Helvetica Neue Light"/>
              <a:buNone/>
              <a:defRPr sz="1200"/>
            </a:lvl3pPr>
            <a:lvl4pPr indent="0" lvl="3" marL="0" algn="ctr">
              <a:lnSpc>
                <a:spcPct val="100000"/>
              </a:lnSpc>
              <a:spcBef>
                <a:spcPts val="0"/>
              </a:spcBef>
              <a:spcAft>
                <a:spcPts val="0"/>
              </a:spcAft>
              <a:buClr>
                <a:srgbClr val="000000"/>
              </a:buClr>
              <a:buSzPts val="1200"/>
              <a:buFont typeface="Helvetica Neue Light"/>
              <a:buNone/>
              <a:defRPr sz="1200"/>
            </a:lvl4pPr>
            <a:lvl5pPr indent="0" lvl="4" marL="0" algn="ctr">
              <a:lnSpc>
                <a:spcPct val="100000"/>
              </a:lnSpc>
              <a:spcBef>
                <a:spcPts val="0"/>
              </a:spcBef>
              <a:spcAft>
                <a:spcPts val="0"/>
              </a:spcAft>
              <a:buClr>
                <a:srgbClr val="000000"/>
              </a:buClr>
              <a:buSzPts val="1200"/>
              <a:buFont typeface="Helvetica Neue Light"/>
              <a:buNone/>
              <a:defRPr sz="1200"/>
            </a:lvl5pPr>
            <a:lvl6pPr indent="0" lvl="5" marL="0" algn="ctr">
              <a:lnSpc>
                <a:spcPct val="100000"/>
              </a:lnSpc>
              <a:spcBef>
                <a:spcPts val="0"/>
              </a:spcBef>
              <a:spcAft>
                <a:spcPts val="0"/>
              </a:spcAft>
              <a:buClr>
                <a:srgbClr val="000000"/>
              </a:buClr>
              <a:buSzPts val="1200"/>
              <a:buFont typeface="Helvetica Neue Light"/>
              <a:buNone/>
              <a:defRPr sz="1200"/>
            </a:lvl6pPr>
            <a:lvl7pPr indent="0" lvl="6" marL="0" algn="ctr">
              <a:lnSpc>
                <a:spcPct val="100000"/>
              </a:lnSpc>
              <a:spcBef>
                <a:spcPts val="0"/>
              </a:spcBef>
              <a:spcAft>
                <a:spcPts val="0"/>
              </a:spcAft>
              <a:buClr>
                <a:srgbClr val="000000"/>
              </a:buClr>
              <a:buSzPts val="1200"/>
              <a:buFont typeface="Helvetica Neue Light"/>
              <a:buNone/>
              <a:defRPr sz="1200"/>
            </a:lvl7pPr>
            <a:lvl8pPr indent="0" lvl="7" marL="0" algn="ctr">
              <a:lnSpc>
                <a:spcPct val="100000"/>
              </a:lnSpc>
              <a:spcBef>
                <a:spcPts val="0"/>
              </a:spcBef>
              <a:spcAft>
                <a:spcPts val="0"/>
              </a:spcAft>
              <a:buClr>
                <a:srgbClr val="000000"/>
              </a:buClr>
              <a:buSzPts val="1200"/>
              <a:buFont typeface="Helvetica Neue Light"/>
              <a:buNone/>
              <a:defRPr sz="1200"/>
            </a:lvl8pPr>
            <a:lvl9pPr indent="0" lvl="8" mar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76" name="Shape 176"/>
        <p:cNvGrpSpPr/>
        <p:nvPr/>
      </p:nvGrpSpPr>
      <p:grpSpPr>
        <a:xfrm>
          <a:off x="0" y="0"/>
          <a:ext cx="0" cy="0"/>
          <a:chOff x="0" y="0"/>
          <a:chExt cx="0" cy="0"/>
        </a:xfrm>
      </p:grpSpPr>
      <p:sp>
        <p:nvSpPr>
          <p:cNvPr id="177" name="Google Shape;177;p46"/>
          <p:cNvSpPr txBox="1"/>
          <p:nvPr>
            <p:ph idx="1" type="body"/>
          </p:nvPr>
        </p:nvSpPr>
        <p:spPr>
          <a:xfrm>
            <a:off x="892969" y="3355330"/>
            <a:ext cx="7358063" cy="247799"/>
          </a:xfrm>
          <a:prstGeom prst="rect">
            <a:avLst/>
          </a:prstGeom>
          <a:noFill/>
          <a:ln>
            <a:noFill/>
          </a:ln>
        </p:spPr>
        <p:txBody>
          <a:bodyPr anchorCtr="0" anchor="t" bIns="32750" lIns="32750" spcFirstLastPara="1" rIns="32750" wrap="square" tIns="32750">
            <a:noAutofit/>
          </a:bodyPr>
          <a:lstStyle>
            <a:lvl1pPr indent="-228600" lvl="0" marL="457200" algn="ctr">
              <a:lnSpc>
                <a:spcPct val="100000"/>
              </a:lnSpc>
              <a:spcBef>
                <a:spcPts val="0"/>
              </a:spcBef>
              <a:spcAft>
                <a:spcPts val="0"/>
              </a:spcAft>
              <a:buClr>
                <a:srgbClr val="000000"/>
              </a:buClr>
              <a:buSzPts val="1500"/>
              <a:buFont typeface="Helvetica Neue Light"/>
              <a:buNone/>
              <a:defRPr sz="1500"/>
            </a:lvl1pPr>
            <a:lvl2pPr indent="-285750" lvl="1" marL="914400" algn="l">
              <a:lnSpc>
                <a:spcPct val="100000"/>
              </a:lnSpc>
              <a:spcBef>
                <a:spcPts val="2700"/>
              </a:spcBef>
              <a:spcAft>
                <a:spcPts val="0"/>
              </a:spcAft>
              <a:buClr>
                <a:srgbClr val="000000"/>
              </a:buClr>
              <a:buSzPts val="900"/>
              <a:buChar char="•"/>
              <a:defRPr/>
            </a:lvl2pPr>
            <a:lvl3pPr indent="-285750" lvl="2" marL="1371600" algn="l">
              <a:lnSpc>
                <a:spcPct val="100000"/>
              </a:lnSpc>
              <a:spcBef>
                <a:spcPts val="2700"/>
              </a:spcBef>
              <a:spcAft>
                <a:spcPts val="0"/>
              </a:spcAft>
              <a:buClr>
                <a:srgbClr val="000000"/>
              </a:buClr>
              <a:buSzPts val="900"/>
              <a:buChar char="•"/>
              <a:defRPr/>
            </a:lvl3pPr>
            <a:lvl4pPr indent="-285750" lvl="3" marL="1828800" algn="l">
              <a:lnSpc>
                <a:spcPct val="100000"/>
              </a:lnSpc>
              <a:spcBef>
                <a:spcPts val="2700"/>
              </a:spcBef>
              <a:spcAft>
                <a:spcPts val="0"/>
              </a:spcAft>
              <a:buClr>
                <a:srgbClr val="000000"/>
              </a:buClr>
              <a:buSzPts val="900"/>
              <a:buChar char="•"/>
              <a:defRPr/>
            </a:lvl4pPr>
            <a:lvl5pPr indent="-285750" lvl="4" marL="2286000" algn="l">
              <a:lnSpc>
                <a:spcPct val="100000"/>
              </a:lnSpc>
              <a:spcBef>
                <a:spcPts val="2700"/>
              </a:spcBef>
              <a:spcAft>
                <a:spcPts val="0"/>
              </a:spcAft>
              <a:buClr>
                <a:srgbClr val="000000"/>
              </a:buClr>
              <a:buSzPts val="900"/>
              <a:buChar char="•"/>
              <a:defRPr/>
            </a:lvl5pPr>
            <a:lvl6pPr indent="-285750" lvl="5" marL="2743200" algn="l">
              <a:lnSpc>
                <a:spcPct val="100000"/>
              </a:lnSpc>
              <a:spcBef>
                <a:spcPts val="2700"/>
              </a:spcBef>
              <a:spcAft>
                <a:spcPts val="0"/>
              </a:spcAft>
              <a:buClr>
                <a:srgbClr val="000000"/>
              </a:buClr>
              <a:buSzPts val="900"/>
              <a:buChar char="•"/>
              <a:defRPr/>
            </a:lvl6pPr>
            <a:lvl7pPr indent="-285750" lvl="6" marL="3200400" algn="l">
              <a:lnSpc>
                <a:spcPct val="100000"/>
              </a:lnSpc>
              <a:spcBef>
                <a:spcPts val="2700"/>
              </a:spcBef>
              <a:spcAft>
                <a:spcPts val="0"/>
              </a:spcAft>
              <a:buClr>
                <a:srgbClr val="000000"/>
              </a:buClr>
              <a:buSzPts val="900"/>
              <a:buChar char="•"/>
              <a:defRPr/>
            </a:lvl7pPr>
            <a:lvl8pPr indent="-285750" lvl="7" marL="3657600" algn="l">
              <a:lnSpc>
                <a:spcPct val="100000"/>
              </a:lnSpc>
              <a:spcBef>
                <a:spcPts val="2700"/>
              </a:spcBef>
              <a:spcAft>
                <a:spcPts val="0"/>
              </a:spcAft>
              <a:buClr>
                <a:srgbClr val="000000"/>
              </a:buClr>
              <a:buSzPts val="900"/>
              <a:buChar char="•"/>
              <a:defRPr/>
            </a:lvl8pPr>
            <a:lvl9pPr indent="-285750" lvl="8" marL="4114800" algn="l">
              <a:lnSpc>
                <a:spcPct val="100000"/>
              </a:lnSpc>
              <a:spcBef>
                <a:spcPts val="2700"/>
              </a:spcBef>
              <a:spcAft>
                <a:spcPts val="0"/>
              </a:spcAft>
              <a:buClr>
                <a:srgbClr val="000000"/>
              </a:buClr>
              <a:buSzPts val="900"/>
              <a:buChar char="•"/>
              <a:defRPr/>
            </a:lvl9pPr>
          </a:lstStyle>
          <a:p/>
        </p:txBody>
      </p:sp>
      <p:sp>
        <p:nvSpPr>
          <p:cNvPr id="178" name="Google Shape;178;p46"/>
          <p:cNvSpPr txBox="1"/>
          <p:nvPr>
            <p:ph idx="2" type="body"/>
          </p:nvPr>
        </p:nvSpPr>
        <p:spPr>
          <a:xfrm>
            <a:off x="892969" y="2250281"/>
            <a:ext cx="7358063" cy="361652"/>
          </a:xfrm>
          <a:prstGeom prst="rect">
            <a:avLst/>
          </a:prstGeom>
          <a:noFill/>
          <a:ln>
            <a:noFill/>
          </a:ln>
        </p:spPr>
        <p:txBody>
          <a:bodyPr anchorCtr="0" anchor="ctr" bIns="32750" lIns="32750" spcFirstLastPara="1" rIns="32750" wrap="square" tIns="32750">
            <a:noAutofit/>
          </a:bodyPr>
          <a:lstStyle>
            <a:lvl1pPr indent="-228600" lvl="0" marL="457200" algn="ctr">
              <a:lnSpc>
                <a:spcPct val="100000"/>
              </a:lnSpc>
              <a:spcBef>
                <a:spcPts val="0"/>
              </a:spcBef>
              <a:spcAft>
                <a:spcPts val="0"/>
              </a:spcAft>
              <a:buClr>
                <a:srgbClr val="000000"/>
              </a:buClr>
              <a:buSzPts val="2400"/>
              <a:buFont typeface="Helvetica Neue Light"/>
              <a:buNone/>
              <a:defRPr sz="2400"/>
            </a:lvl1pPr>
            <a:lvl2pPr indent="-285750" lvl="1" marL="914400" algn="l">
              <a:lnSpc>
                <a:spcPct val="100000"/>
              </a:lnSpc>
              <a:spcBef>
                <a:spcPts val="2700"/>
              </a:spcBef>
              <a:spcAft>
                <a:spcPts val="0"/>
              </a:spcAft>
              <a:buClr>
                <a:srgbClr val="000000"/>
              </a:buClr>
              <a:buSzPts val="900"/>
              <a:buChar char="•"/>
              <a:defRPr/>
            </a:lvl2pPr>
            <a:lvl3pPr indent="-285750" lvl="2" marL="1371600" algn="l">
              <a:lnSpc>
                <a:spcPct val="100000"/>
              </a:lnSpc>
              <a:spcBef>
                <a:spcPts val="2700"/>
              </a:spcBef>
              <a:spcAft>
                <a:spcPts val="0"/>
              </a:spcAft>
              <a:buClr>
                <a:srgbClr val="000000"/>
              </a:buClr>
              <a:buSzPts val="900"/>
              <a:buChar char="•"/>
              <a:defRPr/>
            </a:lvl3pPr>
            <a:lvl4pPr indent="-285750" lvl="3" marL="1828800" algn="l">
              <a:lnSpc>
                <a:spcPct val="100000"/>
              </a:lnSpc>
              <a:spcBef>
                <a:spcPts val="2700"/>
              </a:spcBef>
              <a:spcAft>
                <a:spcPts val="0"/>
              </a:spcAft>
              <a:buClr>
                <a:srgbClr val="000000"/>
              </a:buClr>
              <a:buSzPts val="900"/>
              <a:buChar char="•"/>
              <a:defRPr/>
            </a:lvl4pPr>
            <a:lvl5pPr indent="-285750" lvl="4" marL="2286000" algn="l">
              <a:lnSpc>
                <a:spcPct val="100000"/>
              </a:lnSpc>
              <a:spcBef>
                <a:spcPts val="2700"/>
              </a:spcBef>
              <a:spcAft>
                <a:spcPts val="0"/>
              </a:spcAft>
              <a:buClr>
                <a:srgbClr val="000000"/>
              </a:buClr>
              <a:buSzPts val="900"/>
              <a:buChar char="•"/>
              <a:defRPr/>
            </a:lvl5pPr>
            <a:lvl6pPr indent="-285750" lvl="5" marL="2743200" algn="l">
              <a:lnSpc>
                <a:spcPct val="100000"/>
              </a:lnSpc>
              <a:spcBef>
                <a:spcPts val="2700"/>
              </a:spcBef>
              <a:spcAft>
                <a:spcPts val="0"/>
              </a:spcAft>
              <a:buClr>
                <a:srgbClr val="000000"/>
              </a:buClr>
              <a:buSzPts val="900"/>
              <a:buChar char="•"/>
              <a:defRPr/>
            </a:lvl6pPr>
            <a:lvl7pPr indent="-285750" lvl="6" marL="3200400" algn="l">
              <a:lnSpc>
                <a:spcPct val="100000"/>
              </a:lnSpc>
              <a:spcBef>
                <a:spcPts val="2700"/>
              </a:spcBef>
              <a:spcAft>
                <a:spcPts val="0"/>
              </a:spcAft>
              <a:buClr>
                <a:srgbClr val="000000"/>
              </a:buClr>
              <a:buSzPts val="900"/>
              <a:buChar char="•"/>
              <a:defRPr/>
            </a:lvl7pPr>
            <a:lvl8pPr indent="-285750" lvl="7" marL="3657600" algn="l">
              <a:lnSpc>
                <a:spcPct val="100000"/>
              </a:lnSpc>
              <a:spcBef>
                <a:spcPts val="2700"/>
              </a:spcBef>
              <a:spcAft>
                <a:spcPts val="0"/>
              </a:spcAft>
              <a:buClr>
                <a:srgbClr val="000000"/>
              </a:buClr>
              <a:buSzPts val="900"/>
              <a:buChar char="•"/>
              <a:defRPr/>
            </a:lvl8pPr>
            <a:lvl9pPr indent="-285750" lvl="8" marL="4114800" algn="l">
              <a:lnSpc>
                <a:spcPct val="100000"/>
              </a:lnSpc>
              <a:spcBef>
                <a:spcPts val="2700"/>
              </a:spcBef>
              <a:spcAft>
                <a:spcPts val="0"/>
              </a:spcAft>
              <a:buClr>
                <a:srgbClr val="000000"/>
              </a:buClr>
              <a:buSzPts val="900"/>
              <a:buChar char="•"/>
              <a:defRPr/>
            </a:lvl9pPr>
          </a:lstStyle>
          <a:p/>
        </p:txBody>
      </p:sp>
      <p:sp>
        <p:nvSpPr>
          <p:cNvPr id="179" name="Google Shape;179;p46"/>
          <p:cNvSpPr txBox="1"/>
          <p:nvPr>
            <p:ph idx="12" type="sldNum"/>
          </p:nvPr>
        </p:nvSpPr>
        <p:spPr>
          <a:xfrm>
            <a:off x="4437983" y="4878958"/>
            <a:ext cx="259104" cy="200918"/>
          </a:xfrm>
          <a:prstGeom prst="rect">
            <a:avLst/>
          </a:prstGeom>
          <a:noFill/>
          <a:ln>
            <a:noFill/>
          </a:ln>
        </p:spPr>
        <p:txBody>
          <a:bodyPr anchorCtr="0" anchor="t" bIns="32750" lIns="32750" spcFirstLastPara="1" rIns="32750" wrap="square" tIns="32750">
            <a:noAutofit/>
          </a:bodyPr>
          <a:lstStyle>
            <a:lvl1pPr indent="0" lvl="0" marL="0" algn="ctr">
              <a:lnSpc>
                <a:spcPct val="100000"/>
              </a:lnSpc>
              <a:spcBef>
                <a:spcPts val="0"/>
              </a:spcBef>
              <a:spcAft>
                <a:spcPts val="0"/>
              </a:spcAft>
              <a:buClr>
                <a:srgbClr val="000000"/>
              </a:buClr>
              <a:buSzPts val="1200"/>
              <a:buFont typeface="Helvetica Neue Light"/>
              <a:buNone/>
              <a:defRPr sz="1200"/>
            </a:lvl1pPr>
            <a:lvl2pPr indent="0" lvl="1" marL="0" algn="ctr">
              <a:lnSpc>
                <a:spcPct val="100000"/>
              </a:lnSpc>
              <a:spcBef>
                <a:spcPts val="0"/>
              </a:spcBef>
              <a:spcAft>
                <a:spcPts val="0"/>
              </a:spcAft>
              <a:buClr>
                <a:srgbClr val="000000"/>
              </a:buClr>
              <a:buSzPts val="1200"/>
              <a:buFont typeface="Helvetica Neue Light"/>
              <a:buNone/>
              <a:defRPr sz="1200"/>
            </a:lvl2pPr>
            <a:lvl3pPr indent="0" lvl="2" marL="0" algn="ctr">
              <a:lnSpc>
                <a:spcPct val="100000"/>
              </a:lnSpc>
              <a:spcBef>
                <a:spcPts val="0"/>
              </a:spcBef>
              <a:spcAft>
                <a:spcPts val="0"/>
              </a:spcAft>
              <a:buClr>
                <a:srgbClr val="000000"/>
              </a:buClr>
              <a:buSzPts val="1200"/>
              <a:buFont typeface="Helvetica Neue Light"/>
              <a:buNone/>
              <a:defRPr sz="1200"/>
            </a:lvl3pPr>
            <a:lvl4pPr indent="0" lvl="3" marL="0" algn="ctr">
              <a:lnSpc>
                <a:spcPct val="100000"/>
              </a:lnSpc>
              <a:spcBef>
                <a:spcPts val="0"/>
              </a:spcBef>
              <a:spcAft>
                <a:spcPts val="0"/>
              </a:spcAft>
              <a:buClr>
                <a:srgbClr val="000000"/>
              </a:buClr>
              <a:buSzPts val="1200"/>
              <a:buFont typeface="Helvetica Neue Light"/>
              <a:buNone/>
              <a:defRPr sz="1200"/>
            </a:lvl4pPr>
            <a:lvl5pPr indent="0" lvl="4" marL="0" algn="ctr">
              <a:lnSpc>
                <a:spcPct val="100000"/>
              </a:lnSpc>
              <a:spcBef>
                <a:spcPts val="0"/>
              </a:spcBef>
              <a:spcAft>
                <a:spcPts val="0"/>
              </a:spcAft>
              <a:buClr>
                <a:srgbClr val="000000"/>
              </a:buClr>
              <a:buSzPts val="1200"/>
              <a:buFont typeface="Helvetica Neue Light"/>
              <a:buNone/>
              <a:defRPr sz="1200"/>
            </a:lvl5pPr>
            <a:lvl6pPr indent="0" lvl="5" marL="0" algn="ctr">
              <a:lnSpc>
                <a:spcPct val="100000"/>
              </a:lnSpc>
              <a:spcBef>
                <a:spcPts val="0"/>
              </a:spcBef>
              <a:spcAft>
                <a:spcPts val="0"/>
              </a:spcAft>
              <a:buClr>
                <a:srgbClr val="000000"/>
              </a:buClr>
              <a:buSzPts val="1200"/>
              <a:buFont typeface="Helvetica Neue Light"/>
              <a:buNone/>
              <a:defRPr sz="1200"/>
            </a:lvl6pPr>
            <a:lvl7pPr indent="0" lvl="6" marL="0" algn="ctr">
              <a:lnSpc>
                <a:spcPct val="100000"/>
              </a:lnSpc>
              <a:spcBef>
                <a:spcPts val="0"/>
              </a:spcBef>
              <a:spcAft>
                <a:spcPts val="0"/>
              </a:spcAft>
              <a:buClr>
                <a:srgbClr val="000000"/>
              </a:buClr>
              <a:buSzPts val="1200"/>
              <a:buFont typeface="Helvetica Neue Light"/>
              <a:buNone/>
              <a:defRPr sz="1200"/>
            </a:lvl7pPr>
            <a:lvl8pPr indent="0" lvl="7" marL="0" algn="ctr">
              <a:lnSpc>
                <a:spcPct val="100000"/>
              </a:lnSpc>
              <a:spcBef>
                <a:spcPts val="0"/>
              </a:spcBef>
              <a:spcAft>
                <a:spcPts val="0"/>
              </a:spcAft>
              <a:buClr>
                <a:srgbClr val="000000"/>
              </a:buClr>
              <a:buSzPts val="1200"/>
              <a:buFont typeface="Helvetica Neue Light"/>
              <a:buNone/>
              <a:defRPr sz="1200"/>
            </a:lvl8pPr>
            <a:lvl9pPr indent="0" lvl="8" mar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180" name="Shape 180"/>
        <p:cNvGrpSpPr/>
        <p:nvPr/>
      </p:nvGrpSpPr>
      <p:grpSpPr>
        <a:xfrm>
          <a:off x="0" y="0"/>
          <a:ext cx="0" cy="0"/>
          <a:chOff x="0" y="0"/>
          <a:chExt cx="0" cy="0"/>
        </a:xfrm>
      </p:grpSpPr>
      <p:sp>
        <p:nvSpPr>
          <p:cNvPr id="181" name="Google Shape;181;p47"/>
          <p:cNvSpPr/>
          <p:nvPr>
            <p:ph idx="2" type="pic"/>
          </p:nvPr>
        </p:nvSpPr>
        <p:spPr>
          <a:xfrm>
            <a:off x="0" y="0"/>
            <a:ext cx="9144000" cy="51435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9pPr>
          </a:lstStyle>
          <a:p/>
        </p:txBody>
      </p:sp>
      <p:sp>
        <p:nvSpPr>
          <p:cNvPr id="182" name="Google Shape;182;p47"/>
          <p:cNvSpPr txBox="1"/>
          <p:nvPr>
            <p:ph idx="12" type="sldNum"/>
          </p:nvPr>
        </p:nvSpPr>
        <p:spPr>
          <a:xfrm>
            <a:off x="4437983" y="4878958"/>
            <a:ext cx="259104" cy="200918"/>
          </a:xfrm>
          <a:prstGeom prst="rect">
            <a:avLst/>
          </a:prstGeom>
          <a:noFill/>
          <a:ln>
            <a:noFill/>
          </a:ln>
        </p:spPr>
        <p:txBody>
          <a:bodyPr anchorCtr="0" anchor="t" bIns="32750" lIns="32750" spcFirstLastPara="1" rIns="32750" wrap="square" tIns="32750">
            <a:noAutofit/>
          </a:bodyPr>
          <a:lstStyle>
            <a:lvl1pPr indent="0" lvl="0" marL="0" algn="ctr">
              <a:lnSpc>
                <a:spcPct val="100000"/>
              </a:lnSpc>
              <a:spcBef>
                <a:spcPts val="0"/>
              </a:spcBef>
              <a:spcAft>
                <a:spcPts val="0"/>
              </a:spcAft>
              <a:buClr>
                <a:srgbClr val="000000"/>
              </a:buClr>
              <a:buSzPts val="1200"/>
              <a:buFont typeface="Helvetica Neue Light"/>
              <a:buNone/>
              <a:defRPr sz="1200"/>
            </a:lvl1pPr>
            <a:lvl2pPr indent="0" lvl="1" marL="0" algn="ctr">
              <a:lnSpc>
                <a:spcPct val="100000"/>
              </a:lnSpc>
              <a:spcBef>
                <a:spcPts val="0"/>
              </a:spcBef>
              <a:spcAft>
                <a:spcPts val="0"/>
              </a:spcAft>
              <a:buClr>
                <a:srgbClr val="000000"/>
              </a:buClr>
              <a:buSzPts val="1200"/>
              <a:buFont typeface="Helvetica Neue Light"/>
              <a:buNone/>
              <a:defRPr sz="1200"/>
            </a:lvl2pPr>
            <a:lvl3pPr indent="0" lvl="2" marL="0" algn="ctr">
              <a:lnSpc>
                <a:spcPct val="100000"/>
              </a:lnSpc>
              <a:spcBef>
                <a:spcPts val="0"/>
              </a:spcBef>
              <a:spcAft>
                <a:spcPts val="0"/>
              </a:spcAft>
              <a:buClr>
                <a:srgbClr val="000000"/>
              </a:buClr>
              <a:buSzPts val="1200"/>
              <a:buFont typeface="Helvetica Neue Light"/>
              <a:buNone/>
              <a:defRPr sz="1200"/>
            </a:lvl3pPr>
            <a:lvl4pPr indent="0" lvl="3" marL="0" algn="ctr">
              <a:lnSpc>
                <a:spcPct val="100000"/>
              </a:lnSpc>
              <a:spcBef>
                <a:spcPts val="0"/>
              </a:spcBef>
              <a:spcAft>
                <a:spcPts val="0"/>
              </a:spcAft>
              <a:buClr>
                <a:srgbClr val="000000"/>
              </a:buClr>
              <a:buSzPts val="1200"/>
              <a:buFont typeface="Helvetica Neue Light"/>
              <a:buNone/>
              <a:defRPr sz="1200"/>
            </a:lvl4pPr>
            <a:lvl5pPr indent="0" lvl="4" marL="0" algn="ctr">
              <a:lnSpc>
                <a:spcPct val="100000"/>
              </a:lnSpc>
              <a:spcBef>
                <a:spcPts val="0"/>
              </a:spcBef>
              <a:spcAft>
                <a:spcPts val="0"/>
              </a:spcAft>
              <a:buClr>
                <a:srgbClr val="000000"/>
              </a:buClr>
              <a:buSzPts val="1200"/>
              <a:buFont typeface="Helvetica Neue Light"/>
              <a:buNone/>
              <a:defRPr sz="1200"/>
            </a:lvl5pPr>
            <a:lvl6pPr indent="0" lvl="5" marL="0" algn="ctr">
              <a:lnSpc>
                <a:spcPct val="100000"/>
              </a:lnSpc>
              <a:spcBef>
                <a:spcPts val="0"/>
              </a:spcBef>
              <a:spcAft>
                <a:spcPts val="0"/>
              </a:spcAft>
              <a:buClr>
                <a:srgbClr val="000000"/>
              </a:buClr>
              <a:buSzPts val="1200"/>
              <a:buFont typeface="Helvetica Neue Light"/>
              <a:buNone/>
              <a:defRPr sz="1200"/>
            </a:lvl6pPr>
            <a:lvl7pPr indent="0" lvl="6" marL="0" algn="ctr">
              <a:lnSpc>
                <a:spcPct val="100000"/>
              </a:lnSpc>
              <a:spcBef>
                <a:spcPts val="0"/>
              </a:spcBef>
              <a:spcAft>
                <a:spcPts val="0"/>
              </a:spcAft>
              <a:buClr>
                <a:srgbClr val="000000"/>
              </a:buClr>
              <a:buSzPts val="1200"/>
              <a:buFont typeface="Helvetica Neue Light"/>
              <a:buNone/>
              <a:defRPr sz="1200"/>
            </a:lvl7pPr>
            <a:lvl8pPr indent="0" lvl="7" marL="0" algn="ctr">
              <a:lnSpc>
                <a:spcPct val="100000"/>
              </a:lnSpc>
              <a:spcBef>
                <a:spcPts val="0"/>
              </a:spcBef>
              <a:spcAft>
                <a:spcPts val="0"/>
              </a:spcAft>
              <a:buClr>
                <a:srgbClr val="000000"/>
              </a:buClr>
              <a:buSzPts val="1200"/>
              <a:buFont typeface="Helvetica Neue Light"/>
              <a:buNone/>
              <a:defRPr sz="1200"/>
            </a:lvl8pPr>
            <a:lvl9pPr indent="0" lvl="8" mar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83" name="Shape 183"/>
        <p:cNvGrpSpPr/>
        <p:nvPr/>
      </p:nvGrpSpPr>
      <p:grpSpPr>
        <a:xfrm>
          <a:off x="0" y="0"/>
          <a:ext cx="0" cy="0"/>
          <a:chOff x="0" y="0"/>
          <a:chExt cx="0" cy="0"/>
        </a:xfrm>
      </p:grpSpPr>
      <p:sp>
        <p:nvSpPr>
          <p:cNvPr id="184" name="Google Shape;184;p48"/>
          <p:cNvSpPr txBox="1"/>
          <p:nvPr>
            <p:ph idx="12" type="sldNum"/>
          </p:nvPr>
        </p:nvSpPr>
        <p:spPr>
          <a:xfrm>
            <a:off x="4437983" y="4878958"/>
            <a:ext cx="259104" cy="200918"/>
          </a:xfrm>
          <a:prstGeom prst="rect">
            <a:avLst/>
          </a:prstGeom>
          <a:noFill/>
          <a:ln>
            <a:noFill/>
          </a:ln>
        </p:spPr>
        <p:txBody>
          <a:bodyPr anchorCtr="0" anchor="t" bIns="32750" lIns="32750" spcFirstLastPara="1" rIns="32750" wrap="square" tIns="32750">
            <a:noAutofit/>
          </a:bodyPr>
          <a:lstStyle>
            <a:lvl1pPr indent="0" lvl="0" marL="0" algn="ctr">
              <a:lnSpc>
                <a:spcPct val="100000"/>
              </a:lnSpc>
              <a:spcBef>
                <a:spcPts val="0"/>
              </a:spcBef>
              <a:spcAft>
                <a:spcPts val="0"/>
              </a:spcAft>
              <a:buClr>
                <a:srgbClr val="000000"/>
              </a:buClr>
              <a:buSzPts val="1200"/>
              <a:buFont typeface="Helvetica Neue Light"/>
              <a:buNone/>
              <a:defRPr sz="1200"/>
            </a:lvl1pPr>
            <a:lvl2pPr indent="0" lvl="1" marL="0" algn="ctr">
              <a:lnSpc>
                <a:spcPct val="100000"/>
              </a:lnSpc>
              <a:spcBef>
                <a:spcPts val="0"/>
              </a:spcBef>
              <a:spcAft>
                <a:spcPts val="0"/>
              </a:spcAft>
              <a:buClr>
                <a:srgbClr val="000000"/>
              </a:buClr>
              <a:buSzPts val="1200"/>
              <a:buFont typeface="Helvetica Neue Light"/>
              <a:buNone/>
              <a:defRPr sz="1200"/>
            </a:lvl2pPr>
            <a:lvl3pPr indent="0" lvl="2" marL="0" algn="ctr">
              <a:lnSpc>
                <a:spcPct val="100000"/>
              </a:lnSpc>
              <a:spcBef>
                <a:spcPts val="0"/>
              </a:spcBef>
              <a:spcAft>
                <a:spcPts val="0"/>
              </a:spcAft>
              <a:buClr>
                <a:srgbClr val="000000"/>
              </a:buClr>
              <a:buSzPts val="1200"/>
              <a:buFont typeface="Helvetica Neue Light"/>
              <a:buNone/>
              <a:defRPr sz="1200"/>
            </a:lvl3pPr>
            <a:lvl4pPr indent="0" lvl="3" marL="0" algn="ctr">
              <a:lnSpc>
                <a:spcPct val="100000"/>
              </a:lnSpc>
              <a:spcBef>
                <a:spcPts val="0"/>
              </a:spcBef>
              <a:spcAft>
                <a:spcPts val="0"/>
              </a:spcAft>
              <a:buClr>
                <a:srgbClr val="000000"/>
              </a:buClr>
              <a:buSzPts val="1200"/>
              <a:buFont typeface="Helvetica Neue Light"/>
              <a:buNone/>
              <a:defRPr sz="1200"/>
            </a:lvl4pPr>
            <a:lvl5pPr indent="0" lvl="4" marL="0" algn="ctr">
              <a:lnSpc>
                <a:spcPct val="100000"/>
              </a:lnSpc>
              <a:spcBef>
                <a:spcPts val="0"/>
              </a:spcBef>
              <a:spcAft>
                <a:spcPts val="0"/>
              </a:spcAft>
              <a:buClr>
                <a:srgbClr val="000000"/>
              </a:buClr>
              <a:buSzPts val="1200"/>
              <a:buFont typeface="Helvetica Neue Light"/>
              <a:buNone/>
              <a:defRPr sz="1200"/>
            </a:lvl5pPr>
            <a:lvl6pPr indent="0" lvl="5" marL="0" algn="ctr">
              <a:lnSpc>
                <a:spcPct val="100000"/>
              </a:lnSpc>
              <a:spcBef>
                <a:spcPts val="0"/>
              </a:spcBef>
              <a:spcAft>
                <a:spcPts val="0"/>
              </a:spcAft>
              <a:buClr>
                <a:srgbClr val="000000"/>
              </a:buClr>
              <a:buSzPts val="1200"/>
              <a:buFont typeface="Helvetica Neue Light"/>
              <a:buNone/>
              <a:defRPr sz="1200"/>
            </a:lvl6pPr>
            <a:lvl7pPr indent="0" lvl="6" marL="0" algn="ctr">
              <a:lnSpc>
                <a:spcPct val="100000"/>
              </a:lnSpc>
              <a:spcBef>
                <a:spcPts val="0"/>
              </a:spcBef>
              <a:spcAft>
                <a:spcPts val="0"/>
              </a:spcAft>
              <a:buClr>
                <a:srgbClr val="000000"/>
              </a:buClr>
              <a:buSzPts val="1200"/>
              <a:buFont typeface="Helvetica Neue Light"/>
              <a:buNone/>
              <a:defRPr sz="1200"/>
            </a:lvl7pPr>
            <a:lvl8pPr indent="0" lvl="7" marL="0" algn="ctr">
              <a:lnSpc>
                <a:spcPct val="100000"/>
              </a:lnSpc>
              <a:spcBef>
                <a:spcPts val="0"/>
              </a:spcBef>
              <a:spcAft>
                <a:spcPts val="0"/>
              </a:spcAft>
              <a:buClr>
                <a:srgbClr val="000000"/>
              </a:buClr>
              <a:buSzPts val="1200"/>
              <a:buFont typeface="Helvetica Neue Light"/>
              <a:buNone/>
              <a:defRPr sz="1200"/>
            </a:lvl8pPr>
            <a:lvl9pPr indent="0" lvl="8" mar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type="tx">
  <p:cSld name="TITLE_AND_BODY">
    <p:spTree>
      <p:nvGrpSpPr>
        <p:cNvPr id="189" name="Shape 189"/>
        <p:cNvGrpSpPr/>
        <p:nvPr/>
      </p:nvGrpSpPr>
      <p:grpSpPr>
        <a:xfrm>
          <a:off x="0" y="0"/>
          <a:ext cx="0" cy="0"/>
          <a:chOff x="0" y="0"/>
          <a:chExt cx="0" cy="0"/>
        </a:xfrm>
      </p:grpSpPr>
      <p:sp>
        <p:nvSpPr>
          <p:cNvPr id="190" name="Google Shape;190;p50"/>
          <p:cNvSpPr txBox="1"/>
          <p:nvPr>
            <p:ph idx="1" type="body"/>
          </p:nvPr>
        </p:nvSpPr>
        <p:spPr>
          <a:xfrm>
            <a:off x="178594" y="26789"/>
            <a:ext cx="7804547" cy="536096"/>
          </a:xfrm>
          <a:prstGeom prst="rect">
            <a:avLst/>
          </a:prstGeom>
          <a:noFill/>
          <a:ln>
            <a:noFill/>
          </a:ln>
        </p:spPr>
        <p:txBody>
          <a:bodyPr anchorCtr="0" anchor="ctr" bIns="32750" lIns="32750" spcFirstLastPara="1" rIns="32750" wrap="square" tIns="32750">
            <a:noAutofit/>
          </a:bodyPr>
          <a:lstStyle>
            <a:lvl1pPr indent="-228600" lvl="0" marL="457200" algn="l">
              <a:lnSpc>
                <a:spcPct val="100000"/>
              </a:lnSpc>
              <a:spcBef>
                <a:spcPts val="0"/>
              </a:spcBef>
              <a:spcAft>
                <a:spcPts val="0"/>
              </a:spcAft>
              <a:buClr>
                <a:srgbClr val="000000"/>
              </a:buClr>
              <a:buSzPts val="3200"/>
              <a:buFont typeface="Avenir"/>
              <a:buNone/>
              <a:defRPr sz="3200">
                <a:latin typeface="Avenir"/>
                <a:ea typeface="Avenir"/>
                <a:cs typeface="Avenir"/>
                <a:sym typeface="Avenir"/>
              </a:defRPr>
            </a:lvl1pPr>
            <a:lvl2pPr indent="-285750" lvl="1" marL="914400" algn="l">
              <a:lnSpc>
                <a:spcPct val="100000"/>
              </a:lnSpc>
              <a:spcBef>
                <a:spcPts val="2700"/>
              </a:spcBef>
              <a:spcAft>
                <a:spcPts val="0"/>
              </a:spcAft>
              <a:buClr>
                <a:srgbClr val="000000"/>
              </a:buClr>
              <a:buSzPts val="900"/>
              <a:buChar char="•"/>
              <a:defRPr/>
            </a:lvl2pPr>
            <a:lvl3pPr indent="-285750" lvl="2" marL="1371600" algn="l">
              <a:lnSpc>
                <a:spcPct val="100000"/>
              </a:lnSpc>
              <a:spcBef>
                <a:spcPts val="2700"/>
              </a:spcBef>
              <a:spcAft>
                <a:spcPts val="0"/>
              </a:spcAft>
              <a:buClr>
                <a:srgbClr val="000000"/>
              </a:buClr>
              <a:buSzPts val="900"/>
              <a:buChar char="•"/>
              <a:defRPr/>
            </a:lvl3pPr>
            <a:lvl4pPr indent="-285750" lvl="3" marL="1828800" algn="l">
              <a:lnSpc>
                <a:spcPct val="100000"/>
              </a:lnSpc>
              <a:spcBef>
                <a:spcPts val="2700"/>
              </a:spcBef>
              <a:spcAft>
                <a:spcPts val="0"/>
              </a:spcAft>
              <a:buClr>
                <a:srgbClr val="000000"/>
              </a:buClr>
              <a:buSzPts val="900"/>
              <a:buChar char="•"/>
              <a:defRPr/>
            </a:lvl4pPr>
            <a:lvl5pPr indent="-285750" lvl="4" marL="2286000" algn="l">
              <a:lnSpc>
                <a:spcPct val="100000"/>
              </a:lnSpc>
              <a:spcBef>
                <a:spcPts val="2700"/>
              </a:spcBef>
              <a:spcAft>
                <a:spcPts val="0"/>
              </a:spcAft>
              <a:buClr>
                <a:srgbClr val="000000"/>
              </a:buClr>
              <a:buSzPts val="900"/>
              <a:buChar char="•"/>
              <a:defRPr/>
            </a:lvl5pPr>
            <a:lvl6pPr indent="-285750" lvl="5" marL="2743200" algn="l">
              <a:lnSpc>
                <a:spcPct val="100000"/>
              </a:lnSpc>
              <a:spcBef>
                <a:spcPts val="2700"/>
              </a:spcBef>
              <a:spcAft>
                <a:spcPts val="0"/>
              </a:spcAft>
              <a:buClr>
                <a:srgbClr val="000000"/>
              </a:buClr>
              <a:buSzPts val="900"/>
              <a:buChar char="•"/>
              <a:defRPr/>
            </a:lvl6pPr>
            <a:lvl7pPr indent="-285750" lvl="6" marL="3200400" algn="l">
              <a:lnSpc>
                <a:spcPct val="100000"/>
              </a:lnSpc>
              <a:spcBef>
                <a:spcPts val="2700"/>
              </a:spcBef>
              <a:spcAft>
                <a:spcPts val="0"/>
              </a:spcAft>
              <a:buClr>
                <a:srgbClr val="000000"/>
              </a:buClr>
              <a:buSzPts val="900"/>
              <a:buChar char="•"/>
              <a:defRPr/>
            </a:lvl7pPr>
            <a:lvl8pPr indent="-285750" lvl="7" marL="3657600" algn="l">
              <a:lnSpc>
                <a:spcPct val="100000"/>
              </a:lnSpc>
              <a:spcBef>
                <a:spcPts val="2700"/>
              </a:spcBef>
              <a:spcAft>
                <a:spcPts val="0"/>
              </a:spcAft>
              <a:buClr>
                <a:srgbClr val="000000"/>
              </a:buClr>
              <a:buSzPts val="900"/>
              <a:buChar char="•"/>
              <a:defRPr/>
            </a:lvl8pPr>
            <a:lvl9pPr indent="-285750" lvl="8" marL="4114800" algn="l">
              <a:lnSpc>
                <a:spcPct val="100000"/>
              </a:lnSpc>
              <a:spcBef>
                <a:spcPts val="2700"/>
              </a:spcBef>
              <a:spcAft>
                <a:spcPts val="0"/>
              </a:spcAft>
              <a:buClr>
                <a:srgbClr val="000000"/>
              </a:buClr>
              <a:buSzPts val="900"/>
              <a:buChar char="•"/>
              <a:defRPr/>
            </a:lvl9pPr>
          </a:lstStyle>
          <a:p/>
        </p:txBody>
      </p:sp>
      <p:sp>
        <p:nvSpPr>
          <p:cNvPr id="191" name="Google Shape;191;p50"/>
          <p:cNvSpPr txBox="1"/>
          <p:nvPr>
            <p:ph idx="12" type="sldNum"/>
          </p:nvPr>
        </p:nvSpPr>
        <p:spPr>
          <a:xfrm>
            <a:off x="8724304" y="4801939"/>
            <a:ext cx="318684" cy="274588"/>
          </a:xfrm>
          <a:prstGeom prst="rect">
            <a:avLst/>
          </a:prstGeom>
          <a:noFill/>
          <a:ln>
            <a:noFill/>
          </a:ln>
        </p:spPr>
        <p:txBody>
          <a:bodyPr anchorCtr="0" anchor="t" bIns="32750" lIns="32750" spcFirstLastPara="1" rIns="32750" wrap="square" tIns="32750">
            <a:noAutofit/>
          </a:bodyPr>
          <a:lstStyle>
            <a:lvl1pPr indent="0" lvl="0"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1pPr>
            <a:lvl2pPr indent="0" lvl="1"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2pPr>
            <a:lvl3pPr indent="0" lvl="2"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3pPr>
            <a:lvl4pPr indent="0" lvl="3"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4pPr>
            <a:lvl5pPr indent="0" lvl="4"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5pPr>
            <a:lvl6pPr indent="0" lvl="5"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6pPr>
            <a:lvl7pPr indent="0" lvl="6"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7pPr>
            <a:lvl8pPr indent="0" lvl="7"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8pPr>
            <a:lvl9pPr indent="0" lvl="8" marL="0" marR="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sz="1200">
              <a:latin typeface="Helvetica Neue Light"/>
              <a:ea typeface="Helvetica Neue Light"/>
              <a:cs typeface="Helvetica Neue Light"/>
              <a:sym typeface="Helvetica Neue Light"/>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192" name="Shape 192"/>
        <p:cNvGrpSpPr/>
        <p:nvPr/>
      </p:nvGrpSpPr>
      <p:grpSpPr>
        <a:xfrm>
          <a:off x="0" y="0"/>
          <a:ext cx="0" cy="0"/>
          <a:chOff x="0" y="0"/>
          <a:chExt cx="0" cy="0"/>
        </a:xfrm>
      </p:grpSpPr>
      <p:sp>
        <p:nvSpPr>
          <p:cNvPr id="193" name="Google Shape;193;p51"/>
          <p:cNvSpPr txBox="1"/>
          <p:nvPr>
            <p:ph type="title"/>
          </p:nvPr>
        </p:nvSpPr>
        <p:spPr>
          <a:xfrm>
            <a:off x="669727" y="234404"/>
            <a:ext cx="7804547" cy="1138535"/>
          </a:xfrm>
          <a:prstGeom prst="rect">
            <a:avLst/>
          </a:prstGeom>
          <a:noFill/>
          <a:ln>
            <a:noFill/>
          </a:ln>
        </p:spPr>
        <p:txBody>
          <a:bodyPr anchorCtr="0" anchor="ctr" bIns="32750" lIns="32750" spcFirstLastPara="1" rIns="32750" wrap="square" tIns="32750">
            <a:noAutofit/>
          </a:bodyPr>
          <a:lstStyle>
            <a:lvl1pPr lvl="0" algn="ctr">
              <a:lnSpc>
                <a:spcPct val="100000"/>
              </a:lnSpc>
              <a:spcBef>
                <a:spcPts val="0"/>
              </a:spcBef>
              <a:spcAft>
                <a:spcPts val="0"/>
              </a:spcAft>
              <a:buClr>
                <a:srgbClr val="000000"/>
              </a:buClr>
              <a:buSzPts val="5200"/>
              <a:buFont typeface="Gill Sans"/>
              <a:buNone/>
              <a:defRPr>
                <a:latin typeface="Gill Sans"/>
                <a:ea typeface="Gill Sans"/>
                <a:cs typeface="Gill Sans"/>
                <a:sym typeface="Gill Sans"/>
              </a:defRPr>
            </a:lvl1pPr>
            <a:lvl2pPr lvl="1" algn="ctr">
              <a:lnSpc>
                <a:spcPct val="100000"/>
              </a:lnSpc>
              <a:spcBef>
                <a:spcPts val="0"/>
              </a:spcBef>
              <a:spcAft>
                <a:spcPts val="0"/>
              </a:spcAft>
              <a:buClr>
                <a:srgbClr val="000000"/>
              </a:buClr>
              <a:buSzPts val="1200"/>
              <a:buNone/>
              <a:defRPr/>
            </a:lvl2pPr>
            <a:lvl3pPr lvl="2" algn="ctr">
              <a:lnSpc>
                <a:spcPct val="100000"/>
              </a:lnSpc>
              <a:spcBef>
                <a:spcPts val="0"/>
              </a:spcBef>
              <a:spcAft>
                <a:spcPts val="0"/>
              </a:spcAft>
              <a:buClr>
                <a:srgbClr val="000000"/>
              </a:buClr>
              <a:buSzPts val="1200"/>
              <a:buNone/>
              <a:defRPr/>
            </a:lvl3pPr>
            <a:lvl4pPr lvl="3" algn="ctr">
              <a:lnSpc>
                <a:spcPct val="100000"/>
              </a:lnSpc>
              <a:spcBef>
                <a:spcPts val="0"/>
              </a:spcBef>
              <a:spcAft>
                <a:spcPts val="0"/>
              </a:spcAft>
              <a:buClr>
                <a:srgbClr val="000000"/>
              </a:buClr>
              <a:buSzPts val="1200"/>
              <a:buNone/>
              <a:defRPr/>
            </a:lvl4pPr>
            <a:lvl5pPr lvl="4" algn="ctr">
              <a:lnSpc>
                <a:spcPct val="100000"/>
              </a:lnSpc>
              <a:spcBef>
                <a:spcPts val="0"/>
              </a:spcBef>
              <a:spcAft>
                <a:spcPts val="0"/>
              </a:spcAft>
              <a:buClr>
                <a:srgbClr val="000000"/>
              </a:buClr>
              <a:buSzPts val="1200"/>
              <a:buNone/>
              <a:defRPr/>
            </a:lvl5pPr>
            <a:lvl6pPr lvl="5" algn="ctr">
              <a:lnSpc>
                <a:spcPct val="100000"/>
              </a:lnSpc>
              <a:spcBef>
                <a:spcPts val="0"/>
              </a:spcBef>
              <a:spcAft>
                <a:spcPts val="0"/>
              </a:spcAft>
              <a:buClr>
                <a:srgbClr val="000000"/>
              </a:buClr>
              <a:buSzPts val="1200"/>
              <a:buNone/>
              <a:defRPr/>
            </a:lvl6pPr>
            <a:lvl7pPr lvl="6" algn="ctr">
              <a:lnSpc>
                <a:spcPct val="100000"/>
              </a:lnSpc>
              <a:spcBef>
                <a:spcPts val="0"/>
              </a:spcBef>
              <a:spcAft>
                <a:spcPts val="0"/>
              </a:spcAft>
              <a:buClr>
                <a:srgbClr val="000000"/>
              </a:buClr>
              <a:buSzPts val="1200"/>
              <a:buNone/>
              <a:defRPr/>
            </a:lvl7pPr>
            <a:lvl8pPr lvl="7" algn="ctr">
              <a:lnSpc>
                <a:spcPct val="100000"/>
              </a:lnSpc>
              <a:spcBef>
                <a:spcPts val="0"/>
              </a:spcBef>
              <a:spcAft>
                <a:spcPts val="0"/>
              </a:spcAft>
              <a:buClr>
                <a:srgbClr val="000000"/>
              </a:buClr>
              <a:buSzPts val="1200"/>
              <a:buNone/>
              <a:defRPr/>
            </a:lvl8pPr>
            <a:lvl9pPr lvl="8" algn="ctr">
              <a:lnSpc>
                <a:spcPct val="100000"/>
              </a:lnSpc>
              <a:spcBef>
                <a:spcPts val="0"/>
              </a:spcBef>
              <a:spcAft>
                <a:spcPts val="0"/>
              </a:spcAft>
              <a:buClr>
                <a:srgbClr val="000000"/>
              </a:buClr>
              <a:buSzPts val="1200"/>
              <a:buNone/>
              <a:defRPr/>
            </a:lvl9pPr>
          </a:lstStyle>
          <a:p/>
        </p:txBody>
      </p:sp>
      <p:sp>
        <p:nvSpPr>
          <p:cNvPr id="194" name="Google Shape;194;p51"/>
          <p:cNvSpPr txBox="1"/>
          <p:nvPr>
            <p:ph idx="1" type="body"/>
          </p:nvPr>
        </p:nvSpPr>
        <p:spPr>
          <a:xfrm>
            <a:off x="669727" y="1372939"/>
            <a:ext cx="7804547" cy="3315146"/>
          </a:xfrm>
          <a:prstGeom prst="rect">
            <a:avLst/>
          </a:prstGeom>
          <a:noFill/>
          <a:ln>
            <a:noFill/>
          </a:ln>
        </p:spPr>
        <p:txBody>
          <a:bodyPr anchorCtr="0" anchor="ctr" bIns="32750" lIns="32750" spcFirstLastPara="1" rIns="32750" wrap="square" tIns="32750">
            <a:noAutofit/>
          </a:bodyPr>
          <a:lstStyle>
            <a:lvl1pPr indent="-336550" lvl="0" marL="457200" algn="l">
              <a:lnSpc>
                <a:spcPct val="100000"/>
              </a:lnSpc>
              <a:spcBef>
                <a:spcPts val="2700"/>
              </a:spcBef>
              <a:spcAft>
                <a:spcPts val="0"/>
              </a:spcAft>
              <a:buClr>
                <a:srgbClr val="000000"/>
              </a:buClr>
              <a:buSzPts val="1700"/>
              <a:buFont typeface="Gill Sans"/>
              <a:buChar char="•"/>
              <a:defRPr>
                <a:latin typeface="Gill Sans"/>
                <a:ea typeface="Gill Sans"/>
                <a:cs typeface="Gill Sans"/>
                <a:sym typeface="Gill Sans"/>
              </a:defRPr>
            </a:lvl1pPr>
            <a:lvl2pPr indent="-336550" lvl="1" marL="914400" algn="l">
              <a:lnSpc>
                <a:spcPct val="100000"/>
              </a:lnSpc>
              <a:spcBef>
                <a:spcPts val="2700"/>
              </a:spcBef>
              <a:spcAft>
                <a:spcPts val="0"/>
              </a:spcAft>
              <a:buClr>
                <a:srgbClr val="000000"/>
              </a:buClr>
              <a:buSzPts val="1700"/>
              <a:buFont typeface="Gill Sans"/>
              <a:buChar char="•"/>
              <a:defRPr>
                <a:latin typeface="Gill Sans"/>
                <a:ea typeface="Gill Sans"/>
                <a:cs typeface="Gill Sans"/>
                <a:sym typeface="Gill Sans"/>
              </a:defRPr>
            </a:lvl2pPr>
            <a:lvl3pPr indent="-336550" lvl="2" marL="1371600" algn="l">
              <a:lnSpc>
                <a:spcPct val="100000"/>
              </a:lnSpc>
              <a:spcBef>
                <a:spcPts val="2700"/>
              </a:spcBef>
              <a:spcAft>
                <a:spcPts val="0"/>
              </a:spcAft>
              <a:buClr>
                <a:srgbClr val="000000"/>
              </a:buClr>
              <a:buSzPts val="1700"/>
              <a:buFont typeface="Gill Sans"/>
              <a:buChar char="•"/>
              <a:defRPr>
                <a:latin typeface="Gill Sans"/>
                <a:ea typeface="Gill Sans"/>
                <a:cs typeface="Gill Sans"/>
                <a:sym typeface="Gill Sans"/>
              </a:defRPr>
            </a:lvl3pPr>
            <a:lvl4pPr indent="-336550" lvl="3" marL="1828800" algn="l">
              <a:lnSpc>
                <a:spcPct val="100000"/>
              </a:lnSpc>
              <a:spcBef>
                <a:spcPts val="2700"/>
              </a:spcBef>
              <a:spcAft>
                <a:spcPts val="0"/>
              </a:spcAft>
              <a:buClr>
                <a:srgbClr val="000000"/>
              </a:buClr>
              <a:buSzPts val="1700"/>
              <a:buFont typeface="Gill Sans"/>
              <a:buChar char="•"/>
              <a:defRPr>
                <a:latin typeface="Gill Sans"/>
                <a:ea typeface="Gill Sans"/>
                <a:cs typeface="Gill Sans"/>
                <a:sym typeface="Gill Sans"/>
              </a:defRPr>
            </a:lvl4pPr>
            <a:lvl5pPr indent="-336550" lvl="4" marL="2286000" algn="l">
              <a:lnSpc>
                <a:spcPct val="100000"/>
              </a:lnSpc>
              <a:spcBef>
                <a:spcPts val="2700"/>
              </a:spcBef>
              <a:spcAft>
                <a:spcPts val="0"/>
              </a:spcAft>
              <a:buClr>
                <a:srgbClr val="000000"/>
              </a:buClr>
              <a:buSzPts val="1700"/>
              <a:buFont typeface="Gill Sans"/>
              <a:buChar char="•"/>
              <a:defRPr>
                <a:latin typeface="Gill Sans"/>
                <a:ea typeface="Gill Sans"/>
                <a:cs typeface="Gill Sans"/>
                <a:sym typeface="Gill Sans"/>
              </a:defRPr>
            </a:lvl5pPr>
            <a:lvl6pPr indent="-285750" lvl="5" marL="2743200" algn="l">
              <a:lnSpc>
                <a:spcPct val="100000"/>
              </a:lnSpc>
              <a:spcBef>
                <a:spcPts val="2700"/>
              </a:spcBef>
              <a:spcAft>
                <a:spcPts val="0"/>
              </a:spcAft>
              <a:buClr>
                <a:srgbClr val="000000"/>
              </a:buClr>
              <a:buSzPts val="900"/>
              <a:buChar char="•"/>
              <a:defRPr/>
            </a:lvl6pPr>
            <a:lvl7pPr indent="-285750" lvl="6" marL="3200400" algn="l">
              <a:lnSpc>
                <a:spcPct val="100000"/>
              </a:lnSpc>
              <a:spcBef>
                <a:spcPts val="2700"/>
              </a:spcBef>
              <a:spcAft>
                <a:spcPts val="0"/>
              </a:spcAft>
              <a:buClr>
                <a:srgbClr val="000000"/>
              </a:buClr>
              <a:buSzPts val="900"/>
              <a:buChar char="•"/>
              <a:defRPr/>
            </a:lvl7pPr>
            <a:lvl8pPr indent="-285750" lvl="7" marL="3657600" algn="l">
              <a:lnSpc>
                <a:spcPct val="100000"/>
              </a:lnSpc>
              <a:spcBef>
                <a:spcPts val="2700"/>
              </a:spcBef>
              <a:spcAft>
                <a:spcPts val="0"/>
              </a:spcAft>
              <a:buClr>
                <a:srgbClr val="000000"/>
              </a:buClr>
              <a:buSzPts val="900"/>
              <a:buChar char="•"/>
              <a:defRPr/>
            </a:lvl8pPr>
            <a:lvl9pPr indent="-285750" lvl="8" marL="4114800" algn="l">
              <a:lnSpc>
                <a:spcPct val="100000"/>
              </a:lnSpc>
              <a:spcBef>
                <a:spcPts val="2700"/>
              </a:spcBef>
              <a:spcAft>
                <a:spcPts val="0"/>
              </a:spcAft>
              <a:buClr>
                <a:srgbClr val="000000"/>
              </a:buClr>
              <a:buSzPts val="900"/>
              <a:buChar char="•"/>
              <a:defRPr/>
            </a:lvl9pPr>
          </a:lstStyle>
          <a:p/>
        </p:txBody>
      </p:sp>
      <p:sp>
        <p:nvSpPr>
          <p:cNvPr id="195" name="Google Shape;195;p51"/>
          <p:cNvSpPr txBox="1"/>
          <p:nvPr>
            <p:ph idx="12" type="sldNum"/>
          </p:nvPr>
        </p:nvSpPr>
        <p:spPr>
          <a:xfrm>
            <a:off x="4437983" y="4878958"/>
            <a:ext cx="259104" cy="200918"/>
          </a:xfrm>
          <a:prstGeom prst="rect">
            <a:avLst/>
          </a:prstGeom>
          <a:noFill/>
          <a:ln>
            <a:noFill/>
          </a:ln>
        </p:spPr>
        <p:txBody>
          <a:bodyPr anchorCtr="0" anchor="t" bIns="32750" lIns="32750" spcFirstLastPara="1" rIns="32750" wrap="square" tIns="32750">
            <a:noAutofit/>
          </a:bodyPr>
          <a:lstStyle>
            <a:lvl1pPr indent="0" lvl="0" marL="0" algn="ctr">
              <a:lnSpc>
                <a:spcPct val="100000"/>
              </a:lnSpc>
              <a:spcBef>
                <a:spcPts val="0"/>
              </a:spcBef>
              <a:spcAft>
                <a:spcPts val="0"/>
              </a:spcAft>
              <a:buClr>
                <a:srgbClr val="000000"/>
              </a:buClr>
              <a:buSzPts val="1200"/>
              <a:buFont typeface="Helvetica Neue Light"/>
              <a:buNone/>
              <a:defRPr sz="1200"/>
            </a:lvl1pPr>
            <a:lvl2pPr indent="0" lvl="1" marL="0" algn="ctr">
              <a:lnSpc>
                <a:spcPct val="100000"/>
              </a:lnSpc>
              <a:spcBef>
                <a:spcPts val="0"/>
              </a:spcBef>
              <a:spcAft>
                <a:spcPts val="0"/>
              </a:spcAft>
              <a:buClr>
                <a:srgbClr val="000000"/>
              </a:buClr>
              <a:buSzPts val="1200"/>
              <a:buFont typeface="Helvetica Neue Light"/>
              <a:buNone/>
              <a:defRPr sz="1200"/>
            </a:lvl2pPr>
            <a:lvl3pPr indent="0" lvl="2" marL="0" algn="ctr">
              <a:lnSpc>
                <a:spcPct val="100000"/>
              </a:lnSpc>
              <a:spcBef>
                <a:spcPts val="0"/>
              </a:spcBef>
              <a:spcAft>
                <a:spcPts val="0"/>
              </a:spcAft>
              <a:buClr>
                <a:srgbClr val="000000"/>
              </a:buClr>
              <a:buSzPts val="1200"/>
              <a:buFont typeface="Helvetica Neue Light"/>
              <a:buNone/>
              <a:defRPr sz="1200"/>
            </a:lvl3pPr>
            <a:lvl4pPr indent="0" lvl="3" marL="0" algn="ctr">
              <a:lnSpc>
                <a:spcPct val="100000"/>
              </a:lnSpc>
              <a:spcBef>
                <a:spcPts val="0"/>
              </a:spcBef>
              <a:spcAft>
                <a:spcPts val="0"/>
              </a:spcAft>
              <a:buClr>
                <a:srgbClr val="000000"/>
              </a:buClr>
              <a:buSzPts val="1200"/>
              <a:buFont typeface="Helvetica Neue Light"/>
              <a:buNone/>
              <a:defRPr sz="1200"/>
            </a:lvl4pPr>
            <a:lvl5pPr indent="0" lvl="4" marL="0" algn="ctr">
              <a:lnSpc>
                <a:spcPct val="100000"/>
              </a:lnSpc>
              <a:spcBef>
                <a:spcPts val="0"/>
              </a:spcBef>
              <a:spcAft>
                <a:spcPts val="0"/>
              </a:spcAft>
              <a:buClr>
                <a:srgbClr val="000000"/>
              </a:buClr>
              <a:buSzPts val="1200"/>
              <a:buFont typeface="Helvetica Neue Light"/>
              <a:buNone/>
              <a:defRPr sz="1200"/>
            </a:lvl5pPr>
            <a:lvl6pPr indent="0" lvl="5" marL="0" algn="ctr">
              <a:lnSpc>
                <a:spcPct val="100000"/>
              </a:lnSpc>
              <a:spcBef>
                <a:spcPts val="0"/>
              </a:spcBef>
              <a:spcAft>
                <a:spcPts val="0"/>
              </a:spcAft>
              <a:buClr>
                <a:srgbClr val="000000"/>
              </a:buClr>
              <a:buSzPts val="1200"/>
              <a:buFont typeface="Helvetica Neue Light"/>
              <a:buNone/>
              <a:defRPr sz="1200"/>
            </a:lvl6pPr>
            <a:lvl7pPr indent="0" lvl="6" marL="0" algn="ctr">
              <a:lnSpc>
                <a:spcPct val="100000"/>
              </a:lnSpc>
              <a:spcBef>
                <a:spcPts val="0"/>
              </a:spcBef>
              <a:spcAft>
                <a:spcPts val="0"/>
              </a:spcAft>
              <a:buClr>
                <a:srgbClr val="000000"/>
              </a:buClr>
              <a:buSzPts val="1200"/>
              <a:buFont typeface="Helvetica Neue Light"/>
              <a:buNone/>
              <a:defRPr sz="1200"/>
            </a:lvl7pPr>
            <a:lvl8pPr indent="0" lvl="7" marL="0" algn="ctr">
              <a:lnSpc>
                <a:spcPct val="100000"/>
              </a:lnSpc>
              <a:spcBef>
                <a:spcPts val="0"/>
              </a:spcBef>
              <a:spcAft>
                <a:spcPts val="0"/>
              </a:spcAft>
              <a:buClr>
                <a:srgbClr val="000000"/>
              </a:buClr>
              <a:buSzPts val="1200"/>
              <a:buFont typeface="Helvetica Neue Light"/>
              <a:buNone/>
              <a:defRPr sz="1200"/>
            </a:lvl8pPr>
            <a:lvl9pPr indent="0" lvl="8" mar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196" name="Shape 196"/>
        <p:cNvGrpSpPr/>
        <p:nvPr/>
      </p:nvGrpSpPr>
      <p:grpSpPr>
        <a:xfrm>
          <a:off x="0" y="0"/>
          <a:ext cx="0" cy="0"/>
          <a:chOff x="0" y="0"/>
          <a:chExt cx="0" cy="0"/>
        </a:xfrm>
      </p:grpSpPr>
      <p:sp>
        <p:nvSpPr>
          <p:cNvPr id="197" name="Google Shape;197;p52"/>
          <p:cNvSpPr txBox="1"/>
          <p:nvPr>
            <p:ph type="title"/>
          </p:nvPr>
        </p:nvSpPr>
        <p:spPr>
          <a:xfrm>
            <a:off x="669727" y="234404"/>
            <a:ext cx="7804547" cy="1138535"/>
          </a:xfrm>
          <a:prstGeom prst="rect">
            <a:avLst/>
          </a:prstGeom>
          <a:noFill/>
          <a:ln>
            <a:noFill/>
          </a:ln>
        </p:spPr>
        <p:txBody>
          <a:bodyPr anchorCtr="0" anchor="ctr" bIns="32750" lIns="32750" spcFirstLastPara="1" rIns="32750" wrap="square" tIns="32750">
            <a:noAutofit/>
          </a:bodyPr>
          <a:lstStyle>
            <a:lvl1pPr lvl="0" algn="ctr">
              <a:lnSpc>
                <a:spcPct val="100000"/>
              </a:lnSpc>
              <a:spcBef>
                <a:spcPts val="0"/>
              </a:spcBef>
              <a:spcAft>
                <a:spcPts val="0"/>
              </a:spcAft>
              <a:buClr>
                <a:srgbClr val="000000"/>
              </a:buClr>
              <a:buSzPts val="5200"/>
              <a:buFont typeface="Gill Sans"/>
              <a:buNone/>
              <a:defRPr>
                <a:latin typeface="Gill Sans"/>
                <a:ea typeface="Gill Sans"/>
                <a:cs typeface="Gill Sans"/>
                <a:sym typeface="Gill Sans"/>
              </a:defRPr>
            </a:lvl1pPr>
            <a:lvl2pPr lvl="1" algn="ctr">
              <a:lnSpc>
                <a:spcPct val="100000"/>
              </a:lnSpc>
              <a:spcBef>
                <a:spcPts val="0"/>
              </a:spcBef>
              <a:spcAft>
                <a:spcPts val="0"/>
              </a:spcAft>
              <a:buClr>
                <a:srgbClr val="000000"/>
              </a:buClr>
              <a:buSzPts val="1200"/>
              <a:buNone/>
              <a:defRPr/>
            </a:lvl2pPr>
            <a:lvl3pPr lvl="2" algn="ctr">
              <a:lnSpc>
                <a:spcPct val="100000"/>
              </a:lnSpc>
              <a:spcBef>
                <a:spcPts val="0"/>
              </a:spcBef>
              <a:spcAft>
                <a:spcPts val="0"/>
              </a:spcAft>
              <a:buClr>
                <a:srgbClr val="000000"/>
              </a:buClr>
              <a:buSzPts val="1200"/>
              <a:buNone/>
              <a:defRPr/>
            </a:lvl3pPr>
            <a:lvl4pPr lvl="3" algn="ctr">
              <a:lnSpc>
                <a:spcPct val="100000"/>
              </a:lnSpc>
              <a:spcBef>
                <a:spcPts val="0"/>
              </a:spcBef>
              <a:spcAft>
                <a:spcPts val="0"/>
              </a:spcAft>
              <a:buClr>
                <a:srgbClr val="000000"/>
              </a:buClr>
              <a:buSzPts val="1200"/>
              <a:buNone/>
              <a:defRPr/>
            </a:lvl4pPr>
            <a:lvl5pPr lvl="4" algn="ctr">
              <a:lnSpc>
                <a:spcPct val="100000"/>
              </a:lnSpc>
              <a:spcBef>
                <a:spcPts val="0"/>
              </a:spcBef>
              <a:spcAft>
                <a:spcPts val="0"/>
              </a:spcAft>
              <a:buClr>
                <a:srgbClr val="000000"/>
              </a:buClr>
              <a:buSzPts val="1200"/>
              <a:buNone/>
              <a:defRPr/>
            </a:lvl5pPr>
            <a:lvl6pPr lvl="5" algn="ctr">
              <a:lnSpc>
                <a:spcPct val="100000"/>
              </a:lnSpc>
              <a:spcBef>
                <a:spcPts val="0"/>
              </a:spcBef>
              <a:spcAft>
                <a:spcPts val="0"/>
              </a:spcAft>
              <a:buClr>
                <a:srgbClr val="000000"/>
              </a:buClr>
              <a:buSzPts val="1200"/>
              <a:buNone/>
              <a:defRPr/>
            </a:lvl6pPr>
            <a:lvl7pPr lvl="6" algn="ctr">
              <a:lnSpc>
                <a:spcPct val="100000"/>
              </a:lnSpc>
              <a:spcBef>
                <a:spcPts val="0"/>
              </a:spcBef>
              <a:spcAft>
                <a:spcPts val="0"/>
              </a:spcAft>
              <a:buClr>
                <a:srgbClr val="000000"/>
              </a:buClr>
              <a:buSzPts val="1200"/>
              <a:buNone/>
              <a:defRPr/>
            </a:lvl7pPr>
            <a:lvl8pPr lvl="7" algn="ctr">
              <a:lnSpc>
                <a:spcPct val="100000"/>
              </a:lnSpc>
              <a:spcBef>
                <a:spcPts val="0"/>
              </a:spcBef>
              <a:spcAft>
                <a:spcPts val="0"/>
              </a:spcAft>
              <a:buClr>
                <a:srgbClr val="000000"/>
              </a:buClr>
              <a:buSzPts val="1200"/>
              <a:buNone/>
              <a:defRPr/>
            </a:lvl8pPr>
            <a:lvl9pPr lvl="8" algn="ctr">
              <a:lnSpc>
                <a:spcPct val="100000"/>
              </a:lnSpc>
              <a:spcBef>
                <a:spcPts val="0"/>
              </a:spcBef>
              <a:spcAft>
                <a:spcPts val="0"/>
              </a:spcAft>
              <a:buClr>
                <a:srgbClr val="000000"/>
              </a:buClr>
              <a:buSzPts val="1200"/>
              <a:buNone/>
              <a:defRPr/>
            </a:lvl9pPr>
          </a:lstStyle>
          <a:p/>
        </p:txBody>
      </p:sp>
      <p:sp>
        <p:nvSpPr>
          <p:cNvPr id="198" name="Google Shape;198;p52"/>
          <p:cNvSpPr txBox="1"/>
          <p:nvPr>
            <p:ph idx="12" type="sldNum"/>
          </p:nvPr>
        </p:nvSpPr>
        <p:spPr>
          <a:xfrm>
            <a:off x="4437983" y="4878958"/>
            <a:ext cx="259104" cy="200918"/>
          </a:xfrm>
          <a:prstGeom prst="rect">
            <a:avLst/>
          </a:prstGeom>
          <a:noFill/>
          <a:ln>
            <a:noFill/>
          </a:ln>
        </p:spPr>
        <p:txBody>
          <a:bodyPr anchorCtr="0" anchor="t" bIns="32750" lIns="32750" spcFirstLastPara="1" rIns="32750" wrap="square" tIns="32750">
            <a:noAutofit/>
          </a:bodyPr>
          <a:lstStyle>
            <a:lvl1pPr indent="0" lvl="0" marL="0" algn="ctr">
              <a:lnSpc>
                <a:spcPct val="100000"/>
              </a:lnSpc>
              <a:spcBef>
                <a:spcPts val="0"/>
              </a:spcBef>
              <a:spcAft>
                <a:spcPts val="0"/>
              </a:spcAft>
              <a:buClr>
                <a:srgbClr val="000000"/>
              </a:buClr>
              <a:buSzPts val="1200"/>
              <a:buFont typeface="Helvetica Neue Light"/>
              <a:buNone/>
              <a:defRPr sz="1200"/>
            </a:lvl1pPr>
            <a:lvl2pPr indent="0" lvl="1" marL="0" algn="ctr">
              <a:lnSpc>
                <a:spcPct val="100000"/>
              </a:lnSpc>
              <a:spcBef>
                <a:spcPts val="0"/>
              </a:spcBef>
              <a:spcAft>
                <a:spcPts val="0"/>
              </a:spcAft>
              <a:buClr>
                <a:srgbClr val="000000"/>
              </a:buClr>
              <a:buSzPts val="1200"/>
              <a:buFont typeface="Helvetica Neue Light"/>
              <a:buNone/>
              <a:defRPr sz="1200"/>
            </a:lvl2pPr>
            <a:lvl3pPr indent="0" lvl="2" marL="0" algn="ctr">
              <a:lnSpc>
                <a:spcPct val="100000"/>
              </a:lnSpc>
              <a:spcBef>
                <a:spcPts val="0"/>
              </a:spcBef>
              <a:spcAft>
                <a:spcPts val="0"/>
              </a:spcAft>
              <a:buClr>
                <a:srgbClr val="000000"/>
              </a:buClr>
              <a:buSzPts val="1200"/>
              <a:buFont typeface="Helvetica Neue Light"/>
              <a:buNone/>
              <a:defRPr sz="1200"/>
            </a:lvl3pPr>
            <a:lvl4pPr indent="0" lvl="3" marL="0" algn="ctr">
              <a:lnSpc>
                <a:spcPct val="100000"/>
              </a:lnSpc>
              <a:spcBef>
                <a:spcPts val="0"/>
              </a:spcBef>
              <a:spcAft>
                <a:spcPts val="0"/>
              </a:spcAft>
              <a:buClr>
                <a:srgbClr val="000000"/>
              </a:buClr>
              <a:buSzPts val="1200"/>
              <a:buFont typeface="Helvetica Neue Light"/>
              <a:buNone/>
              <a:defRPr sz="1200"/>
            </a:lvl4pPr>
            <a:lvl5pPr indent="0" lvl="4" marL="0" algn="ctr">
              <a:lnSpc>
                <a:spcPct val="100000"/>
              </a:lnSpc>
              <a:spcBef>
                <a:spcPts val="0"/>
              </a:spcBef>
              <a:spcAft>
                <a:spcPts val="0"/>
              </a:spcAft>
              <a:buClr>
                <a:srgbClr val="000000"/>
              </a:buClr>
              <a:buSzPts val="1200"/>
              <a:buFont typeface="Helvetica Neue Light"/>
              <a:buNone/>
              <a:defRPr sz="1200"/>
            </a:lvl5pPr>
            <a:lvl6pPr indent="0" lvl="5" marL="0" algn="ctr">
              <a:lnSpc>
                <a:spcPct val="100000"/>
              </a:lnSpc>
              <a:spcBef>
                <a:spcPts val="0"/>
              </a:spcBef>
              <a:spcAft>
                <a:spcPts val="0"/>
              </a:spcAft>
              <a:buClr>
                <a:srgbClr val="000000"/>
              </a:buClr>
              <a:buSzPts val="1200"/>
              <a:buFont typeface="Helvetica Neue Light"/>
              <a:buNone/>
              <a:defRPr sz="1200"/>
            </a:lvl6pPr>
            <a:lvl7pPr indent="0" lvl="6" marL="0" algn="ctr">
              <a:lnSpc>
                <a:spcPct val="100000"/>
              </a:lnSpc>
              <a:spcBef>
                <a:spcPts val="0"/>
              </a:spcBef>
              <a:spcAft>
                <a:spcPts val="0"/>
              </a:spcAft>
              <a:buClr>
                <a:srgbClr val="000000"/>
              </a:buClr>
              <a:buSzPts val="1200"/>
              <a:buFont typeface="Helvetica Neue Light"/>
              <a:buNone/>
              <a:defRPr sz="1200"/>
            </a:lvl7pPr>
            <a:lvl8pPr indent="0" lvl="7" marL="0" algn="ctr">
              <a:lnSpc>
                <a:spcPct val="100000"/>
              </a:lnSpc>
              <a:spcBef>
                <a:spcPts val="0"/>
              </a:spcBef>
              <a:spcAft>
                <a:spcPts val="0"/>
              </a:spcAft>
              <a:buClr>
                <a:srgbClr val="000000"/>
              </a:buClr>
              <a:buSzPts val="1200"/>
              <a:buFont typeface="Helvetica Neue Light"/>
              <a:buNone/>
              <a:defRPr sz="1200"/>
            </a:lvl8pPr>
            <a:lvl9pPr indent="0" lvl="8" mar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199" name="Shape 199"/>
        <p:cNvGrpSpPr/>
        <p:nvPr/>
      </p:nvGrpSpPr>
      <p:grpSpPr>
        <a:xfrm>
          <a:off x="0" y="0"/>
          <a:ext cx="0" cy="0"/>
          <a:chOff x="0" y="0"/>
          <a:chExt cx="0" cy="0"/>
        </a:xfrm>
      </p:grpSpPr>
      <p:sp>
        <p:nvSpPr>
          <p:cNvPr id="200" name="Google Shape;200;p53"/>
          <p:cNvSpPr txBox="1"/>
          <p:nvPr>
            <p:ph type="title"/>
          </p:nvPr>
        </p:nvSpPr>
        <p:spPr>
          <a:xfrm>
            <a:off x="892969" y="1701105"/>
            <a:ext cx="7358063" cy="1741289"/>
          </a:xfrm>
          <a:prstGeom prst="rect">
            <a:avLst/>
          </a:prstGeom>
          <a:noFill/>
          <a:ln>
            <a:noFill/>
          </a:ln>
        </p:spPr>
        <p:txBody>
          <a:bodyPr anchorCtr="0" anchor="ctr" bIns="32750" lIns="32750" spcFirstLastPara="1" rIns="32750" wrap="square" tIns="32750">
            <a:noAutofit/>
          </a:bodyPr>
          <a:lstStyle>
            <a:lvl1pPr lvl="0" algn="ctr">
              <a:lnSpc>
                <a:spcPct val="100000"/>
              </a:lnSpc>
              <a:spcBef>
                <a:spcPts val="0"/>
              </a:spcBef>
              <a:spcAft>
                <a:spcPts val="0"/>
              </a:spcAft>
              <a:buClr>
                <a:srgbClr val="000000"/>
              </a:buClr>
              <a:buSzPts val="5200"/>
              <a:buFont typeface="Gill Sans"/>
              <a:buNone/>
              <a:defRPr>
                <a:latin typeface="Gill Sans"/>
                <a:ea typeface="Gill Sans"/>
                <a:cs typeface="Gill Sans"/>
                <a:sym typeface="Gill Sans"/>
              </a:defRPr>
            </a:lvl1pPr>
            <a:lvl2pPr lvl="1" algn="ctr">
              <a:lnSpc>
                <a:spcPct val="100000"/>
              </a:lnSpc>
              <a:spcBef>
                <a:spcPts val="0"/>
              </a:spcBef>
              <a:spcAft>
                <a:spcPts val="0"/>
              </a:spcAft>
              <a:buClr>
                <a:srgbClr val="000000"/>
              </a:buClr>
              <a:buSzPts val="1200"/>
              <a:buNone/>
              <a:defRPr/>
            </a:lvl2pPr>
            <a:lvl3pPr lvl="2" algn="ctr">
              <a:lnSpc>
                <a:spcPct val="100000"/>
              </a:lnSpc>
              <a:spcBef>
                <a:spcPts val="0"/>
              </a:spcBef>
              <a:spcAft>
                <a:spcPts val="0"/>
              </a:spcAft>
              <a:buClr>
                <a:srgbClr val="000000"/>
              </a:buClr>
              <a:buSzPts val="1200"/>
              <a:buNone/>
              <a:defRPr/>
            </a:lvl3pPr>
            <a:lvl4pPr lvl="3" algn="ctr">
              <a:lnSpc>
                <a:spcPct val="100000"/>
              </a:lnSpc>
              <a:spcBef>
                <a:spcPts val="0"/>
              </a:spcBef>
              <a:spcAft>
                <a:spcPts val="0"/>
              </a:spcAft>
              <a:buClr>
                <a:srgbClr val="000000"/>
              </a:buClr>
              <a:buSzPts val="1200"/>
              <a:buNone/>
              <a:defRPr/>
            </a:lvl4pPr>
            <a:lvl5pPr lvl="4" algn="ctr">
              <a:lnSpc>
                <a:spcPct val="100000"/>
              </a:lnSpc>
              <a:spcBef>
                <a:spcPts val="0"/>
              </a:spcBef>
              <a:spcAft>
                <a:spcPts val="0"/>
              </a:spcAft>
              <a:buClr>
                <a:srgbClr val="000000"/>
              </a:buClr>
              <a:buSzPts val="1200"/>
              <a:buNone/>
              <a:defRPr/>
            </a:lvl5pPr>
            <a:lvl6pPr lvl="5" algn="ctr">
              <a:lnSpc>
                <a:spcPct val="100000"/>
              </a:lnSpc>
              <a:spcBef>
                <a:spcPts val="0"/>
              </a:spcBef>
              <a:spcAft>
                <a:spcPts val="0"/>
              </a:spcAft>
              <a:buClr>
                <a:srgbClr val="000000"/>
              </a:buClr>
              <a:buSzPts val="1200"/>
              <a:buNone/>
              <a:defRPr/>
            </a:lvl6pPr>
            <a:lvl7pPr lvl="6" algn="ctr">
              <a:lnSpc>
                <a:spcPct val="100000"/>
              </a:lnSpc>
              <a:spcBef>
                <a:spcPts val="0"/>
              </a:spcBef>
              <a:spcAft>
                <a:spcPts val="0"/>
              </a:spcAft>
              <a:buClr>
                <a:srgbClr val="000000"/>
              </a:buClr>
              <a:buSzPts val="1200"/>
              <a:buNone/>
              <a:defRPr/>
            </a:lvl7pPr>
            <a:lvl8pPr lvl="7" algn="ctr">
              <a:lnSpc>
                <a:spcPct val="100000"/>
              </a:lnSpc>
              <a:spcBef>
                <a:spcPts val="0"/>
              </a:spcBef>
              <a:spcAft>
                <a:spcPts val="0"/>
              </a:spcAft>
              <a:buClr>
                <a:srgbClr val="000000"/>
              </a:buClr>
              <a:buSzPts val="1200"/>
              <a:buNone/>
              <a:defRPr/>
            </a:lvl8pPr>
            <a:lvl9pPr lvl="8" algn="ctr">
              <a:lnSpc>
                <a:spcPct val="100000"/>
              </a:lnSpc>
              <a:spcBef>
                <a:spcPts val="0"/>
              </a:spcBef>
              <a:spcAft>
                <a:spcPts val="0"/>
              </a:spcAft>
              <a:buClr>
                <a:srgbClr val="000000"/>
              </a:buClr>
              <a:buSzPts val="1200"/>
              <a:buNone/>
              <a:defRPr/>
            </a:lvl9pPr>
          </a:lstStyle>
          <a:p/>
        </p:txBody>
      </p:sp>
      <p:sp>
        <p:nvSpPr>
          <p:cNvPr id="201" name="Google Shape;201;p53"/>
          <p:cNvSpPr txBox="1"/>
          <p:nvPr>
            <p:ph idx="12" type="sldNum"/>
          </p:nvPr>
        </p:nvSpPr>
        <p:spPr>
          <a:xfrm>
            <a:off x="4437983" y="4878958"/>
            <a:ext cx="259104" cy="200918"/>
          </a:xfrm>
          <a:prstGeom prst="rect">
            <a:avLst/>
          </a:prstGeom>
          <a:noFill/>
          <a:ln>
            <a:noFill/>
          </a:ln>
        </p:spPr>
        <p:txBody>
          <a:bodyPr anchorCtr="0" anchor="t" bIns="32750" lIns="32750" spcFirstLastPara="1" rIns="32750" wrap="square" tIns="32750">
            <a:noAutofit/>
          </a:bodyPr>
          <a:lstStyle>
            <a:lvl1pPr indent="0" lvl="0" marL="0" algn="ctr">
              <a:lnSpc>
                <a:spcPct val="100000"/>
              </a:lnSpc>
              <a:spcBef>
                <a:spcPts val="0"/>
              </a:spcBef>
              <a:spcAft>
                <a:spcPts val="0"/>
              </a:spcAft>
              <a:buClr>
                <a:srgbClr val="000000"/>
              </a:buClr>
              <a:buSzPts val="1200"/>
              <a:buFont typeface="Helvetica Neue Light"/>
              <a:buNone/>
              <a:defRPr sz="1200"/>
            </a:lvl1pPr>
            <a:lvl2pPr indent="0" lvl="1" marL="0" algn="ctr">
              <a:lnSpc>
                <a:spcPct val="100000"/>
              </a:lnSpc>
              <a:spcBef>
                <a:spcPts val="0"/>
              </a:spcBef>
              <a:spcAft>
                <a:spcPts val="0"/>
              </a:spcAft>
              <a:buClr>
                <a:srgbClr val="000000"/>
              </a:buClr>
              <a:buSzPts val="1200"/>
              <a:buFont typeface="Helvetica Neue Light"/>
              <a:buNone/>
              <a:defRPr sz="1200"/>
            </a:lvl2pPr>
            <a:lvl3pPr indent="0" lvl="2" marL="0" algn="ctr">
              <a:lnSpc>
                <a:spcPct val="100000"/>
              </a:lnSpc>
              <a:spcBef>
                <a:spcPts val="0"/>
              </a:spcBef>
              <a:spcAft>
                <a:spcPts val="0"/>
              </a:spcAft>
              <a:buClr>
                <a:srgbClr val="000000"/>
              </a:buClr>
              <a:buSzPts val="1200"/>
              <a:buFont typeface="Helvetica Neue Light"/>
              <a:buNone/>
              <a:defRPr sz="1200"/>
            </a:lvl3pPr>
            <a:lvl4pPr indent="0" lvl="3" marL="0" algn="ctr">
              <a:lnSpc>
                <a:spcPct val="100000"/>
              </a:lnSpc>
              <a:spcBef>
                <a:spcPts val="0"/>
              </a:spcBef>
              <a:spcAft>
                <a:spcPts val="0"/>
              </a:spcAft>
              <a:buClr>
                <a:srgbClr val="000000"/>
              </a:buClr>
              <a:buSzPts val="1200"/>
              <a:buFont typeface="Helvetica Neue Light"/>
              <a:buNone/>
              <a:defRPr sz="1200"/>
            </a:lvl4pPr>
            <a:lvl5pPr indent="0" lvl="4" marL="0" algn="ctr">
              <a:lnSpc>
                <a:spcPct val="100000"/>
              </a:lnSpc>
              <a:spcBef>
                <a:spcPts val="0"/>
              </a:spcBef>
              <a:spcAft>
                <a:spcPts val="0"/>
              </a:spcAft>
              <a:buClr>
                <a:srgbClr val="000000"/>
              </a:buClr>
              <a:buSzPts val="1200"/>
              <a:buFont typeface="Helvetica Neue Light"/>
              <a:buNone/>
              <a:defRPr sz="1200"/>
            </a:lvl5pPr>
            <a:lvl6pPr indent="0" lvl="5" marL="0" algn="ctr">
              <a:lnSpc>
                <a:spcPct val="100000"/>
              </a:lnSpc>
              <a:spcBef>
                <a:spcPts val="0"/>
              </a:spcBef>
              <a:spcAft>
                <a:spcPts val="0"/>
              </a:spcAft>
              <a:buClr>
                <a:srgbClr val="000000"/>
              </a:buClr>
              <a:buSzPts val="1200"/>
              <a:buFont typeface="Helvetica Neue Light"/>
              <a:buNone/>
              <a:defRPr sz="1200"/>
            </a:lvl6pPr>
            <a:lvl7pPr indent="0" lvl="6" marL="0" algn="ctr">
              <a:lnSpc>
                <a:spcPct val="100000"/>
              </a:lnSpc>
              <a:spcBef>
                <a:spcPts val="0"/>
              </a:spcBef>
              <a:spcAft>
                <a:spcPts val="0"/>
              </a:spcAft>
              <a:buClr>
                <a:srgbClr val="000000"/>
              </a:buClr>
              <a:buSzPts val="1200"/>
              <a:buFont typeface="Helvetica Neue Light"/>
              <a:buNone/>
              <a:defRPr sz="1200"/>
            </a:lvl7pPr>
            <a:lvl8pPr indent="0" lvl="7" marL="0" algn="ctr">
              <a:lnSpc>
                <a:spcPct val="100000"/>
              </a:lnSpc>
              <a:spcBef>
                <a:spcPts val="0"/>
              </a:spcBef>
              <a:spcAft>
                <a:spcPts val="0"/>
              </a:spcAft>
              <a:buClr>
                <a:srgbClr val="000000"/>
              </a:buClr>
              <a:buSzPts val="1200"/>
              <a:buFont typeface="Helvetica Neue Light"/>
              <a:buNone/>
              <a:defRPr sz="1200"/>
            </a:lvl8pPr>
            <a:lvl9pPr indent="0" lvl="8" mar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202" name="Shape 202"/>
        <p:cNvGrpSpPr/>
        <p:nvPr/>
      </p:nvGrpSpPr>
      <p:grpSpPr>
        <a:xfrm>
          <a:off x="0" y="0"/>
          <a:ext cx="0" cy="0"/>
          <a:chOff x="0" y="0"/>
          <a:chExt cx="0" cy="0"/>
        </a:xfrm>
      </p:grpSpPr>
      <p:sp>
        <p:nvSpPr>
          <p:cNvPr id="203" name="Google Shape;203;p54"/>
          <p:cNvSpPr txBox="1"/>
          <p:nvPr>
            <p:ph type="title"/>
          </p:nvPr>
        </p:nvSpPr>
        <p:spPr>
          <a:xfrm>
            <a:off x="892969" y="863947"/>
            <a:ext cx="7358063" cy="1741289"/>
          </a:xfrm>
          <a:prstGeom prst="rect">
            <a:avLst/>
          </a:prstGeom>
          <a:noFill/>
          <a:ln>
            <a:noFill/>
          </a:ln>
        </p:spPr>
        <p:txBody>
          <a:bodyPr anchorCtr="0" anchor="b" bIns="32750" lIns="32750" spcFirstLastPara="1" rIns="32750" wrap="square" tIns="32750">
            <a:noAutofit/>
          </a:bodyPr>
          <a:lstStyle>
            <a:lvl1pPr lvl="0" algn="ctr">
              <a:lnSpc>
                <a:spcPct val="100000"/>
              </a:lnSpc>
              <a:spcBef>
                <a:spcPts val="0"/>
              </a:spcBef>
              <a:spcAft>
                <a:spcPts val="0"/>
              </a:spcAft>
              <a:buClr>
                <a:srgbClr val="000000"/>
              </a:buClr>
              <a:buSzPts val="1200"/>
              <a:buNone/>
              <a:defRPr/>
            </a:lvl1pPr>
            <a:lvl2pPr lvl="1" algn="ctr">
              <a:lnSpc>
                <a:spcPct val="100000"/>
              </a:lnSpc>
              <a:spcBef>
                <a:spcPts val="0"/>
              </a:spcBef>
              <a:spcAft>
                <a:spcPts val="0"/>
              </a:spcAft>
              <a:buClr>
                <a:srgbClr val="000000"/>
              </a:buClr>
              <a:buSzPts val="1200"/>
              <a:buNone/>
              <a:defRPr/>
            </a:lvl2pPr>
            <a:lvl3pPr lvl="2" algn="ctr">
              <a:lnSpc>
                <a:spcPct val="100000"/>
              </a:lnSpc>
              <a:spcBef>
                <a:spcPts val="0"/>
              </a:spcBef>
              <a:spcAft>
                <a:spcPts val="0"/>
              </a:spcAft>
              <a:buClr>
                <a:srgbClr val="000000"/>
              </a:buClr>
              <a:buSzPts val="1200"/>
              <a:buNone/>
              <a:defRPr/>
            </a:lvl3pPr>
            <a:lvl4pPr lvl="3" algn="ctr">
              <a:lnSpc>
                <a:spcPct val="100000"/>
              </a:lnSpc>
              <a:spcBef>
                <a:spcPts val="0"/>
              </a:spcBef>
              <a:spcAft>
                <a:spcPts val="0"/>
              </a:spcAft>
              <a:buClr>
                <a:srgbClr val="000000"/>
              </a:buClr>
              <a:buSzPts val="1200"/>
              <a:buNone/>
              <a:defRPr/>
            </a:lvl4pPr>
            <a:lvl5pPr lvl="4" algn="ctr">
              <a:lnSpc>
                <a:spcPct val="100000"/>
              </a:lnSpc>
              <a:spcBef>
                <a:spcPts val="0"/>
              </a:spcBef>
              <a:spcAft>
                <a:spcPts val="0"/>
              </a:spcAft>
              <a:buClr>
                <a:srgbClr val="000000"/>
              </a:buClr>
              <a:buSzPts val="1200"/>
              <a:buNone/>
              <a:defRPr/>
            </a:lvl5pPr>
            <a:lvl6pPr lvl="5" algn="ctr">
              <a:lnSpc>
                <a:spcPct val="100000"/>
              </a:lnSpc>
              <a:spcBef>
                <a:spcPts val="0"/>
              </a:spcBef>
              <a:spcAft>
                <a:spcPts val="0"/>
              </a:spcAft>
              <a:buClr>
                <a:srgbClr val="000000"/>
              </a:buClr>
              <a:buSzPts val="1200"/>
              <a:buNone/>
              <a:defRPr/>
            </a:lvl6pPr>
            <a:lvl7pPr lvl="6" algn="ctr">
              <a:lnSpc>
                <a:spcPct val="100000"/>
              </a:lnSpc>
              <a:spcBef>
                <a:spcPts val="0"/>
              </a:spcBef>
              <a:spcAft>
                <a:spcPts val="0"/>
              </a:spcAft>
              <a:buClr>
                <a:srgbClr val="000000"/>
              </a:buClr>
              <a:buSzPts val="1200"/>
              <a:buNone/>
              <a:defRPr/>
            </a:lvl7pPr>
            <a:lvl8pPr lvl="7" algn="ctr">
              <a:lnSpc>
                <a:spcPct val="100000"/>
              </a:lnSpc>
              <a:spcBef>
                <a:spcPts val="0"/>
              </a:spcBef>
              <a:spcAft>
                <a:spcPts val="0"/>
              </a:spcAft>
              <a:buClr>
                <a:srgbClr val="000000"/>
              </a:buClr>
              <a:buSzPts val="1200"/>
              <a:buNone/>
              <a:defRPr/>
            </a:lvl8pPr>
            <a:lvl9pPr lvl="8" algn="ctr">
              <a:lnSpc>
                <a:spcPct val="100000"/>
              </a:lnSpc>
              <a:spcBef>
                <a:spcPts val="0"/>
              </a:spcBef>
              <a:spcAft>
                <a:spcPts val="0"/>
              </a:spcAft>
              <a:buClr>
                <a:srgbClr val="000000"/>
              </a:buClr>
              <a:buSzPts val="1200"/>
              <a:buNone/>
              <a:defRPr/>
            </a:lvl9pPr>
          </a:lstStyle>
          <a:p/>
        </p:txBody>
      </p:sp>
      <p:sp>
        <p:nvSpPr>
          <p:cNvPr id="204" name="Google Shape;204;p54"/>
          <p:cNvSpPr txBox="1"/>
          <p:nvPr>
            <p:ph idx="1" type="body"/>
          </p:nvPr>
        </p:nvSpPr>
        <p:spPr>
          <a:xfrm>
            <a:off x="892969" y="2652117"/>
            <a:ext cx="7358063" cy="596057"/>
          </a:xfrm>
          <a:prstGeom prst="rect">
            <a:avLst/>
          </a:prstGeom>
          <a:noFill/>
          <a:ln>
            <a:noFill/>
          </a:ln>
        </p:spPr>
        <p:txBody>
          <a:bodyPr anchorCtr="0" anchor="t" bIns="32750" lIns="32750" spcFirstLastPara="1" rIns="32750" wrap="square" tIns="32750">
            <a:noAutofit/>
          </a:bodyPr>
          <a:lstStyle>
            <a:lvl1pPr indent="-228600" lvl="0" marL="457200" algn="ctr">
              <a:lnSpc>
                <a:spcPct val="100000"/>
              </a:lnSpc>
              <a:spcBef>
                <a:spcPts val="0"/>
              </a:spcBef>
              <a:spcAft>
                <a:spcPts val="0"/>
              </a:spcAft>
              <a:buClr>
                <a:srgbClr val="000000"/>
              </a:buClr>
              <a:buSzPts val="2100"/>
              <a:buFont typeface="Helvetica Neue Light"/>
              <a:buNone/>
              <a:defRPr sz="2100"/>
            </a:lvl1pPr>
            <a:lvl2pPr indent="-228600" lvl="1" marL="914400" algn="ctr">
              <a:lnSpc>
                <a:spcPct val="100000"/>
              </a:lnSpc>
              <a:spcBef>
                <a:spcPts val="0"/>
              </a:spcBef>
              <a:spcAft>
                <a:spcPts val="0"/>
              </a:spcAft>
              <a:buClr>
                <a:srgbClr val="000000"/>
              </a:buClr>
              <a:buSzPts val="2100"/>
              <a:buFont typeface="Helvetica Neue Light"/>
              <a:buNone/>
              <a:defRPr sz="2100"/>
            </a:lvl2pPr>
            <a:lvl3pPr indent="-228600" lvl="2" marL="1371600" algn="ctr">
              <a:lnSpc>
                <a:spcPct val="100000"/>
              </a:lnSpc>
              <a:spcBef>
                <a:spcPts val="0"/>
              </a:spcBef>
              <a:spcAft>
                <a:spcPts val="0"/>
              </a:spcAft>
              <a:buClr>
                <a:srgbClr val="000000"/>
              </a:buClr>
              <a:buSzPts val="2100"/>
              <a:buFont typeface="Helvetica Neue Light"/>
              <a:buNone/>
              <a:defRPr sz="2100"/>
            </a:lvl3pPr>
            <a:lvl4pPr indent="-228600" lvl="3" marL="1828800" algn="ctr">
              <a:lnSpc>
                <a:spcPct val="100000"/>
              </a:lnSpc>
              <a:spcBef>
                <a:spcPts val="0"/>
              </a:spcBef>
              <a:spcAft>
                <a:spcPts val="0"/>
              </a:spcAft>
              <a:buClr>
                <a:srgbClr val="000000"/>
              </a:buClr>
              <a:buSzPts val="2100"/>
              <a:buFont typeface="Helvetica Neue Light"/>
              <a:buNone/>
              <a:defRPr sz="2100"/>
            </a:lvl4pPr>
            <a:lvl5pPr indent="-228600" lvl="4" marL="2286000" algn="ctr">
              <a:lnSpc>
                <a:spcPct val="100000"/>
              </a:lnSpc>
              <a:spcBef>
                <a:spcPts val="0"/>
              </a:spcBef>
              <a:spcAft>
                <a:spcPts val="0"/>
              </a:spcAft>
              <a:buClr>
                <a:srgbClr val="000000"/>
              </a:buClr>
              <a:buSzPts val="2100"/>
              <a:buFont typeface="Helvetica Neue Light"/>
              <a:buNone/>
              <a:defRPr sz="2100"/>
            </a:lvl5pPr>
            <a:lvl6pPr indent="-285750" lvl="5" marL="2743200" algn="l">
              <a:lnSpc>
                <a:spcPct val="100000"/>
              </a:lnSpc>
              <a:spcBef>
                <a:spcPts val="2700"/>
              </a:spcBef>
              <a:spcAft>
                <a:spcPts val="0"/>
              </a:spcAft>
              <a:buClr>
                <a:srgbClr val="000000"/>
              </a:buClr>
              <a:buSzPts val="900"/>
              <a:buChar char="•"/>
              <a:defRPr/>
            </a:lvl6pPr>
            <a:lvl7pPr indent="-285750" lvl="6" marL="3200400" algn="l">
              <a:lnSpc>
                <a:spcPct val="100000"/>
              </a:lnSpc>
              <a:spcBef>
                <a:spcPts val="2700"/>
              </a:spcBef>
              <a:spcAft>
                <a:spcPts val="0"/>
              </a:spcAft>
              <a:buClr>
                <a:srgbClr val="000000"/>
              </a:buClr>
              <a:buSzPts val="900"/>
              <a:buChar char="•"/>
              <a:defRPr/>
            </a:lvl7pPr>
            <a:lvl8pPr indent="-285750" lvl="7" marL="3657600" algn="l">
              <a:lnSpc>
                <a:spcPct val="100000"/>
              </a:lnSpc>
              <a:spcBef>
                <a:spcPts val="2700"/>
              </a:spcBef>
              <a:spcAft>
                <a:spcPts val="0"/>
              </a:spcAft>
              <a:buClr>
                <a:srgbClr val="000000"/>
              </a:buClr>
              <a:buSzPts val="900"/>
              <a:buChar char="•"/>
              <a:defRPr/>
            </a:lvl8pPr>
            <a:lvl9pPr indent="-285750" lvl="8" marL="4114800" algn="l">
              <a:lnSpc>
                <a:spcPct val="100000"/>
              </a:lnSpc>
              <a:spcBef>
                <a:spcPts val="2700"/>
              </a:spcBef>
              <a:spcAft>
                <a:spcPts val="0"/>
              </a:spcAft>
              <a:buClr>
                <a:srgbClr val="000000"/>
              </a:buClr>
              <a:buSzPts val="900"/>
              <a:buChar char="•"/>
              <a:defRPr/>
            </a:lvl9pPr>
          </a:lstStyle>
          <a:p/>
        </p:txBody>
      </p:sp>
      <p:sp>
        <p:nvSpPr>
          <p:cNvPr id="205" name="Google Shape;205;p54"/>
          <p:cNvSpPr txBox="1"/>
          <p:nvPr>
            <p:ph idx="12" type="sldNum"/>
          </p:nvPr>
        </p:nvSpPr>
        <p:spPr>
          <a:xfrm>
            <a:off x="4437983" y="4878958"/>
            <a:ext cx="259104" cy="200918"/>
          </a:xfrm>
          <a:prstGeom prst="rect">
            <a:avLst/>
          </a:prstGeom>
          <a:noFill/>
          <a:ln>
            <a:noFill/>
          </a:ln>
        </p:spPr>
        <p:txBody>
          <a:bodyPr anchorCtr="0" anchor="t" bIns="32750" lIns="32750" spcFirstLastPara="1" rIns="32750" wrap="square" tIns="32750">
            <a:noAutofit/>
          </a:bodyPr>
          <a:lstStyle>
            <a:lvl1pPr indent="0" lvl="0" marL="0" algn="ctr">
              <a:lnSpc>
                <a:spcPct val="100000"/>
              </a:lnSpc>
              <a:spcBef>
                <a:spcPts val="0"/>
              </a:spcBef>
              <a:spcAft>
                <a:spcPts val="0"/>
              </a:spcAft>
              <a:buClr>
                <a:srgbClr val="000000"/>
              </a:buClr>
              <a:buSzPts val="1200"/>
              <a:buFont typeface="Helvetica Neue Light"/>
              <a:buNone/>
              <a:defRPr sz="1200"/>
            </a:lvl1pPr>
            <a:lvl2pPr indent="0" lvl="1" marL="0" algn="ctr">
              <a:lnSpc>
                <a:spcPct val="100000"/>
              </a:lnSpc>
              <a:spcBef>
                <a:spcPts val="0"/>
              </a:spcBef>
              <a:spcAft>
                <a:spcPts val="0"/>
              </a:spcAft>
              <a:buClr>
                <a:srgbClr val="000000"/>
              </a:buClr>
              <a:buSzPts val="1200"/>
              <a:buFont typeface="Helvetica Neue Light"/>
              <a:buNone/>
              <a:defRPr sz="1200"/>
            </a:lvl2pPr>
            <a:lvl3pPr indent="0" lvl="2" marL="0" algn="ctr">
              <a:lnSpc>
                <a:spcPct val="100000"/>
              </a:lnSpc>
              <a:spcBef>
                <a:spcPts val="0"/>
              </a:spcBef>
              <a:spcAft>
                <a:spcPts val="0"/>
              </a:spcAft>
              <a:buClr>
                <a:srgbClr val="000000"/>
              </a:buClr>
              <a:buSzPts val="1200"/>
              <a:buFont typeface="Helvetica Neue Light"/>
              <a:buNone/>
              <a:defRPr sz="1200"/>
            </a:lvl3pPr>
            <a:lvl4pPr indent="0" lvl="3" marL="0" algn="ctr">
              <a:lnSpc>
                <a:spcPct val="100000"/>
              </a:lnSpc>
              <a:spcBef>
                <a:spcPts val="0"/>
              </a:spcBef>
              <a:spcAft>
                <a:spcPts val="0"/>
              </a:spcAft>
              <a:buClr>
                <a:srgbClr val="000000"/>
              </a:buClr>
              <a:buSzPts val="1200"/>
              <a:buFont typeface="Helvetica Neue Light"/>
              <a:buNone/>
              <a:defRPr sz="1200"/>
            </a:lvl4pPr>
            <a:lvl5pPr indent="0" lvl="4" marL="0" algn="ctr">
              <a:lnSpc>
                <a:spcPct val="100000"/>
              </a:lnSpc>
              <a:spcBef>
                <a:spcPts val="0"/>
              </a:spcBef>
              <a:spcAft>
                <a:spcPts val="0"/>
              </a:spcAft>
              <a:buClr>
                <a:srgbClr val="000000"/>
              </a:buClr>
              <a:buSzPts val="1200"/>
              <a:buFont typeface="Helvetica Neue Light"/>
              <a:buNone/>
              <a:defRPr sz="1200"/>
            </a:lvl5pPr>
            <a:lvl6pPr indent="0" lvl="5" marL="0" algn="ctr">
              <a:lnSpc>
                <a:spcPct val="100000"/>
              </a:lnSpc>
              <a:spcBef>
                <a:spcPts val="0"/>
              </a:spcBef>
              <a:spcAft>
                <a:spcPts val="0"/>
              </a:spcAft>
              <a:buClr>
                <a:srgbClr val="000000"/>
              </a:buClr>
              <a:buSzPts val="1200"/>
              <a:buFont typeface="Helvetica Neue Light"/>
              <a:buNone/>
              <a:defRPr sz="1200"/>
            </a:lvl6pPr>
            <a:lvl7pPr indent="0" lvl="6" marL="0" algn="ctr">
              <a:lnSpc>
                <a:spcPct val="100000"/>
              </a:lnSpc>
              <a:spcBef>
                <a:spcPts val="0"/>
              </a:spcBef>
              <a:spcAft>
                <a:spcPts val="0"/>
              </a:spcAft>
              <a:buClr>
                <a:srgbClr val="000000"/>
              </a:buClr>
              <a:buSzPts val="1200"/>
              <a:buFont typeface="Helvetica Neue Light"/>
              <a:buNone/>
              <a:defRPr sz="1200"/>
            </a:lvl7pPr>
            <a:lvl8pPr indent="0" lvl="7" marL="0" algn="ctr">
              <a:lnSpc>
                <a:spcPct val="100000"/>
              </a:lnSpc>
              <a:spcBef>
                <a:spcPts val="0"/>
              </a:spcBef>
              <a:spcAft>
                <a:spcPts val="0"/>
              </a:spcAft>
              <a:buClr>
                <a:srgbClr val="000000"/>
              </a:buClr>
              <a:buSzPts val="1200"/>
              <a:buFont typeface="Helvetica Neue Light"/>
              <a:buNone/>
              <a:defRPr sz="1200"/>
            </a:lvl8pPr>
            <a:lvl9pPr indent="0" lvl="8" mar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p:cSld name="Photo - Horizontal">
    <p:spTree>
      <p:nvGrpSpPr>
        <p:cNvPr id="206" name="Shape 206"/>
        <p:cNvGrpSpPr/>
        <p:nvPr/>
      </p:nvGrpSpPr>
      <p:grpSpPr>
        <a:xfrm>
          <a:off x="0" y="0"/>
          <a:ext cx="0" cy="0"/>
          <a:chOff x="0" y="0"/>
          <a:chExt cx="0" cy="0"/>
        </a:xfrm>
      </p:grpSpPr>
      <p:sp>
        <p:nvSpPr>
          <p:cNvPr id="207" name="Google Shape;207;p55"/>
          <p:cNvSpPr/>
          <p:nvPr>
            <p:ph idx="2" type="pic"/>
          </p:nvPr>
        </p:nvSpPr>
        <p:spPr>
          <a:xfrm>
            <a:off x="1129605" y="334863"/>
            <a:ext cx="6875859" cy="3120926"/>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9pPr>
          </a:lstStyle>
          <a:p/>
        </p:txBody>
      </p:sp>
      <p:sp>
        <p:nvSpPr>
          <p:cNvPr id="208" name="Google Shape;208;p55"/>
          <p:cNvSpPr txBox="1"/>
          <p:nvPr>
            <p:ph type="title"/>
          </p:nvPr>
        </p:nvSpPr>
        <p:spPr>
          <a:xfrm>
            <a:off x="892969" y="3542854"/>
            <a:ext cx="7358063" cy="750094"/>
          </a:xfrm>
          <a:prstGeom prst="rect">
            <a:avLst/>
          </a:prstGeom>
          <a:noFill/>
          <a:ln>
            <a:noFill/>
          </a:ln>
        </p:spPr>
        <p:txBody>
          <a:bodyPr anchorCtr="0" anchor="b" bIns="32750" lIns="32750" spcFirstLastPara="1" rIns="32750" wrap="square" tIns="32750">
            <a:noAutofit/>
          </a:bodyPr>
          <a:lstStyle>
            <a:lvl1pPr lvl="0" algn="ctr">
              <a:lnSpc>
                <a:spcPct val="100000"/>
              </a:lnSpc>
              <a:spcBef>
                <a:spcPts val="0"/>
              </a:spcBef>
              <a:spcAft>
                <a:spcPts val="0"/>
              </a:spcAft>
              <a:buClr>
                <a:srgbClr val="000000"/>
              </a:buClr>
              <a:buSzPts val="1200"/>
              <a:buNone/>
              <a:defRPr/>
            </a:lvl1pPr>
            <a:lvl2pPr lvl="1" algn="ctr">
              <a:lnSpc>
                <a:spcPct val="100000"/>
              </a:lnSpc>
              <a:spcBef>
                <a:spcPts val="0"/>
              </a:spcBef>
              <a:spcAft>
                <a:spcPts val="0"/>
              </a:spcAft>
              <a:buClr>
                <a:srgbClr val="000000"/>
              </a:buClr>
              <a:buSzPts val="1200"/>
              <a:buNone/>
              <a:defRPr/>
            </a:lvl2pPr>
            <a:lvl3pPr lvl="2" algn="ctr">
              <a:lnSpc>
                <a:spcPct val="100000"/>
              </a:lnSpc>
              <a:spcBef>
                <a:spcPts val="0"/>
              </a:spcBef>
              <a:spcAft>
                <a:spcPts val="0"/>
              </a:spcAft>
              <a:buClr>
                <a:srgbClr val="000000"/>
              </a:buClr>
              <a:buSzPts val="1200"/>
              <a:buNone/>
              <a:defRPr/>
            </a:lvl3pPr>
            <a:lvl4pPr lvl="3" algn="ctr">
              <a:lnSpc>
                <a:spcPct val="100000"/>
              </a:lnSpc>
              <a:spcBef>
                <a:spcPts val="0"/>
              </a:spcBef>
              <a:spcAft>
                <a:spcPts val="0"/>
              </a:spcAft>
              <a:buClr>
                <a:srgbClr val="000000"/>
              </a:buClr>
              <a:buSzPts val="1200"/>
              <a:buNone/>
              <a:defRPr/>
            </a:lvl4pPr>
            <a:lvl5pPr lvl="4" algn="ctr">
              <a:lnSpc>
                <a:spcPct val="100000"/>
              </a:lnSpc>
              <a:spcBef>
                <a:spcPts val="0"/>
              </a:spcBef>
              <a:spcAft>
                <a:spcPts val="0"/>
              </a:spcAft>
              <a:buClr>
                <a:srgbClr val="000000"/>
              </a:buClr>
              <a:buSzPts val="1200"/>
              <a:buNone/>
              <a:defRPr/>
            </a:lvl5pPr>
            <a:lvl6pPr lvl="5" algn="ctr">
              <a:lnSpc>
                <a:spcPct val="100000"/>
              </a:lnSpc>
              <a:spcBef>
                <a:spcPts val="0"/>
              </a:spcBef>
              <a:spcAft>
                <a:spcPts val="0"/>
              </a:spcAft>
              <a:buClr>
                <a:srgbClr val="000000"/>
              </a:buClr>
              <a:buSzPts val="1200"/>
              <a:buNone/>
              <a:defRPr/>
            </a:lvl6pPr>
            <a:lvl7pPr lvl="6" algn="ctr">
              <a:lnSpc>
                <a:spcPct val="100000"/>
              </a:lnSpc>
              <a:spcBef>
                <a:spcPts val="0"/>
              </a:spcBef>
              <a:spcAft>
                <a:spcPts val="0"/>
              </a:spcAft>
              <a:buClr>
                <a:srgbClr val="000000"/>
              </a:buClr>
              <a:buSzPts val="1200"/>
              <a:buNone/>
              <a:defRPr/>
            </a:lvl7pPr>
            <a:lvl8pPr lvl="7" algn="ctr">
              <a:lnSpc>
                <a:spcPct val="100000"/>
              </a:lnSpc>
              <a:spcBef>
                <a:spcPts val="0"/>
              </a:spcBef>
              <a:spcAft>
                <a:spcPts val="0"/>
              </a:spcAft>
              <a:buClr>
                <a:srgbClr val="000000"/>
              </a:buClr>
              <a:buSzPts val="1200"/>
              <a:buNone/>
              <a:defRPr/>
            </a:lvl8pPr>
            <a:lvl9pPr lvl="8" algn="ctr">
              <a:lnSpc>
                <a:spcPct val="100000"/>
              </a:lnSpc>
              <a:spcBef>
                <a:spcPts val="0"/>
              </a:spcBef>
              <a:spcAft>
                <a:spcPts val="0"/>
              </a:spcAft>
              <a:buClr>
                <a:srgbClr val="000000"/>
              </a:buClr>
              <a:buSzPts val="1200"/>
              <a:buNone/>
              <a:defRPr/>
            </a:lvl9pPr>
          </a:lstStyle>
          <a:p/>
        </p:txBody>
      </p:sp>
      <p:sp>
        <p:nvSpPr>
          <p:cNvPr id="209" name="Google Shape;209;p55"/>
          <p:cNvSpPr txBox="1"/>
          <p:nvPr>
            <p:ph idx="1" type="body"/>
          </p:nvPr>
        </p:nvSpPr>
        <p:spPr>
          <a:xfrm>
            <a:off x="892969" y="4319736"/>
            <a:ext cx="7358063" cy="596057"/>
          </a:xfrm>
          <a:prstGeom prst="rect">
            <a:avLst/>
          </a:prstGeom>
          <a:noFill/>
          <a:ln>
            <a:noFill/>
          </a:ln>
        </p:spPr>
        <p:txBody>
          <a:bodyPr anchorCtr="0" anchor="t" bIns="32750" lIns="32750" spcFirstLastPara="1" rIns="32750" wrap="square" tIns="32750">
            <a:noAutofit/>
          </a:bodyPr>
          <a:lstStyle>
            <a:lvl1pPr indent="-228600" lvl="0" marL="457200" algn="ctr">
              <a:lnSpc>
                <a:spcPct val="100000"/>
              </a:lnSpc>
              <a:spcBef>
                <a:spcPts val="0"/>
              </a:spcBef>
              <a:spcAft>
                <a:spcPts val="0"/>
              </a:spcAft>
              <a:buClr>
                <a:srgbClr val="000000"/>
              </a:buClr>
              <a:buSzPts val="2100"/>
              <a:buFont typeface="Helvetica Neue Light"/>
              <a:buNone/>
              <a:defRPr sz="2100"/>
            </a:lvl1pPr>
            <a:lvl2pPr indent="-228600" lvl="1" marL="914400" algn="ctr">
              <a:lnSpc>
                <a:spcPct val="100000"/>
              </a:lnSpc>
              <a:spcBef>
                <a:spcPts val="0"/>
              </a:spcBef>
              <a:spcAft>
                <a:spcPts val="0"/>
              </a:spcAft>
              <a:buClr>
                <a:srgbClr val="000000"/>
              </a:buClr>
              <a:buSzPts val="2100"/>
              <a:buFont typeface="Helvetica Neue Light"/>
              <a:buNone/>
              <a:defRPr sz="2100"/>
            </a:lvl2pPr>
            <a:lvl3pPr indent="-228600" lvl="2" marL="1371600" algn="ctr">
              <a:lnSpc>
                <a:spcPct val="100000"/>
              </a:lnSpc>
              <a:spcBef>
                <a:spcPts val="0"/>
              </a:spcBef>
              <a:spcAft>
                <a:spcPts val="0"/>
              </a:spcAft>
              <a:buClr>
                <a:srgbClr val="000000"/>
              </a:buClr>
              <a:buSzPts val="2100"/>
              <a:buFont typeface="Helvetica Neue Light"/>
              <a:buNone/>
              <a:defRPr sz="2100"/>
            </a:lvl3pPr>
            <a:lvl4pPr indent="-228600" lvl="3" marL="1828800" algn="ctr">
              <a:lnSpc>
                <a:spcPct val="100000"/>
              </a:lnSpc>
              <a:spcBef>
                <a:spcPts val="0"/>
              </a:spcBef>
              <a:spcAft>
                <a:spcPts val="0"/>
              </a:spcAft>
              <a:buClr>
                <a:srgbClr val="000000"/>
              </a:buClr>
              <a:buSzPts val="2100"/>
              <a:buFont typeface="Helvetica Neue Light"/>
              <a:buNone/>
              <a:defRPr sz="2100"/>
            </a:lvl4pPr>
            <a:lvl5pPr indent="-228600" lvl="4" marL="2286000" algn="ctr">
              <a:lnSpc>
                <a:spcPct val="100000"/>
              </a:lnSpc>
              <a:spcBef>
                <a:spcPts val="0"/>
              </a:spcBef>
              <a:spcAft>
                <a:spcPts val="0"/>
              </a:spcAft>
              <a:buClr>
                <a:srgbClr val="000000"/>
              </a:buClr>
              <a:buSzPts val="2100"/>
              <a:buFont typeface="Helvetica Neue Light"/>
              <a:buNone/>
              <a:defRPr sz="2100"/>
            </a:lvl5pPr>
            <a:lvl6pPr indent="-285750" lvl="5" marL="2743200" algn="l">
              <a:lnSpc>
                <a:spcPct val="100000"/>
              </a:lnSpc>
              <a:spcBef>
                <a:spcPts val="2700"/>
              </a:spcBef>
              <a:spcAft>
                <a:spcPts val="0"/>
              </a:spcAft>
              <a:buClr>
                <a:srgbClr val="000000"/>
              </a:buClr>
              <a:buSzPts val="900"/>
              <a:buChar char="•"/>
              <a:defRPr/>
            </a:lvl6pPr>
            <a:lvl7pPr indent="-285750" lvl="6" marL="3200400" algn="l">
              <a:lnSpc>
                <a:spcPct val="100000"/>
              </a:lnSpc>
              <a:spcBef>
                <a:spcPts val="2700"/>
              </a:spcBef>
              <a:spcAft>
                <a:spcPts val="0"/>
              </a:spcAft>
              <a:buClr>
                <a:srgbClr val="000000"/>
              </a:buClr>
              <a:buSzPts val="900"/>
              <a:buChar char="•"/>
              <a:defRPr/>
            </a:lvl7pPr>
            <a:lvl8pPr indent="-285750" lvl="7" marL="3657600" algn="l">
              <a:lnSpc>
                <a:spcPct val="100000"/>
              </a:lnSpc>
              <a:spcBef>
                <a:spcPts val="2700"/>
              </a:spcBef>
              <a:spcAft>
                <a:spcPts val="0"/>
              </a:spcAft>
              <a:buClr>
                <a:srgbClr val="000000"/>
              </a:buClr>
              <a:buSzPts val="900"/>
              <a:buChar char="•"/>
              <a:defRPr/>
            </a:lvl8pPr>
            <a:lvl9pPr indent="-285750" lvl="8" marL="4114800" algn="l">
              <a:lnSpc>
                <a:spcPct val="100000"/>
              </a:lnSpc>
              <a:spcBef>
                <a:spcPts val="2700"/>
              </a:spcBef>
              <a:spcAft>
                <a:spcPts val="0"/>
              </a:spcAft>
              <a:buClr>
                <a:srgbClr val="000000"/>
              </a:buClr>
              <a:buSzPts val="900"/>
              <a:buChar char="•"/>
              <a:defRPr/>
            </a:lvl9pPr>
          </a:lstStyle>
          <a:p/>
        </p:txBody>
      </p:sp>
      <p:sp>
        <p:nvSpPr>
          <p:cNvPr id="210" name="Google Shape;210;p55"/>
          <p:cNvSpPr txBox="1"/>
          <p:nvPr>
            <p:ph idx="12" type="sldNum"/>
          </p:nvPr>
        </p:nvSpPr>
        <p:spPr>
          <a:xfrm>
            <a:off x="4437983" y="4875609"/>
            <a:ext cx="259104" cy="200918"/>
          </a:xfrm>
          <a:prstGeom prst="rect">
            <a:avLst/>
          </a:prstGeom>
          <a:noFill/>
          <a:ln>
            <a:noFill/>
          </a:ln>
        </p:spPr>
        <p:txBody>
          <a:bodyPr anchorCtr="0" anchor="t" bIns="32750" lIns="32750" spcFirstLastPara="1" rIns="32750" wrap="square" tIns="32750">
            <a:noAutofit/>
          </a:bodyPr>
          <a:lstStyle>
            <a:lvl1pPr indent="0" lvl="0" marL="0" algn="ctr">
              <a:lnSpc>
                <a:spcPct val="100000"/>
              </a:lnSpc>
              <a:spcBef>
                <a:spcPts val="0"/>
              </a:spcBef>
              <a:spcAft>
                <a:spcPts val="0"/>
              </a:spcAft>
              <a:buClr>
                <a:srgbClr val="000000"/>
              </a:buClr>
              <a:buSzPts val="1200"/>
              <a:buFont typeface="Helvetica Neue Light"/>
              <a:buNone/>
              <a:defRPr sz="1200"/>
            </a:lvl1pPr>
            <a:lvl2pPr indent="0" lvl="1" marL="0" algn="ctr">
              <a:lnSpc>
                <a:spcPct val="100000"/>
              </a:lnSpc>
              <a:spcBef>
                <a:spcPts val="0"/>
              </a:spcBef>
              <a:spcAft>
                <a:spcPts val="0"/>
              </a:spcAft>
              <a:buClr>
                <a:srgbClr val="000000"/>
              </a:buClr>
              <a:buSzPts val="1200"/>
              <a:buFont typeface="Helvetica Neue Light"/>
              <a:buNone/>
              <a:defRPr sz="1200"/>
            </a:lvl2pPr>
            <a:lvl3pPr indent="0" lvl="2" marL="0" algn="ctr">
              <a:lnSpc>
                <a:spcPct val="100000"/>
              </a:lnSpc>
              <a:spcBef>
                <a:spcPts val="0"/>
              </a:spcBef>
              <a:spcAft>
                <a:spcPts val="0"/>
              </a:spcAft>
              <a:buClr>
                <a:srgbClr val="000000"/>
              </a:buClr>
              <a:buSzPts val="1200"/>
              <a:buFont typeface="Helvetica Neue Light"/>
              <a:buNone/>
              <a:defRPr sz="1200"/>
            </a:lvl3pPr>
            <a:lvl4pPr indent="0" lvl="3" marL="0" algn="ctr">
              <a:lnSpc>
                <a:spcPct val="100000"/>
              </a:lnSpc>
              <a:spcBef>
                <a:spcPts val="0"/>
              </a:spcBef>
              <a:spcAft>
                <a:spcPts val="0"/>
              </a:spcAft>
              <a:buClr>
                <a:srgbClr val="000000"/>
              </a:buClr>
              <a:buSzPts val="1200"/>
              <a:buFont typeface="Helvetica Neue Light"/>
              <a:buNone/>
              <a:defRPr sz="1200"/>
            </a:lvl4pPr>
            <a:lvl5pPr indent="0" lvl="4" marL="0" algn="ctr">
              <a:lnSpc>
                <a:spcPct val="100000"/>
              </a:lnSpc>
              <a:spcBef>
                <a:spcPts val="0"/>
              </a:spcBef>
              <a:spcAft>
                <a:spcPts val="0"/>
              </a:spcAft>
              <a:buClr>
                <a:srgbClr val="000000"/>
              </a:buClr>
              <a:buSzPts val="1200"/>
              <a:buFont typeface="Helvetica Neue Light"/>
              <a:buNone/>
              <a:defRPr sz="1200"/>
            </a:lvl5pPr>
            <a:lvl6pPr indent="0" lvl="5" marL="0" algn="ctr">
              <a:lnSpc>
                <a:spcPct val="100000"/>
              </a:lnSpc>
              <a:spcBef>
                <a:spcPts val="0"/>
              </a:spcBef>
              <a:spcAft>
                <a:spcPts val="0"/>
              </a:spcAft>
              <a:buClr>
                <a:srgbClr val="000000"/>
              </a:buClr>
              <a:buSzPts val="1200"/>
              <a:buFont typeface="Helvetica Neue Light"/>
              <a:buNone/>
              <a:defRPr sz="1200"/>
            </a:lvl6pPr>
            <a:lvl7pPr indent="0" lvl="6" marL="0" algn="ctr">
              <a:lnSpc>
                <a:spcPct val="100000"/>
              </a:lnSpc>
              <a:spcBef>
                <a:spcPts val="0"/>
              </a:spcBef>
              <a:spcAft>
                <a:spcPts val="0"/>
              </a:spcAft>
              <a:buClr>
                <a:srgbClr val="000000"/>
              </a:buClr>
              <a:buSzPts val="1200"/>
              <a:buFont typeface="Helvetica Neue Light"/>
              <a:buNone/>
              <a:defRPr sz="1200"/>
            </a:lvl7pPr>
            <a:lvl8pPr indent="0" lvl="7" marL="0" algn="ctr">
              <a:lnSpc>
                <a:spcPct val="100000"/>
              </a:lnSpc>
              <a:spcBef>
                <a:spcPts val="0"/>
              </a:spcBef>
              <a:spcAft>
                <a:spcPts val="0"/>
              </a:spcAft>
              <a:buClr>
                <a:srgbClr val="000000"/>
              </a:buClr>
              <a:buSzPts val="1200"/>
              <a:buFont typeface="Helvetica Neue Light"/>
              <a:buNone/>
              <a:defRPr sz="1200"/>
            </a:lvl8pPr>
            <a:lvl9pPr indent="0" lvl="8" mar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2">
    <p:spTree>
      <p:nvGrpSpPr>
        <p:cNvPr id="211" name="Shape 211"/>
        <p:cNvGrpSpPr/>
        <p:nvPr/>
      </p:nvGrpSpPr>
      <p:grpSpPr>
        <a:xfrm>
          <a:off x="0" y="0"/>
          <a:ext cx="0" cy="0"/>
          <a:chOff x="0" y="0"/>
          <a:chExt cx="0" cy="0"/>
        </a:xfrm>
      </p:grpSpPr>
      <p:sp>
        <p:nvSpPr>
          <p:cNvPr id="212" name="Google Shape;212;p56"/>
          <p:cNvSpPr txBox="1"/>
          <p:nvPr>
            <p:ph type="title"/>
          </p:nvPr>
        </p:nvSpPr>
        <p:spPr>
          <a:xfrm>
            <a:off x="892969" y="1701105"/>
            <a:ext cx="7358063" cy="1741289"/>
          </a:xfrm>
          <a:prstGeom prst="rect">
            <a:avLst/>
          </a:prstGeom>
          <a:noFill/>
          <a:ln>
            <a:noFill/>
          </a:ln>
        </p:spPr>
        <p:txBody>
          <a:bodyPr anchorCtr="0" anchor="ctr" bIns="32750" lIns="32750" spcFirstLastPara="1" rIns="32750" wrap="square" tIns="32750">
            <a:noAutofit/>
          </a:bodyPr>
          <a:lstStyle>
            <a:lvl1pPr lvl="0" algn="ctr">
              <a:lnSpc>
                <a:spcPct val="100000"/>
              </a:lnSpc>
              <a:spcBef>
                <a:spcPts val="0"/>
              </a:spcBef>
              <a:spcAft>
                <a:spcPts val="0"/>
              </a:spcAft>
              <a:buClr>
                <a:srgbClr val="000000"/>
              </a:buClr>
              <a:buSzPts val="1200"/>
              <a:buNone/>
              <a:defRPr/>
            </a:lvl1pPr>
            <a:lvl2pPr lvl="1" algn="ctr">
              <a:lnSpc>
                <a:spcPct val="100000"/>
              </a:lnSpc>
              <a:spcBef>
                <a:spcPts val="0"/>
              </a:spcBef>
              <a:spcAft>
                <a:spcPts val="0"/>
              </a:spcAft>
              <a:buClr>
                <a:srgbClr val="000000"/>
              </a:buClr>
              <a:buSzPts val="1200"/>
              <a:buNone/>
              <a:defRPr/>
            </a:lvl2pPr>
            <a:lvl3pPr lvl="2" algn="ctr">
              <a:lnSpc>
                <a:spcPct val="100000"/>
              </a:lnSpc>
              <a:spcBef>
                <a:spcPts val="0"/>
              </a:spcBef>
              <a:spcAft>
                <a:spcPts val="0"/>
              </a:spcAft>
              <a:buClr>
                <a:srgbClr val="000000"/>
              </a:buClr>
              <a:buSzPts val="1200"/>
              <a:buNone/>
              <a:defRPr/>
            </a:lvl3pPr>
            <a:lvl4pPr lvl="3" algn="ctr">
              <a:lnSpc>
                <a:spcPct val="100000"/>
              </a:lnSpc>
              <a:spcBef>
                <a:spcPts val="0"/>
              </a:spcBef>
              <a:spcAft>
                <a:spcPts val="0"/>
              </a:spcAft>
              <a:buClr>
                <a:srgbClr val="000000"/>
              </a:buClr>
              <a:buSzPts val="1200"/>
              <a:buNone/>
              <a:defRPr/>
            </a:lvl4pPr>
            <a:lvl5pPr lvl="4" algn="ctr">
              <a:lnSpc>
                <a:spcPct val="100000"/>
              </a:lnSpc>
              <a:spcBef>
                <a:spcPts val="0"/>
              </a:spcBef>
              <a:spcAft>
                <a:spcPts val="0"/>
              </a:spcAft>
              <a:buClr>
                <a:srgbClr val="000000"/>
              </a:buClr>
              <a:buSzPts val="1200"/>
              <a:buNone/>
              <a:defRPr/>
            </a:lvl5pPr>
            <a:lvl6pPr lvl="5" algn="ctr">
              <a:lnSpc>
                <a:spcPct val="100000"/>
              </a:lnSpc>
              <a:spcBef>
                <a:spcPts val="0"/>
              </a:spcBef>
              <a:spcAft>
                <a:spcPts val="0"/>
              </a:spcAft>
              <a:buClr>
                <a:srgbClr val="000000"/>
              </a:buClr>
              <a:buSzPts val="1200"/>
              <a:buNone/>
              <a:defRPr/>
            </a:lvl6pPr>
            <a:lvl7pPr lvl="6" algn="ctr">
              <a:lnSpc>
                <a:spcPct val="100000"/>
              </a:lnSpc>
              <a:spcBef>
                <a:spcPts val="0"/>
              </a:spcBef>
              <a:spcAft>
                <a:spcPts val="0"/>
              </a:spcAft>
              <a:buClr>
                <a:srgbClr val="000000"/>
              </a:buClr>
              <a:buSzPts val="1200"/>
              <a:buNone/>
              <a:defRPr/>
            </a:lvl7pPr>
            <a:lvl8pPr lvl="7" algn="ctr">
              <a:lnSpc>
                <a:spcPct val="100000"/>
              </a:lnSpc>
              <a:spcBef>
                <a:spcPts val="0"/>
              </a:spcBef>
              <a:spcAft>
                <a:spcPts val="0"/>
              </a:spcAft>
              <a:buClr>
                <a:srgbClr val="000000"/>
              </a:buClr>
              <a:buSzPts val="1200"/>
              <a:buNone/>
              <a:defRPr/>
            </a:lvl8pPr>
            <a:lvl9pPr lvl="8" algn="ctr">
              <a:lnSpc>
                <a:spcPct val="100000"/>
              </a:lnSpc>
              <a:spcBef>
                <a:spcPts val="0"/>
              </a:spcBef>
              <a:spcAft>
                <a:spcPts val="0"/>
              </a:spcAft>
              <a:buClr>
                <a:srgbClr val="000000"/>
              </a:buClr>
              <a:buSzPts val="1200"/>
              <a:buNone/>
              <a:defRPr/>
            </a:lvl9pPr>
          </a:lstStyle>
          <a:p/>
        </p:txBody>
      </p:sp>
      <p:sp>
        <p:nvSpPr>
          <p:cNvPr id="213" name="Google Shape;213;p56"/>
          <p:cNvSpPr txBox="1"/>
          <p:nvPr>
            <p:ph idx="12" type="sldNum"/>
          </p:nvPr>
        </p:nvSpPr>
        <p:spPr>
          <a:xfrm>
            <a:off x="4437983" y="4878958"/>
            <a:ext cx="259104" cy="200918"/>
          </a:xfrm>
          <a:prstGeom prst="rect">
            <a:avLst/>
          </a:prstGeom>
          <a:noFill/>
          <a:ln>
            <a:noFill/>
          </a:ln>
        </p:spPr>
        <p:txBody>
          <a:bodyPr anchorCtr="0" anchor="t" bIns="32750" lIns="32750" spcFirstLastPara="1" rIns="32750" wrap="square" tIns="32750">
            <a:noAutofit/>
          </a:bodyPr>
          <a:lstStyle>
            <a:lvl1pPr indent="0" lvl="0" marL="0" algn="ctr">
              <a:lnSpc>
                <a:spcPct val="100000"/>
              </a:lnSpc>
              <a:spcBef>
                <a:spcPts val="0"/>
              </a:spcBef>
              <a:spcAft>
                <a:spcPts val="0"/>
              </a:spcAft>
              <a:buClr>
                <a:srgbClr val="000000"/>
              </a:buClr>
              <a:buSzPts val="1200"/>
              <a:buFont typeface="Helvetica Neue Light"/>
              <a:buNone/>
              <a:defRPr sz="1200"/>
            </a:lvl1pPr>
            <a:lvl2pPr indent="0" lvl="1" marL="0" algn="ctr">
              <a:lnSpc>
                <a:spcPct val="100000"/>
              </a:lnSpc>
              <a:spcBef>
                <a:spcPts val="0"/>
              </a:spcBef>
              <a:spcAft>
                <a:spcPts val="0"/>
              </a:spcAft>
              <a:buClr>
                <a:srgbClr val="000000"/>
              </a:buClr>
              <a:buSzPts val="1200"/>
              <a:buFont typeface="Helvetica Neue Light"/>
              <a:buNone/>
              <a:defRPr sz="1200"/>
            </a:lvl2pPr>
            <a:lvl3pPr indent="0" lvl="2" marL="0" algn="ctr">
              <a:lnSpc>
                <a:spcPct val="100000"/>
              </a:lnSpc>
              <a:spcBef>
                <a:spcPts val="0"/>
              </a:spcBef>
              <a:spcAft>
                <a:spcPts val="0"/>
              </a:spcAft>
              <a:buClr>
                <a:srgbClr val="000000"/>
              </a:buClr>
              <a:buSzPts val="1200"/>
              <a:buFont typeface="Helvetica Neue Light"/>
              <a:buNone/>
              <a:defRPr sz="1200"/>
            </a:lvl3pPr>
            <a:lvl4pPr indent="0" lvl="3" marL="0" algn="ctr">
              <a:lnSpc>
                <a:spcPct val="100000"/>
              </a:lnSpc>
              <a:spcBef>
                <a:spcPts val="0"/>
              </a:spcBef>
              <a:spcAft>
                <a:spcPts val="0"/>
              </a:spcAft>
              <a:buClr>
                <a:srgbClr val="000000"/>
              </a:buClr>
              <a:buSzPts val="1200"/>
              <a:buFont typeface="Helvetica Neue Light"/>
              <a:buNone/>
              <a:defRPr sz="1200"/>
            </a:lvl4pPr>
            <a:lvl5pPr indent="0" lvl="4" marL="0" algn="ctr">
              <a:lnSpc>
                <a:spcPct val="100000"/>
              </a:lnSpc>
              <a:spcBef>
                <a:spcPts val="0"/>
              </a:spcBef>
              <a:spcAft>
                <a:spcPts val="0"/>
              </a:spcAft>
              <a:buClr>
                <a:srgbClr val="000000"/>
              </a:buClr>
              <a:buSzPts val="1200"/>
              <a:buFont typeface="Helvetica Neue Light"/>
              <a:buNone/>
              <a:defRPr sz="1200"/>
            </a:lvl5pPr>
            <a:lvl6pPr indent="0" lvl="5" marL="0" algn="ctr">
              <a:lnSpc>
                <a:spcPct val="100000"/>
              </a:lnSpc>
              <a:spcBef>
                <a:spcPts val="0"/>
              </a:spcBef>
              <a:spcAft>
                <a:spcPts val="0"/>
              </a:spcAft>
              <a:buClr>
                <a:srgbClr val="000000"/>
              </a:buClr>
              <a:buSzPts val="1200"/>
              <a:buFont typeface="Helvetica Neue Light"/>
              <a:buNone/>
              <a:defRPr sz="1200"/>
            </a:lvl6pPr>
            <a:lvl7pPr indent="0" lvl="6" marL="0" algn="ctr">
              <a:lnSpc>
                <a:spcPct val="100000"/>
              </a:lnSpc>
              <a:spcBef>
                <a:spcPts val="0"/>
              </a:spcBef>
              <a:spcAft>
                <a:spcPts val="0"/>
              </a:spcAft>
              <a:buClr>
                <a:srgbClr val="000000"/>
              </a:buClr>
              <a:buSzPts val="1200"/>
              <a:buFont typeface="Helvetica Neue Light"/>
              <a:buNone/>
              <a:defRPr sz="1200"/>
            </a:lvl7pPr>
            <a:lvl8pPr indent="0" lvl="7" marL="0" algn="ctr">
              <a:lnSpc>
                <a:spcPct val="100000"/>
              </a:lnSpc>
              <a:spcBef>
                <a:spcPts val="0"/>
              </a:spcBef>
              <a:spcAft>
                <a:spcPts val="0"/>
              </a:spcAft>
              <a:buClr>
                <a:srgbClr val="000000"/>
              </a:buClr>
              <a:buSzPts val="1200"/>
              <a:buFont typeface="Helvetica Neue Light"/>
              <a:buNone/>
              <a:defRPr sz="1200"/>
            </a:lvl8pPr>
            <a:lvl9pPr indent="0" lvl="8" mar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214" name="Shape 214"/>
        <p:cNvGrpSpPr/>
        <p:nvPr/>
      </p:nvGrpSpPr>
      <p:grpSpPr>
        <a:xfrm>
          <a:off x="0" y="0"/>
          <a:ext cx="0" cy="0"/>
          <a:chOff x="0" y="0"/>
          <a:chExt cx="0" cy="0"/>
        </a:xfrm>
      </p:grpSpPr>
      <p:sp>
        <p:nvSpPr>
          <p:cNvPr id="215" name="Google Shape;215;p57"/>
          <p:cNvSpPr/>
          <p:nvPr>
            <p:ph idx="2" type="pic"/>
          </p:nvPr>
        </p:nvSpPr>
        <p:spPr>
          <a:xfrm>
            <a:off x="4723805" y="334863"/>
            <a:ext cx="3750469" cy="4339828"/>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9pPr>
          </a:lstStyle>
          <a:p/>
        </p:txBody>
      </p:sp>
      <p:sp>
        <p:nvSpPr>
          <p:cNvPr id="216" name="Google Shape;216;p57"/>
          <p:cNvSpPr txBox="1"/>
          <p:nvPr>
            <p:ph type="title"/>
          </p:nvPr>
        </p:nvSpPr>
        <p:spPr>
          <a:xfrm>
            <a:off x="669727" y="334863"/>
            <a:ext cx="3750469" cy="2102941"/>
          </a:xfrm>
          <a:prstGeom prst="rect">
            <a:avLst/>
          </a:prstGeom>
          <a:noFill/>
          <a:ln>
            <a:noFill/>
          </a:ln>
        </p:spPr>
        <p:txBody>
          <a:bodyPr anchorCtr="0" anchor="b" bIns="32750" lIns="32750" spcFirstLastPara="1" rIns="32750" wrap="square" tIns="32750">
            <a:noAutofit/>
          </a:bodyPr>
          <a:lstStyle>
            <a:lvl1pPr lvl="0" algn="ctr">
              <a:lnSpc>
                <a:spcPct val="100000"/>
              </a:lnSpc>
              <a:spcBef>
                <a:spcPts val="0"/>
              </a:spcBef>
              <a:spcAft>
                <a:spcPts val="0"/>
              </a:spcAft>
              <a:buClr>
                <a:srgbClr val="000000"/>
              </a:buClr>
              <a:buSzPts val="3900"/>
              <a:buFont typeface="Helvetica Neue Light"/>
              <a:buNone/>
              <a:defRPr sz="3900"/>
            </a:lvl1pPr>
            <a:lvl2pPr lvl="1" algn="ctr">
              <a:lnSpc>
                <a:spcPct val="100000"/>
              </a:lnSpc>
              <a:spcBef>
                <a:spcPts val="0"/>
              </a:spcBef>
              <a:spcAft>
                <a:spcPts val="0"/>
              </a:spcAft>
              <a:buClr>
                <a:srgbClr val="000000"/>
              </a:buClr>
              <a:buSzPts val="1200"/>
              <a:buNone/>
              <a:defRPr/>
            </a:lvl2pPr>
            <a:lvl3pPr lvl="2" algn="ctr">
              <a:lnSpc>
                <a:spcPct val="100000"/>
              </a:lnSpc>
              <a:spcBef>
                <a:spcPts val="0"/>
              </a:spcBef>
              <a:spcAft>
                <a:spcPts val="0"/>
              </a:spcAft>
              <a:buClr>
                <a:srgbClr val="000000"/>
              </a:buClr>
              <a:buSzPts val="1200"/>
              <a:buNone/>
              <a:defRPr/>
            </a:lvl3pPr>
            <a:lvl4pPr lvl="3" algn="ctr">
              <a:lnSpc>
                <a:spcPct val="100000"/>
              </a:lnSpc>
              <a:spcBef>
                <a:spcPts val="0"/>
              </a:spcBef>
              <a:spcAft>
                <a:spcPts val="0"/>
              </a:spcAft>
              <a:buClr>
                <a:srgbClr val="000000"/>
              </a:buClr>
              <a:buSzPts val="1200"/>
              <a:buNone/>
              <a:defRPr/>
            </a:lvl4pPr>
            <a:lvl5pPr lvl="4" algn="ctr">
              <a:lnSpc>
                <a:spcPct val="100000"/>
              </a:lnSpc>
              <a:spcBef>
                <a:spcPts val="0"/>
              </a:spcBef>
              <a:spcAft>
                <a:spcPts val="0"/>
              </a:spcAft>
              <a:buClr>
                <a:srgbClr val="000000"/>
              </a:buClr>
              <a:buSzPts val="1200"/>
              <a:buNone/>
              <a:defRPr/>
            </a:lvl5pPr>
            <a:lvl6pPr lvl="5" algn="ctr">
              <a:lnSpc>
                <a:spcPct val="100000"/>
              </a:lnSpc>
              <a:spcBef>
                <a:spcPts val="0"/>
              </a:spcBef>
              <a:spcAft>
                <a:spcPts val="0"/>
              </a:spcAft>
              <a:buClr>
                <a:srgbClr val="000000"/>
              </a:buClr>
              <a:buSzPts val="1200"/>
              <a:buNone/>
              <a:defRPr/>
            </a:lvl6pPr>
            <a:lvl7pPr lvl="6" algn="ctr">
              <a:lnSpc>
                <a:spcPct val="100000"/>
              </a:lnSpc>
              <a:spcBef>
                <a:spcPts val="0"/>
              </a:spcBef>
              <a:spcAft>
                <a:spcPts val="0"/>
              </a:spcAft>
              <a:buClr>
                <a:srgbClr val="000000"/>
              </a:buClr>
              <a:buSzPts val="1200"/>
              <a:buNone/>
              <a:defRPr/>
            </a:lvl7pPr>
            <a:lvl8pPr lvl="7" algn="ctr">
              <a:lnSpc>
                <a:spcPct val="100000"/>
              </a:lnSpc>
              <a:spcBef>
                <a:spcPts val="0"/>
              </a:spcBef>
              <a:spcAft>
                <a:spcPts val="0"/>
              </a:spcAft>
              <a:buClr>
                <a:srgbClr val="000000"/>
              </a:buClr>
              <a:buSzPts val="1200"/>
              <a:buNone/>
              <a:defRPr/>
            </a:lvl8pPr>
            <a:lvl9pPr lvl="8" algn="ctr">
              <a:lnSpc>
                <a:spcPct val="100000"/>
              </a:lnSpc>
              <a:spcBef>
                <a:spcPts val="0"/>
              </a:spcBef>
              <a:spcAft>
                <a:spcPts val="0"/>
              </a:spcAft>
              <a:buClr>
                <a:srgbClr val="000000"/>
              </a:buClr>
              <a:buSzPts val="1200"/>
              <a:buNone/>
              <a:defRPr/>
            </a:lvl9pPr>
          </a:lstStyle>
          <a:p/>
        </p:txBody>
      </p:sp>
      <p:sp>
        <p:nvSpPr>
          <p:cNvPr id="217" name="Google Shape;217;p57"/>
          <p:cNvSpPr txBox="1"/>
          <p:nvPr>
            <p:ph idx="1" type="body"/>
          </p:nvPr>
        </p:nvSpPr>
        <p:spPr>
          <a:xfrm>
            <a:off x="669727" y="2511475"/>
            <a:ext cx="3750469" cy="2163217"/>
          </a:xfrm>
          <a:prstGeom prst="rect">
            <a:avLst/>
          </a:prstGeom>
          <a:noFill/>
          <a:ln>
            <a:noFill/>
          </a:ln>
        </p:spPr>
        <p:txBody>
          <a:bodyPr anchorCtr="0" anchor="t" bIns="32750" lIns="32750" spcFirstLastPara="1" rIns="32750" wrap="square" tIns="32750">
            <a:noAutofit/>
          </a:bodyPr>
          <a:lstStyle>
            <a:lvl1pPr indent="-228600" lvl="0" marL="457200" algn="ctr">
              <a:lnSpc>
                <a:spcPct val="100000"/>
              </a:lnSpc>
              <a:spcBef>
                <a:spcPts val="0"/>
              </a:spcBef>
              <a:spcAft>
                <a:spcPts val="0"/>
              </a:spcAft>
              <a:buClr>
                <a:srgbClr val="000000"/>
              </a:buClr>
              <a:buSzPts val="2100"/>
              <a:buFont typeface="Helvetica Neue Light"/>
              <a:buNone/>
              <a:defRPr sz="2100"/>
            </a:lvl1pPr>
            <a:lvl2pPr indent="-228600" lvl="1" marL="914400" algn="ctr">
              <a:lnSpc>
                <a:spcPct val="100000"/>
              </a:lnSpc>
              <a:spcBef>
                <a:spcPts val="0"/>
              </a:spcBef>
              <a:spcAft>
                <a:spcPts val="0"/>
              </a:spcAft>
              <a:buClr>
                <a:srgbClr val="000000"/>
              </a:buClr>
              <a:buSzPts val="2100"/>
              <a:buFont typeface="Helvetica Neue Light"/>
              <a:buNone/>
              <a:defRPr sz="2100"/>
            </a:lvl2pPr>
            <a:lvl3pPr indent="-228600" lvl="2" marL="1371600" algn="ctr">
              <a:lnSpc>
                <a:spcPct val="100000"/>
              </a:lnSpc>
              <a:spcBef>
                <a:spcPts val="0"/>
              </a:spcBef>
              <a:spcAft>
                <a:spcPts val="0"/>
              </a:spcAft>
              <a:buClr>
                <a:srgbClr val="000000"/>
              </a:buClr>
              <a:buSzPts val="2100"/>
              <a:buFont typeface="Helvetica Neue Light"/>
              <a:buNone/>
              <a:defRPr sz="2100"/>
            </a:lvl3pPr>
            <a:lvl4pPr indent="-228600" lvl="3" marL="1828800" algn="ctr">
              <a:lnSpc>
                <a:spcPct val="100000"/>
              </a:lnSpc>
              <a:spcBef>
                <a:spcPts val="0"/>
              </a:spcBef>
              <a:spcAft>
                <a:spcPts val="0"/>
              </a:spcAft>
              <a:buClr>
                <a:srgbClr val="000000"/>
              </a:buClr>
              <a:buSzPts val="2100"/>
              <a:buFont typeface="Helvetica Neue Light"/>
              <a:buNone/>
              <a:defRPr sz="2100"/>
            </a:lvl4pPr>
            <a:lvl5pPr indent="-228600" lvl="4" marL="2286000" algn="ctr">
              <a:lnSpc>
                <a:spcPct val="100000"/>
              </a:lnSpc>
              <a:spcBef>
                <a:spcPts val="0"/>
              </a:spcBef>
              <a:spcAft>
                <a:spcPts val="0"/>
              </a:spcAft>
              <a:buClr>
                <a:srgbClr val="000000"/>
              </a:buClr>
              <a:buSzPts val="2100"/>
              <a:buFont typeface="Helvetica Neue Light"/>
              <a:buNone/>
              <a:defRPr sz="2100"/>
            </a:lvl5pPr>
            <a:lvl6pPr indent="-285750" lvl="5" marL="2743200" algn="l">
              <a:lnSpc>
                <a:spcPct val="100000"/>
              </a:lnSpc>
              <a:spcBef>
                <a:spcPts val="2700"/>
              </a:spcBef>
              <a:spcAft>
                <a:spcPts val="0"/>
              </a:spcAft>
              <a:buClr>
                <a:srgbClr val="000000"/>
              </a:buClr>
              <a:buSzPts val="900"/>
              <a:buChar char="•"/>
              <a:defRPr/>
            </a:lvl6pPr>
            <a:lvl7pPr indent="-285750" lvl="6" marL="3200400" algn="l">
              <a:lnSpc>
                <a:spcPct val="100000"/>
              </a:lnSpc>
              <a:spcBef>
                <a:spcPts val="2700"/>
              </a:spcBef>
              <a:spcAft>
                <a:spcPts val="0"/>
              </a:spcAft>
              <a:buClr>
                <a:srgbClr val="000000"/>
              </a:buClr>
              <a:buSzPts val="900"/>
              <a:buChar char="•"/>
              <a:defRPr/>
            </a:lvl7pPr>
            <a:lvl8pPr indent="-285750" lvl="7" marL="3657600" algn="l">
              <a:lnSpc>
                <a:spcPct val="100000"/>
              </a:lnSpc>
              <a:spcBef>
                <a:spcPts val="2700"/>
              </a:spcBef>
              <a:spcAft>
                <a:spcPts val="0"/>
              </a:spcAft>
              <a:buClr>
                <a:srgbClr val="000000"/>
              </a:buClr>
              <a:buSzPts val="900"/>
              <a:buChar char="•"/>
              <a:defRPr/>
            </a:lvl8pPr>
            <a:lvl9pPr indent="-285750" lvl="8" marL="4114800" algn="l">
              <a:lnSpc>
                <a:spcPct val="100000"/>
              </a:lnSpc>
              <a:spcBef>
                <a:spcPts val="2700"/>
              </a:spcBef>
              <a:spcAft>
                <a:spcPts val="0"/>
              </a:spcAft>
              <a:buClr>
                <a:srgbClr val="000000"/>
              </a:buClr>
              <a:buSzPts val="900"/>
              <a:buChar char="•"/>
              <a:defRPr/>
            </a:lvl9pPr>
          </a:lstStyle>
          <a:p/>
        </p:txBody>
      </p:sp>
      <p:sp>
        <p:nvSpPr>
          <p:cNvPr id="218" name="Google Shape;218;p57"/>
          <p:cNvSpPr txBox="1"/>
          <p:nvPr>
            <p:ph idx="12" type="sldNum"/>
          </p:nvPr>
        </p:nvSpPr>
        <p:spPr>
          <a:xfrm>
            <a:off x="4437983" y="4878958"/>
            <a:ext cx="259104" cy="200918"/>
          </a:xfrm>
          <a:prstGeom prst="rect">
            <a:avLst/>
          </a:prstGeom>
          <a:noFill/>
          <a:ln>
            <a:noFill/>
          </a:ln>
        </p:spPr>
        <p:txBody>
          <a:bodyPr anchorCtr="0" anchor="t" bIns="32750" lIns="32750" spcFirstLastPara="1" rIns="32750" wrap="square" tIns="32750">
            <a:noAutofit/>
          </a:bodyPr>
          <a:lstStyle>
            <a:lvl1pPr indent="0" lvl="0" marL="0" algn="ctr">
              <a:lnSpc>
                <a:spcPct val="100000"/>
              </a:lnSpc>
              <a:spcBef>
                <a:spcPts val="0"/>
              </a:spcBef>
              <a:spcAft>
                <a:spcPts val="0"/>
              </a:spcAft>
              <a:buClr>
                <a:srgbClr val="000000"/>
              </a:buClr>
              <a:buSzPts val="1200"/>
              <a:buFont typeface="Helvetica Neue Light"/>
              <a:buNone/>
              <a:defRPr sz="1200"/>
            </a:lvl1pPr>
            <a:lvl2pPr indent="0" lvl="1" marL="0" algn="ctr">
              <a:lnSpc>
                <a:spcPct val="100000"/>
              </a:lnSpc>
              <a:spcBef>
                <a:spcPts val="0"/>
              </a:spcBef>
              <a:spcAft>
                <a:spcPts val="0"/>
              </a:spcAft>
              <a:buClr>
                <a:srgbClr val="000000"/>
              </a:buClr>
              <a:buSzPts val="1200"/>
              <a:buFont typeface="Helvetica Neue Light"/>
              <a:buNone/>
              <a:defRPr sz="1200"/>
            </a:lvl2pPr>
            <a:lvl3pPr indent="0" lvl="2" marL="0" algn="ctr">
              <a:lnSpc>
                <a:spcPct val="100000"/>
              </a:lnSpc>
              <a:spcBef>
                <a:spcPts val="0"/>
              </a:spcBef>
              <a:spcAft>
                <a:spcPts val="0"/>
              </a:spcAft>
              <a:buClr>
                <a:srgbClr val="000000"/>
              </a:buClr>
              <a:buSzPts val="1200"/>
              <a:buFont typeface="Helvetica Neue Light"/>
              <a:buNone/>
              <a:defRPr sz="1200"/>
            </a:lvl3pPr>
            <a:lvl4pPr indent="0" lvl="3" marL="0" algn="ctr">
              <a:lnSpc>
                <a:spcPct val="100000"/>
              </a:lnSpc>
              <a:spcBef>
                <a:spcPts val="0"/>
              </a:spcBef>
              <a:spcAft>
                <a:spcPts val="0"/>
              </a:spcAft>
              <a:buClr>
                <a:srgbClr val="000000"/>
              </a:buClr>
              <a:buSzPts val="1200"/>
              <a:buFont typeface="Helvetica Neue Light"/>
              <a:buNone/>
              <a:defRPr sz="1200"/>
            </a:lvl4pPr>
            <a:lvl5pPr indent="0" lvl="4" marL="0" algn="ctr">
              <a:lnSpc>
                <a:spcPct val="100000"/>
              </a:lnSpc>
              <a:spcBef>
                <a:spcPts val="0"/>
              </a:spcBef>
              <a:spcAft>
                <a:spcPts val="0"/>
              </a:spcAft>
              <a:buClr>
                <a:srgbClr val="000000"/>
              </a:buClr>
              <a:buSzPts val="1200"/>
              <a:buFont typeface="Helvetica Neue Light"/>
              <a:buNone/>
              <a:defRPr sz="1200"/>
            </a:lvl5pPr>
            <a:lvl6pPr indent="0" lvl="5" marL="0" algn="ctr">
              <a:lnSpc>
                <a:spcPct val="100000"/>
              </a:lnSpc>
              <a:spcBef>
                <a:spcPts val="0"/>
              </a:spcBef>
              <a:spcAft>
                <a:spcPts val="0"/>
              </a:spcAft>
              <a:buClr>
                <a:srgbClr val="000000"/>
              </a:buClr>
              <a:buSzPts val="1200"/>
              <a:buFont typeface="Helvetica Neue Light"/>
              <a:buNone/>
              <a:defRPr sz="1200"/>
            </a:lvl6pPr>
            <a:lvl7pPr indent="0" lvl="6" marL="0" algn="ctr">
              <a:lnSpc>
                <a:spcPct val="100000"/>
              </a:lnSpc>
              <a:spcBef>
                <a:spcPts val="0"/>
              </a:spcBef>
              <a:spcAft>
                <a:spcPts val="0"/>
              </a:spcAft>
              <a:buClr>
                <a:srgbClr val="000000"/>
              </a:buClr>
              <a:buSzPts val="1200"/>
              <a:buFont typeface="Helvetica Neue Light"/>
              <a:buNone/>
              <a:defRPr sz="1200"/>
            </a:lvl7pPr>
            <a:lvl8pPr indent="0" lvl="7" marL="0" algn="ctr">
              <a:lnSpc>
                <a:spcPct val="100000"/>
              </a:lnSpc>
              <a:spcBef>
                <a:spcPts val="0"/>
              </a:spcBef>
              <a:spcAft>
                <a:spcPts val="0"/>
              </a:spcAft>
              <a:buClr>
                <a:srgbClr val="000000"/>
              </a:buClr>
              <a:buSzPts val="1200"/>
              <a:buFont typeface="Helvetica Neue Light"/>
              <a:buNone/>
              <a:defRPr sz="1200"/>
            </a:lvl8pPr>
            <a:lvl9pPr indent="0" lvl="8" mar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2">
    <p:spTree>
      <p:nvGrpSpPr>
        <p:cNvPr id="219" name="Shape 219"/>
        <p:cNvGrpSpPr/>
        <p:nvPr/>
      </p:nvGrpSpPr>
      <p:grpSpPr>
        <a:xfrm>
          <a:off x="0" y="0"/>
          <a:ext cx="0" cy="0"/>
          <a:chOff x="0" y="0"/>
          <a:chExt cx="0" cy="0"/>
        </a:xfrm>
      </p:grpSpPr>
      <p:sp>
        <p:nvSpPr>
          <p:cNvPr id="220" name="Google Shape;220;p58"/>
          <p:cNvSpPr txBox="1"/>
          <p:nvPr>
            <p:ph type="title"/>
          </p:nvPr>
        </p:nvSpPr>
        <p:spPr>
          <a:xfrm>
            <a:off x="669727" y="234404"/>
            <a:ext cx="7804547" cy="1138535"/>
          </a:xfrm>
          <a:prstGeom prst="rect">
            <a:avLst/>
          </a:prstGeom>
          <a:noFill/>
          <a:ln>
            <a:noFill/>
          </a:ln>
        </p:spPr>
        <p:txBody>
          <a:bodyPr anchorCtr="0" anchor="ctr" bIns="32750" lIns="32750" spcFirstLastPara="1" rIns="32750" wrap="square" tIns="32750">
            <a:noAutofit/>
          </a:bodyPr>
          <a:lstStyle>
            <a:lvl1pPr lvl="0" algn="ctr">
              <a:lnSpc>
                <a:spcPct val="100000"/>
              </a:lnSpc>
              <a:spcBef>
                <a:spcPts val="0"/>
              </a:spcBef>
              <a:spcAft>
                <a:spcPts val="0"/>
              </a:spcAft>
              <a:buClr>
                <a:srgbClr val="000000"/>
              </a:buClr>
              <a:buSzPts val="1200"/>
              <a:buNone/>
              <a:defRPr/>
            </a:lvl1pPr>
            <a:lvl2pPr lvl="1" algn="ctr">
              <a:lnSpc>
                <a:spcPct val="100000"/>
              </a:lnSpc>
              <a:spcBef>
                <a:spcPts val="0"/>
              </a:spcBef>
              <a:spcAft>
                <a:spcPts val="0"/>
              </a:spcAft>
              <a:buClr>
                <a:srgbClr val="000000"/>
              </a:buClr>
              <a:buSzPts val="1200"/>
              <a:buNone/>
              <a:defRPr/>
            </a:lvl2pPr>
            <a:lvl3pPr lvl="2" algn="ctr">
              <a:lnSpc>
                <a:spcPct val="100000"/>
              </a:lnSpc>
              <a:spcBef>
                <a:spcPts val="0"/>
              </a:spcBef>
              <a:spcAft>
                <a:spcPts val="0"/>
              </a:spcAft>
              <a:buClr>
                <a:srgbClr val="000000"/>
              </a:buClr>
              <a:buSzPts val="1200"/>
              <a:buNone/>
              <a:defRPr/>
            </a:lvl3pPr>
            <a:lvl4pPr lvl="3" algn="ctr">
              <a:lnSpc>
                <a:spcPct val="100000"/>
              </a:lnSpc>
              <a:spcBef>
                <a:spcPts val="0"/>
              </a:spcBef>
              <a:spcAft>
                <a:spcPts val="0"/>
              </a:spcAft>
              <a:buClr>
                <a:srgbClr val="000000"/>
              </a:buClr>
              <a:buSzPts val="1200"/>
              <a:buNone/>
              <a:defRPr/>
            </a:lvl4pPr>
            <a:lvl5pPr lvl="4" algn="ctr">
              <a:lnSpc>
                <a:spcPct val="100000"/>
              </a:lnSpc>
              <a:spcBef>
                <a:spcPts val="0"/>
              </a:spcBef>
              <a:spcAft>
                <a:spcPts val="0"/>
              </a:spcAft>
              <a:buClr>
                <a:srgbClr val="000000"/>
              </a:buClr>
              <a:buSzPts val="1200"/>
              <a:buNone/>
              <a:defRPr/>
            </a:lvl5pPr>
            <a:lvl6pPr lvl="5" algn="ctr">
              <a:lnSpc>
                <a:spcPct val="100000"/>
              </a:lnSpc>
              <a:spcBef>
                <a:spcPts val="0"/>
              </a:spcBef>
              <a:spcAft>
                <a:spcPts val="0"/>
              </a:spcAft>
              <a:buClr>
                <a:srgbClr val="000000"/>
              </a:buClr>
              <a:buSzPts val="1200"/>
              <a:buNone/>
              <a:defRPr/>
            </a:lvl6pPr>
            <a:lvl7pPr lvl="6" algn="ctr">
              <a:lnSpc>
                <a:spcPct val="100000"/>
              </a:lnSpc>
              <a:spcBef>
                <a:spcPts val="0"/>
              </a:spcBef>
              <a:spcAft>
                <a:spcPts val="0"/>
              </a:spcAft>
              <a:buClr>
                <a:srgbClr val="000000"/>
              </a:buClr>
              <a:buSzPts val="1200"/>
              <a:buNone/>
              <a:defRPr/>
            </a:lvl7pPr>
            <a:lvl8pPr lvl="7" algn="ctr">
              <a:lnSpc>
                <a:spcPct val="100000"/>
              </a:lnSpc>
              <a:spcBef>
                <a:spcPts val="0"/>
              </a:spcBef>
              <a:spcAft>
                <a:spcPts val="0"/>
              </a:spcAft>
              <a:buClr>
                <a:srgbClr val="000000"/>
              </a:buClr>
              <a:buSzPts val="1200"/>
              <a:buNone/>
              <a:defRPr/>
            </a:lvl8pPr>
            <a:lvl9pPr lvl="8" algn="ctr">
              <a:lnSpc>
                <a:spcPct val="100000"/>
              </a:lnSpc>
              <a:spcBef>
                <a:spcPts val="0"/>
              </a:spcBef>
              <a:spcAft>
                <a:spcPts val="0"/>
              </a:spcAft>
              <a:buClr>
                <a:srgbClr val="000000"/>
              </a:buClr>
              <a:buSzPts val="1200"/>
              <a:buNone/>
              <a:defRPr/>
            </a:lvl9pPr>
          </a:lstStyle>
          <a:p/>
        </p:txBody>
      </p:sp>
      <p:sp>
        <p:nvSpPr>
          <p:cNvPr id="221" name="Google Shape;221;p58"/>
          <p:cNvSpPr txBox="1"/>
          <p:nvPr>
            <p:ph idx="12" type="sldNum"/>
          </p:nvPr>
        </p:nvSpPr>
        <p:spPr>
          <a:xfrm>
            <a:off x="4437983" y="4878958"/>
            <a:ext cx="259104" cy="200918"/>
          </a:xfrm>
          <a:prstGeom prst="rect">
            <a:avLst/>
          </a:prstGeom>
          <a:noFill/>
          <a:ln>
            <a:noFill/>
          </a:ln>
        </p:spPr>
        <p:txBody>
          <a:bodyPr anchorCtr="0" anchor="t" bIns="32750" lIns="32750" spcFirstLastPara="1" rIns="32750" wrap="square" tIns="32750">
            <a:noAutofit/>
          </a:bodyPr>
          <a:lstStyle>
            <a:lvl1pPr indent="0" lvl="0" marL="0" algn="ctr">
              <a:lnSpc>
                <a:spcPct val="100000"/>
              </a:lnSpc>
              <a:spcBef>
                <a:spcPts val="0"/>
              </a:spcBef>
              <a:spcAft>
                <a:spcPts val="0"/>
              </a:spcAft>
              <a:buClr>
                <a:srgbClr val="000000"/>
              </a:buClr>
              <a:buSzPts val="1200"/>
              <a:buFont typeface="Helvetica Neue Light"/>
              <a:buNone/>
              <a:defRPr sz="1200"/>
            </a:lvl1pPr>
            <a:lvl2pPr indent="0" lvl="1" marL="0" algn="ctr">
              <a:lnSpc>
                <a:spcPct val="100000"/>
              </a:lnSpc>
              <a:spcBef>
                <a:spcPts val="0"/>
              </a:spcBef>
              <a:spcAft>
                <a:spcPts val="0"/>
              </a:spcAft>
              <a:buClr>
                <a:srgbClr val="000000"/>
              </a:buClr>
              <a:buSzPts val="1200"/>
              <a:buFont typeface="Helvetica Neue Light"/>
              <a:buNone/>
              <a:defRPr sz="1200"/>
            </a:lvl2pPr>
            <a:lvl3pPr indent="0" lvl="2" marL="0" algn="ctr">
              <a:lnSpc>
                <a:spcPct val="100000"/>
              </a:lnSpc>
              <a:spcBef>
                <a:spcPts val="0"/>
              </a:spcBef>
              <a:spcAft>
                <a:spcPts val="0"/>
              </a:spcAft>
              <a:buClr>
                <a:srgbClr val="000000"/>
              </a:buClr>
              <a:buSzPts val="1200"/>
              <a:buFont typeface="Helvetica Neue Light"/>
              <a:buNone/>
              <a:defRPr sz="1200"/>
            </a:lvl3pPr>
            <a:lvl4pPr indent="0" lvl="3" marL="0" algn="ctr">
              <a:lnSpc>
                <a:spcPct val="100000"/>
              </a:lnSpc>
              <a:spcBef>
                <a:spcPts val="0"/>
              </a:spcBef>
              <a:spcAft>
                <a:spcPts val="0"/>
              </a:spcAft>
              <a:buClr>
                <a:srgbClr val="000000"/>
              </a:buClr>
              <a:buSzPts val="1200"/>
              <a:buFont typeface="Helvetica Neue Light"/>
              <a:buNone/>
              <a:defRPr sz="1200"/>
            </a:lvl4pPr>
            <a:lvl5pPr indent="0" lvl="4" marL="0" algn="ctr">
              <a:lnSpc>
                <a:spcPct val="100000"/>
              </a:lnSpc>
              <a:spcBef>
                <a:spcPts val="0"/>
              </a:spcBef>
              <a:spcAft>
                <a:spcPts val="0"/>
              </a:spcAft>
              <a:buClr>
                <a:srgbClr val="000000"/>
              </a:buClr>
              <a:buSzPts val="1200"/>
              <a:buFont typeface="Helvetica Neue Light"/>
              <a:buNone/>
              <a:defRPr sz="1200"/>
            </a:lvl5pPr>
            <a:lvl6pPr indent="0" lvl="5" marL="0" algn="ctr">
              <a:lnSpc>
                <a:spcPct val="100000"/>
              </a:lnSpc>
              <a:spcBef>
                <a:spcPts val="0"/>
              </a:spcBef>
              <a:spcAft>
                <a:spcPts val="0"/>
              </a:spcAft>
              <a:buClr>
                <a:srgbClr val="000000"/>
              </a:buClr>
              <a:buSzPts val="1200"/>
              <a:buFont typeface="Helvetica Neue Light"/>
              <a:buNone/>
              <a:defRPr sz="1200"/>
            </a:lvl6pPr>
            <a:lvl7pPr indent="0" lvl="6" marL="0" algn="ctr">
              <a:lnSpc>
                <a:spcPct val="100000"/>
              </a:lnSpc>
              <a:spcBef>
                <a:spcPts val="0"/>
              </a:spcBef>
              <a:spcAft>
                <a:spcPts val="0"/>
              </a:spcAft>
              <a:buClr>
                <a:srgbClr val="000000"/>
              </a:buClr>
              <a:buSzPts val="1200"/>
              <a:buFont typeface="Helvetica Neue Light"/>
              <a:buNone/>
              <a:defRPr sz="1200"/>
            </a:lvl7pPr>
            <a:lvl8pPr indent="0" lvl="7" marL="0" algn="ctr">
              <a:lnSpc>
                <a:spcPct val="100000"/>
              </a:lnSpc>
              <a:spcBef>
                <a:spcPts val="0"/>
              </a:spcBef>
              <a:spcAft>
                <a:spcPts val="0"/>
              </a:spcAft>
              <a:buClr>
                <a:srgbClr val="000000"/>
              </a:buClr>
              <a:buSzPts val="1200"/>
              <a:buFont typeface="Helvetica Neue Light"/>
              <a:buNone/>
              <a:defRPr sz="1200"/>
            </a:lvl8pPr>
            <a:lvl9pPr indent="0" lvl="8" mar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2">
    <p:spTree>
      <p:nvGrpSpPr>
        <p:cNvPr id="222" name="Shape 222"/>
        <p:cNvGrpSpPr/>
        <p:nvPr/>
      </p:nvGrpSpPr>
      <p:grpSpPr>
        <a:xfrm>
          <a:off x="0" y="0"/>
          <a:ext cx="0" cy="0"/>
          <a:chOff x="0" y="0"/>
          <a:chExt cx="0" cy="0"/>
        </a:xfrm>
      </p:grpSpPr>
      <p:sp>
        <p:nvSpPr>
          <p:cNvPr id="223" name="Google Shape;223;p59"/>
          <p:cNvSpPr txBox="1"/>
          <p:nvPr>
            <p:ph type="title"/>
          </p:nvPr>
        </p:nvSpPr>
        <p:spPr>
          <a:xfrm>
            <a:off x="669727" y="234404"/>
            <a:ext cx="7804547" cy="1138535"/>
          </a:xfrm>
          <a:prstGeom prst="rect">
            <a:avLst/>
          </a:prstGeom>
          <a:noFill/>
          <a:ln>
            <a:noFill/>
          </a:ln>
        </p:spPr>
        <p:txBody>
          <a:bodyPr anchorCtr="0" anchor="ctr" bIns="32750" lIns="32750" spcFirstLastPara="1" rIns="32750" wrap="square" tIns="32750">
            <a:noAutofit/>
          </a:bodyPr>
          <a:lstStyle>
            <a:lvl1pPr lvl="0" algn="ctr">
              <a:lnSpc>
                <a:spcPct val="100000"/>
              </a:lnSpc>
              <a:spcBef>
                <a:spcPts val="0"/>
              </a:spcBef>
              <a:spcAft>
                <a:spcPts val="0"/>
              </a:spcAft>
              <a:buClr>
                <a:srgbClr val="000000"/>
              </a:buClr>
              <a:buSzPts val="1200"/>
              <a:buNone/>
              <a:defRPr/>
            </a:lvl1pPr>
            <a:lvl2pPr lvl="1" algn="ctr">
              <a:lnSpc>
                <a:spcPct val="100000"/>
              </a:lnSpc>
              <a:spcBef>
                <a:spcPts val="0"/>
              </a:spcBef>
              <a:spcAft>
                <a:spcPts val="0"/>
              </a:spcAft>
              <a:buClr>
                <a:srgbClr val="000000"/>
              </a:buClr>
              <a:buSzPts val="1200"/>
              <a:buNone/>
              <a:defRPr/>
            </a:lvl2pPr>
            <a:lvl3pPr lvl="2" algn="ctr">
              <a:lnSpc>
                <a:spcPct val="100000"/>
              </a:lnSpc>
              <a:spcBef>
                <a:spcPts val="0"/>
              </a:spcBef>
              <a:spcAft>
                <a:spcPts val="0"/>
              </a:spcAft>
              <a:buClr>
                <a:srgbClr val="000000"/>
              </a:buClr>
              <a:buSzPts val="1200"/>
              <a:buNone/>
              <a:defRPr/>
            </a:lvl3pPr>
            <a:lvl4pPr lvl="3" algn="ctr">
              <a:lnSpc>
                <a:spcPct val="100000"/>
              </a:lnSpc>
              <a:spcBef>
                <a:spcPts val="0"/>
              </a:spcBef>
              <a:spcAft>
                <a:spcPts val="0"/>
              </a:spcAft>
              <a:buClr>
                <a:srgbClr val="000000"/>
              </a:buClr>
              <a:buSzPts val="1200"/>
              <a:buNone/>
              <a:defRPr/>
            </a:lvl4pPr>
            <a:lvl5pPr lvl="4" algn="ctr">
              <a:lnSpc>
                <a:spcPct val="100000"/>
              </a:lnSpc>
              <a:spcBef>
                <a:spcPts val="0"/>
              </a:spcBef>
              <a:spcAft>
                <a:spcPts val="0"/>
              </a:spcAft>
              <a:buClr>
                <a:srgbClr val="000000"/>
              </a:buClr>
              <a:buSzPts val="1200"/>
              <a:buNone/>
              <a:defRPr/>
            </a:lvl5pPr>
            <a:lvl6pPr lvl="5" algn="ctr">
              <a:lnSpc>
                <a:spcPct val="100000"/>
              </a:lnSpc>
              <a:spcBef>
                <a:spcPts val="0"/>
              </a:spcBef>
              <a:spcAft>
                <a:spcPts val="0"/>
              </a:spcAft>
              <a:buClr>
                <a:srgbClr val="000000"/>
              </a:buClr>
              <a:buSzPts val="1200"/>
              <a:buNone/>
              <a:defRPr/>
            </a:lvl6pPr>
            <a:lvl7pPr lvl="6" algn="ctr">
              <a:lnSpc>
                <a:spcPct val="100000"/>
              </a:lnSpc>
              <a:spcBef>
                <a:spcPts val="0"/>
              </a:spcBef>
              <a:spcAft>
                <a:spcPts val="0"/>
              </a:spcAft>
              <a:buClr>
                <a:srgbClr val="000000"/>
              </a:buClr>
              <a:buSzPts val="1200"/>
              <a:buNone/>
              <a:defRPr/>
            </a:lvl7pPr>
            <a:lvl8pPr lvl="7" algn="ctr">
              <a:lnSpc>
                <a:spcPct val="100000"/>
              </a:lnSpc>
              <a:spcBef>
                <a:spcPts val="0"/>
              </a:spcBef>
              <a:spcAft>
                <a:spcPts val="0"/>
              </a:spcAft>
              <a:buClr>
                <a:srgbClr val="000000"/>
              </a:buClr>
              <a:buSzPts val="1200"/>
              <a:buNone/>
              <a:defRPr/>
            </a:lvl8pPr>
            <a:lvl9pPr lvl="8" algn="ctr">
              <a:lnSpc>
                <a:spcPct val="100000"/>
              </a:lnSpc>
              <a:spcBef>
                <a:spcPts val="0"/>
              </a:spcBef>
              <a:spcAft>
                <a:spcPts val="0"/>
              </a:spcAft>
              <a:buClr>
                <a:srgbClr val="000000"/>
              </a:buClr>
              <a:buSzPts val="1200"/>
              <a:buNone/>
              <a:defRPr/>
            </a:lvl9pPr>
          </a:lstStyle>
          <a:p/>
        </p:txBody>
      </p:sp>
      <p:sp>
        <p:nvSpPr>
          <p:cNvPr id="224" name="Google Shape;224;p59"/>
          <p:cNvSpPr txBox="1"/>
          <p:nvPr>
            <p:ph idx="1" type="body"/>
          </p:nvPr>
        </p:nvSpPr>
        <p:spPr>
          <a:xfrm>
            <a:off x="669727" y="1372939"/>
            <a:ext cx="7804547" cy="3315146"/>
          </a:xfrm>
          <a:prstGeom prst="rect">
            <a:avLst/>
          </a:prstGeom>
          <a:noFill/>
          <a:ln>
            <a:noFill/>
          </a:ln>
        </p:spPr>
        <p:txBody>
          <a:bodyPr anchorCtr="0" anchor="ctr" bIns="32750" lIns="32750" spcFirstLastPara="1" rIns="32750" wrap="square" tIns="32750">
            <a:noAutofit/>
          </a:bodyPr>
          <a:lstStyle>
            <a:lvl1pPr indent="-285750" lvl="0" marL="457200" algn="l">
              <a:lnSpc>
                <a:spcPct val="100000"/>
              </a:lnSpc>
              <a:spcBef>
                <a:spcPts val="2700"/>
              </a:spcBef>
              <a:spcAft>
                <a:spcPts val="0"/>
              </a:spcAft>
              <a:buClr>
                <a:srgbClr val="000000"/>
              </a:buClr>
              <a:buSzPts val="900"/>
              <a:buChar char="•"/>
              <a:defRPr/>
            </a:lvl1pPr>
            <a:lvl2pPr indent="-285750" lvl="1" marL="914400" algn="l">
              <a:lnSpc>
                <a:spcPct val="100000"/>
              </a:lnSpc>
              <a:spcBef>
                <a:spcPts val="2700"/>
              </a:spcBef>
              <a:spcAft>
                <a:spcPts val="0"/>
              </a:spcAft>
              <a:buClr>
                <a:srgbClr val="000000"/>
              </a:buClr>
              <a:buSzPts val="900"/>
              <a:buChar char="•"/>
              <a:defRPr/>
            </a:lvl2pPr>
            <a:lvl3pPr indent="-285750" lvl="2" marL="1371600" algn="l">
              <a:lnSpc>
                <a:spcPct val="100000"/>
              </a:lnSpc>
              <a:spcBef>
                <a:spcPts val="2700"/>
              </a:spcBef>
              <a:spcAft>
                <a:spcPts val="0"/>
              </a:spcAft>
              <a:buClr>
                <a:srgbClr val="000000"/>
              </a:buClr>
              <a:buSzPts val="900"/>
              <a:buChar char="•"/>
              <a:defRPr/>
            </a:lvl3pPr>
            <a:lvl4pPr indent="-285750" lvl="3" marL="1828800" algn="l">
              <a:lnSpc>
                <a:spcPct val="100000"/>
              </a:lnSpc>
              <a:spcBef>
                <a:spcPts val="2700"/>
              </a:spcBef>
              <a:spcAft>
                <a:spcPts val="0"/>
              </a:spcAft>
              <a:buClr>
                <a:srgbClr val="000000"/>
              </a:buClr>
              <a:buSzPts val="900"/>
              <a:buChar char="•"/>
              <a:defRPr/>
            </a:lvl4pPr>
            <a:lvl5pPr indent="-285750" lvl="4" marL="2286000" algn="l">
              <a:lnSpc>
                <a:spcPct val="100000"/>
              </a:lnSpc>
              <a:spcBef>
                <a:spcPts val="2700"/>
              </a:spcBef>
              <a:spcAft>
                <a:spcPts val="0"/>
              </a:spcAft>
              <a:buClr>
                <a:srgbClr val="000000"/>
              </a:buClr>
              <a:buSzPts val="900"/>
              <a:buChar char="•"/>
              <a:defRPr/>
            </a:lvl5pPr>
            <a:lvl6pPr indent="-285750" lvl="5" marL="2743200" algn="l">
              <a:lnSpc>
                <a:spcPct val="100000"/>
              </a:lnSpc>
              <a:spcBef>
                <a:spcPts val="2700"/>
              </a:spcBef>
              <a:spcAft>
                <a:spcPts val="0"/>
              </a:spcAft>
              <a:buClr>
                <a:srgbClr val="000000"/>
              </a:buClr>
              <a:buSzPts val="900"/>
              <a:buChar char="•"/>
              <a:defRPr/>
            </a:lvl6pPr>
            <a:lvl7pPr indent="-285750" lvl="6" marL="3200400" algn="l">
              <a:lnSpc>
                <a:spcPct val="100000"/>
              </a:lnSpc>
              <a:spcBef>
                <a:spcPts val="2700"/>
              </a:spcBef>
              <a:spcAft>
                <a:spcPts val="0"/>
              </a:spcAft>
              <a:buClr>
                <a:srgbClr val="000000"/>
              </a:buClr>
              <a:buSzPts val="900"/>
              <a:buChar char="•"/>
              <a:defRPr/>
            </a:lvl7pPr>
            <a:lvl8pPr indent="-285750" lvl="7" marL="3657600" algn="l">
              <a:lnSpc>
                <a:spcPct val="100000"/>
              </a:lnSpc>
              <a:spcBef>
                <a:spcPts val="2700"/>
              </a:spcBef>
              <a:spcAft>
                <a:spcPts val="0"/>
              </a:spcAft>
              <a:buClr>
                <a:srgbClr val="000000"/>
              </a:buClr>
              <a:buSzPts val="900"/>
              <a:buChar char="•"/>
              <a:defRPr/>
            </a:lvl8pPr>
            <a:lvl9pPr indent="-285750" lvl="8" marL="4114800" algn="l">
              <a:lnSpc>
                <a:spcPct val="100000"/>
              </a:lnSpc>
              <a:spcBef>
                <a:spcPts val="2700"/>
              </a:spcBef>
              <a:spcAft>
                <a:spcPts val="0"/>
              </a:spcAft>
              <a:buClr>
                <a:srgbClr val="000000"/>
              </a:buClr>
              <a:buSzPts val="900"/>
              <a:buChar char="•"/>
              <a:defRPr/>
            </a:lvl9pPr>
          </a:lstStyle>
          <a:p/>
        </p:txBody>
      </p:sp>
      <p:sp>
        <p:nvSpPr>
          <p:cNvPr id="225" name="Google Shape;225;p59"/>
          <p:cNvSpPr txBox="1"/>
          <p:nvPr>
            <p:ph idx="12" type="sldNum"/>
          </p:nvPr>
        </p:nvSpPr>
        <p:spPr>
          <a:xfrm>
            <a:off x="4437983" y="4878958"/>
            <a:ext cx="259104" cy="200918"/>
          </a:xfrm>
          <a:prstGeom prst="rect">
            <a:avLst/>
          </a:prstGeom>
          <a:noFill/>
          <a:ln>
            <a:noFill/>
          </a:ln>
        </p:spPr>
        <p:txBody>
          <a:bodyPr anchorCtr="0" anchor="t" bIns="32750" lIns="32750" spcFirstLastPara="1" rIns="32750" wrap="square" tIns="32750">
            <a:noAutofit/>
          </a:bodyPr>
          <a:lstStyle>
            <a:lvl1pPr indent="0" lvl="0" marL="0" algn="ctr">
              <a:lnSpc>
                <a:spcPct val="100000"/>
              </a:lnSpc>
              <a:spcBef>
                <a:spcPts val="0"/>
              </a:spcBef>
              <a:spcAft>
                <a:spcPts val="0"/>
              </a:spcAft>
              <a:buClr>
                <a:srgbClr val="000000"/>
              </a:buClr>
              <a:buSzPts val="1200"/>
              <a:buFont typeface="Helvetica Neue Light"/>
              <a:buNone/>
              <a:defRPr sz="1200"/>
            </a:lvl1pPr>
            <a:lvl2pPr indent="0" lvl="1" marL="0" algn="ctr">
              <a:lnSpc>
                <a:spcPct val="100000"/>
              </a:lnSpc>
              <a:spcBef>
                <a:spcPts val="0"/>
              </a:spcBef>
              <a:spcAft>
                <a:spcPts val="0"/>
              </a:spcAft>
              <a:buClr>
                <a:srgbClr val="000000"/>
              </a:buClr>
              <a:buSzPts val="1200"/>
              <a:buFont typeface="Helvetica Neue Light"/>
              <a:buNone/>
              <a:defRPr sz="1200"/>
            </a:lvl2pPr>
            <a:lvl3pPr indent="0" lvl="2" marL="0" algn="ctr">
              <a:lnSpc>
                <a:spcPct val="100000"/>
              </a:lnSpc>
              <a:spcBef>
                <a:spcPts val="0"/>
              </a:spcBef>
              <a:spcAft>
                <a:spcPts val="0"/>
              </a:spcAft>
              <a:buClr>
                <a:srgbClr val="000000"/>
              </a:buClr>
              <a:buSzPts val="1200"/>
              <a:buFont typeface="Helvetica Neue Light"/>
              <a:buNone/>
              <a:defRPr sz="1200"/>
            </a:lvl3pPr>
            <a:lvl4pPr indent="0" lvl="3" marL="0" algn="ctr">
              <a:lnSpc>
                <a:spcPct val="100000"/>
              </a:lnSpc>
              <a:spcBef>
                <a:spcPts val="0"/>
              </a:spcBef>
              <a:spcAft>
                <a:spcPts val="0"/>
              </a:spcAft>
              <a:buClr>
                <a:srgbClr val="000000"/>
              </a:buClr>
              <a:buSzPts val="1200"/>
              <a:buFont typeface="Helvetica Neue Light"/>
              <a:buNone/>
              <a:defRPr sz="1200"/>
            </a:lvl4pPr>
            <a:lvl5pPr indent="0" lvl="4" marL="0" algn="ctr">
              <a:lnSpc>
                <a:spcPct val="100000"/>
              </a:lnSpc>
              <a:spcBef>
                <a:spcPts val="0"/>
              </a:spcBef>
              <a:spcAft>
                <a:spcPts val="0"/>
              </a:spcAft>
              <a:buClr>
                <a:srgbClr val="000000"/>
              </a:buClr>
              <a:buSzPts val="1200"/>
              <a:buFont typeface="Helvetica Neue Light"/>
              <a:buNone/>
              <a:defRPr sz="1200"/>
            </a:lvl5pPr>
            <a:lvl6pPr indent="0" lvl="5" marL="0" algn="ctr">
              <a:lnSpc>
                <a:spcPct val="100000"/>
              </a:lnSpc>
              <a:spcBef>
                <a:spcPts val="0"/>
              </a:spcBef>
              <a:spcAft>
                <a:spcPts val="0"/>
              </a:spcAft>
              <a:buClr>
                <a:srgbClr val="000000"/>
              </a:buClr>
              <a:buSzPts val="1200"/>
              <a:buFont typeface="Helvetica Neue Light"/>
              <a:buNone/>
              <a:defRPr sz="1200"/>
            </a:lvl6pPr>
            <a:lvl7pPr indent="0" lvl="6" marL="0" algn="ctr">
              <a:lnSpc>
                <a:spcPct val="100000"/>
              </a:lnSpc>
              <a:spcBef>
                <a:spcPts val="0"/>
              </a:spcBef>
              <a:spcAft>
                <a:spcPts val="0"/>
              </a:spcAft>
              <a:buClr>
                <a:srgbClr val="000000"/>
              </a:buClr>
              <a:buSzPts val="1200"/>
              <a:buFont typeface="Helvetica Neue Light"/>
              <a:buNone/>
              <a:defRPr sz="1200"/>
            </a:lvl7pPr>
            <a:lvl8pPr indent="0" lvl="7" marL="0" algn="ctr">
              <a:lnSpc>
                <a:spcPct val="100000"/>
              </a:lnSpc>
              <a:spcBef>
                <a:spcPts val="0"/>
              </a:spcBef>
              <a:spcAft>
                <a:spcPts val="0"/>
              </a:spcAft>
              <a:buClr>
                <a:srgbClr val="000000"/>
              </a:buClr>
              <a:buSzPts val="1200"/>
              <a:buFont typeface="Helvetica Neue Light"/>
              <a:buNone/>
              <a:defRPr sz="1200"/>
            </a:lvl8pPr>
            <a:lvl9pPr indent="0" lvl="8" mar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226" name="Shape 226"/>
        <p:cNvGrpSpPr/>
        <p:nvPr/>
      </p:nvGrpSpPr>
      <p:grpSpPr>
        <a:xfrm>
          <a:off x="0" y="0"/>
          <a:ext cx="0" cy="0"/>
          <a:chOff x="0" y="0"/>
          <a:chExt cx="0" cy="0"/>
        </a:xfrm>
      </p:grpSpPr>
      <p:sp>
        <p:nvSpPr>
          <p:cNvPr id="227" name="Google Shape;227;p60"/>
          <p:cNvSpPr/>
          <p:nvPr>
            <p:ph idx="2" type="pic"/>
          </p:nvPr>
        </p:nvSpPr>
        <p:spPr>
          <a:xfrm>
            <a:off x="4723805" y="1372939"/>
            <a:ext cx="3750469" cy="3315146"/>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9pPr>
          </a:lstStyle>
          <a:p/>
        </p:txBody>
      </p:sp>
      <p:sp>
        <p:nvSpPr>
          <p:cNvPr id="228" name="Google Shape;228;p60"/>
          <p:cNvSpPr txBox="1"/>
          <p:nvPr>
            <p:ph type="title"/>
          </p:nvPr>
        </p:nvSpPr>
        <p:spPr>
          <a:xfrm>
            <a:off x="669727" y="234404"/>
            <a:ext cx="7804547" cy="1138535"/>
          </a:xfrm>
          <a:prstGeom prst="rect">
            <a:avLst/>
          </a:prstGeom>
          <a:noFill/>
          <a:ln>
            <a:noFill/>
          </a:ln>
        </p:spPr>
        <p:txBody>
          <a:bodyPr anchorCtr="0" anchor="ctr" bIns="32750" lIns="32750" spcFirstLastPara="1" rIns="32750" wrap="square" tIns="32750">
            <a:noAutofit/>
          </a:bodyPr>
          <a:lstStyle>
            <a:lvl1pPr lvl="0" algn="ctr">
              <a:lnSpc>
                <a:spcPct val="100000"/>
              </a:lnSpc>
              <a:spcBef>
                <a:spcPts val="0"/>
              </a:spcBef>
              <a:spcAft>
                <a:spcPts val="0"/>
              </a:spcAft>
              <a:buClr>
                <a:srgbClr val="000000"/>
              </a:buClr>
              <a:buSzPts val="1200"/>
              <a:buNone/>
              <a:defRPr/>
            </a:lvl1pPr>
            <a:lvl2pPr lvl="1" algn="ctr">
              <a:lnSpc>
                <a:spcPct val="100000"/>
              </a:lnSpc>
              <a:spcBef>
                <a:spcPts val="0"/>
              </a:spcBef>
              <a:spcAft>
                <a:spcPts val="0"/>
              </a:spcAft>
              <a:buClr>
                <a:srgbClr val="000000"/>
              </a:buClr>
              <a:buSzPts val="1200"/>
              <a:buNone/>
              <a:defRPr/>
            </a:lvl2pPr>
            <a:lvl3pPr lvl="2" algn="ctr">
              <a:lnSpc>
                <a:spcPct val="100000"/>
              </a:lnSpc>
              <a:spcBef>
                <a:spcPts val="0"/>
              </a:spcBef>
              <a:spcAft>
                <a:spcPts val="0"/>
              </a:spcAft>
              <a:buClr>
                <a:srgbClr val="000000"/>
              </a:buClr>
              <a:buSzPts val="1200"/>
              <a:buNone/>
              <a:defRPr/>
            </a:lvl3pPr>
            <a:lvl4pPr lvl="3" algn="ctr">
              <a:lnSpc>
                <a:spcPct val="100000"/>
              </a:lnSpc>
              <a:spcBef>
                <a:spcPts val="0"/>
              </a:spcBef>
              <a:spcAft>
                <a:spcPts val="0"/>
              </a:spcAft>
              <a:buClr>
                <a:srgbClr val="000000"/>
              </a:buClr>
              <a:buSzPts val="1200"/>
              <a:buNone/>
              <a:defRPr/>
            </a:lvl4pPr>
            <a:lvl5pPr lvl="4" algn="ctr">
              <a:lnSpc>
                <a:spcPct val="100000"/>
              </a:lnSpc>
              <a:spcBef>
                <a:spcPts val="0"/>
              </a:spcBef>
              <a:spcAft>
                <a:spcPts val="0"/>
              </a:spcAft>
              <a:buClr>
                <a:srgbClr val="000000"/>
              </a:buClr>
              <a:buSzPts val="1200"/>
              <a:buNone/>
              <a:defRPr/>
            </a:lvl5pPr>
            <a:lvl6pPr lvl="5" algn="ctr">
              <a:lnSpc>
                <a:spcPct val="100000"/>
              </a:lnSpc>
              <a:spcBef>
                <a:spcPts val="0"/>
              </a:spcBef>
              <a:spcAft>
                <a:spcPts val="0"/>
              </a:spcAft>
              <a:buClr>
                <a:srgbClr val="000000"/>
              </a:buClr>
              <a:buSzPts val="1200"/>
              <a:buNone/>
              <a:defRPr/>
            </a:lvl6pPr>
            <a:lvl7pPr lvl="6" algn="ctr">
              <a:lnSpc>
                <a:spcPct val="100000"/>
              </a:lnSpc>
              <a:spcBef>
                <a:spcPts val="0"/>
              </a:spcBef>
              <a:spcAft>
                <a:spcPts val="0"/>
              </a:spcAft>
              <a:buClr>
                <a:srgbClr val="000000"/>
              </a:buClr>
              <a:buSzPts val="1200"/>
              <a:buNone/>
              <a:defRPr/>
            </a:lvl7pPr>
            <a:lvl8pPr lvl="7" algn="ctr">
              <a:lnSpc>
                <a:spcPct val="100000"/>
              </a:lnSpc>
              <a:spcBef>
                <a:spcPts val="0"/>
              </a:spcBef>
              <a:spcAft>
                <a:spcPts val="0"/>
              </a:spcAft>
              <a:buClr>
                <a:srgbClr val="000000"/>
              </a:buClr>
              <a:buSzPts val="1200"/>
              <a:buNone/>
              <a:defRPr/>
            </a:lvl8pPr>
            <a:lvl9pPr lvl="8" algn="ctr">
              <a:lnSpc>
                <a:spcPct val="100000"/>
              </a:lnSpc>
              <a:spcBef>
                <a:spcPts val="0"/>
              </a:spcBef>
              <a:spcAft>
                <a:spcPts val="0"/>
              </a:spcAft>
              <a:buClr>
                <a:srgbClr val="000000"/>
              </a:buClr>
              <a:buSzPts val="1200"/>
              <a:buNone/>
              <a:defRPr/>
            </a:lvl9pPr>
          </a:lstStyle>
          <a:p/>
        </p:txBody>
      </p:sp>
      <p:sp>
        <p:nvSpPr>
          <p:cNvPr id="229" name="Google Shape;229;p60"/>
          <p:cNvSpPr txBox="1"/>
          <p:nvPr>
            <p:ph idx="1" type="body"/>
          </p:nvPr>
        </p:nvSpPr>
        <p:spPr>
          <a:xfrm>
            <a:off x="669727" y="1372939"/>
            <a:ext cx="3750469" cy="3315146"/>
          </a:xfrm>
          <a:prstGeom prst="rect">
            <a:avLst/>
          </a:prstGeom>
          <a:noFill/>
          <a:ln>
            <a:noFill/>
          </a:ln>
        </p:spPr>
        <p:txBody>
          <a:bodyPr anchorCtr="0" anchor="ctr" bIns="32750" lIns="32750" spcFirstLastPara="1" rIns="32750" wrap="square" tIns="32750">
            <a:noAutofit/>
          </a:bodyPr>
          <a:lstStyle>
            <a:lvl1pPr indent="-317500" lvl="0" marL="457200" algn="l">
              <a:lnSpc>
                <a:spcPct val="100000"/>
              </a:lnSpc>
              <a:spcBef>
                <a:spcPts val="2100"/>
              </a:spcBef>
              <a:spcAft>
                <a:spcPts val="0"/>
              </a:spcAft>
              <a:buClr>
                <a:srgbClr val="000000"/>
              </a:buClr>
              <a:buSzPts val="1400"/>
              <a:buFont typeface="Helvetica Neue Light"/>
              <a:buChar char="•"/>
              <a:defRPr sz="1800"/>
            </a:lvl1pPr>
            <a:lvl2pPr indent="-317500" lvl="1" marL="914400" algn="l">
              <a:lnSpc>
                <a:spcPct val="100000"/>
              </a:lnSpc>
              <a:spcBef>
                <a:spcPts val="2100"/>
              </a:spcBef>
              <a:spcAft>
                <a:spcPts val="0"/>
              </a:spcAft>
              <a:buClr>
                <a:srgbClr val="000000"/>
              </a:buClr>
              <a:buSzPts val="1400"/>
              <a:buFont typeface="Helvetica Neue Light"/>
              <a:buChar char="•"/>
              <a:defRPr sz="1800"/>
            </a:lvl2pPr>
            <a:lvl3pPr indent="-317500" lvl="2" marL="1371600" algn="l">
              <a:lnSpc>
                <a:spcPct val="100000"/>
              </a:lnSpc>
              <a:spcBef>
                <a:spcPts val="2100"/>
              </a:spcBef>
              <a:spcAft>
                <a:spcPts val="0"/>
              </a:spcAft>
              <a:buClr>
                <a:srgbClr val="000000"/>
              </a:buClr>
              <a:buSzPts val="1400"/>
              <a:buFont typeface="Helvetica Neue Light"/>
              <a:buChar char="•"/>
              <a:defRPr sz="1800"/>
            </a:lvl3pPr>
            <a:lvl4pPr indent="-317500" lvl="3" marL="1828800" algn="l">
              <a:lnSpc>
                <a:spcPct val="100000"/>
              </a:lnSpc>
              <a:spcBef>
                <a:spcPts val="2100"/>
              </a:spcBef>
              <a:spcAft>
                <a:spcPts val="0"/>
              </a:spcAft>
              <a:buClr>
                <a:srgbClr val="000000"/>
              </a:buClr>
              <a:buSzPts val="1400"/>
              <a:buFont typeface="Helvetica Neue Light"/>
              <a:buChar char="•"/>
              <a:defRPr sz="1800"/>
            </a:lvl4pPr>
            <a:lvl5pPr indent="-317500" lvl="4" marL="2286000" algn="l">
              <a:lnSpc>
                <a:spcPct val="100000"/>
              </a:lnSpc>
              <a:spcBef>
                <a:spcPts val="2100"/>
              </a:spcBef>
              <a:spcAft>
                <a:spcPts val="0"/>
              </a:spcAft>
              <a:buClr>
                <a:srgbClr val="000000"/>
              </a:buClr>
              <a:buSzPts val="1400"/>
              <a:buFont typeface="Helvetica Neue Light"/>
              <a:buChar char="•"/>
              <a:defRPr sz="1800"/>
            </a:lvl5pPr>
            <a:lvl6pPr indent="-285750" lvl="5" marL="2743200" algn="l">
              <a:lnSpc>
                <a:spcPct val="100000"/>
              </a:lnSpc>
              <a:spcBef>
                <a:spcPts val="2700"/>
              </a:spcBef>
              <a:spcAft>
                <a:spcPts val="0"/>
              </a:spcAft>
              <a:buClr>
                <a:srgbClr val="000000"/>
              </a:buClr>
              <a:buSzPts val="900"/>
              <a:buChar char="•"/>
              <a:defRPr/>
            </a:lvl6pPr>
            <a:lvl7pPr indent="-285750" lvl="6" marL="3200400" algn="l">
              <a:lnSpc>
                <a:spcPct val="100000"/>
              </a:lnSpc>
              <a:spcBef>
                <a:spcPts val="2700"/>
              </a:spcBef>
              <a:spcAft>
                <a:spcPts val="0"/>
              </a:spcAft>
              <a:buClr>
                <a:srgbClr val="000000"/>
              </a:buClr>
              <a:buSzPts val="900"/>
              <a:buChar char="•"/>
              <a:defRPr/>
            </a:lvl7pPr>
            <a:lvl8pPr indent="-285750" lvl="7" marL="3657600" algn="l">
              <a:lnSpc>
                <a:spcPct val="100000"/>
              </a:lnSpc>
              <a:spcBef>
                <a:spcPts val="2700"/>
              </a:spcBef>
              <a:spcAft>
                <a:spcPts val="0"/>
              </a:spcAft>
              <a:buClr>
                <a:srgbClr val="000000"/>
              </a:buClr>
              <a:buSzPts val="900"/>
              <a:buChar char="•"/>
              <a:defRPr/>
            </a:lvl8pPr>
            <a:lvl9pPr indent="-285750" lvl="8" marL="4114800" algn="l">
              <a:lnSpc>
                <a:spcPct val="100000"/>
              </a:lnSpc>
              <a:spcBef>
                <a:spcPts val="2700"/>
              </a:spcBef>
              <a:spcAft>
                <a:spcPts val="0"/>
              </a:spcAft>
              <a:buClr>
                <a:srgbClr val="000000"/>
              </a:buClr>
              <a:buSzPts val="900"/>
              <a:buChar char="•"/>
              <a:defRPr/>
            </a:lvl9pPr>
          </a:lstStyle>
          <a:p/>
        </p:txBody>
      </p:sp>
      <p:sp>
        <p:nvSpPr>
          <p:cNvPr id="230" name="Google Shape;230;p60"/>
          <p:cNvSpPr txBox="1"/>
          <p:nvPr>
            <p:ph idx="12" type="sldNum"/>
          </p:nvPr>
        </p:nvSpPr>
        <p:spPr>
          <a:xfrm>
            <a:off x="4437983" y="4878958"/>
            <a:ext cx="259104" cy="200918"/>
          </a:xfrm>
          <a:prstGeom prst="rect">
            <a:avLst/>
          </a:prstGeom>
          <a:noFill/>
          <a:ln>
            <a:noFill/>
          </a:ln>
        </p:spPr>
        <p:txBody>
          <a:bodyPr anchorCtr="0" anchor="t" bIns="32750" lIns="32750" spcFirstLastPara="1" rIns="32750" wrap="square" tIns="32750">
            <a:noAutofit/>
          </a:bodyPr>
          <a:lstStyle>
            <a:lvl1pPr indent="0" lvl="0" marL="0" algn="ctr">
              <a:lnSpc>
                <a:spcPct val="100000"/>
              </a:lnSpc>
              <a:spcBef>
                <a:spcPts val="0"/>
              </a:spcBef>
              <a:spcAft>
                <a:spcPts val="0"/>
              </a:spcAft>
              <a:buClr>
                <a:srgbClr val="000000"/>
              </a:buClr>
              <a:buSzPts val="1200"/>
              <a:buFont typeface="Helvetica Neue Light"/>
              <a:buNone/>
              <a:defRPr sz="1200"/>
            </a:lvl1pPr>
            <a:lvl2pPr indent="0" lvl="1" marL="0" algn="ctr">
              <a:lnSpc>
                <a:spcPct val="100000"/>
              </a:lnSpc>
              <a:spcBef>
                <a:spcPts val="0"/>
              </a:spcBef>
              <a:spcAft>
                <a:spcPts val="0"/>
              </a:spcAft>
              <a:buClr>
                <a:srgbClr val="000000"/>
              </a:buClr>
              <a:buSzPts val="1200"/>
              <a:buFont typeface="Helvetica Neue Light"/>
              <a:buNone/>
              <a:defRPr sz="1200"/>
            </a:lvl2pPr>
            <a:lvl3pPr indent="0" lvl="2" marL="0" algn="ctr">
              <a:lnSpc>
                <a:spcPct val="100000"/>
              </a:lnSpc>
              <a:spcBef>
                <a:spcPts val="0"/>
              </a:spcBef>
              <a:spcAft>
                <a:spcPts val="0"/>
              </a:spcAft>
              <a:buClr>
                <a:srgbClr val="000000"/>
              </a:buClr>
              <a:buSzPts val="1200"/>
              <a:buFont typeface="Helvetica Neue Light"/>
              <a:buNone/>
              <a:defRPr sz="1200"/>
            </a:lvl3pPr>
            <a:lvl4pPr indent="0" lvl="3" marL="0" algn="ctr">
              <a:lnSpc>
                <a:spcPct val="100000"/>
              </a:lnSpc>
              <a:spcBef>
                <a:spcPts val="0"/>
              </a:spcBef>
              <a:spcAft>
                <a:spcPts val="0"/>
              </a:spcAft>
              <a:buClr>
                <a:srgbClr val="000000"/>
              </a:buClr>
              <a:buSzPts val="1200"/>
              <a:buFont typeface="Helvetica Neue Light"/>
              <a:buNone/>
              <a:defRPr sz="1200"/>
            </a:lvl4pPr>
            <a:lvl5pPr indent="0" lvl="4" marL="0" algn="ctr">
              <a:lnSpc>
                <a:spcPct val="100000"/>
              </a:lnSpc>
              <a:spcBef>
                <a:spcPts val="0"/>
              </a:spcBef>
              <a:spcAft>
                <a:spcPts val="0"/>
              </a:spcAft>
              <a:buClr>
                <a:srgbClr val="000000"/>
              </a:buClr>
              <a:buSzPts val="1200"/>
              <a:buFont typeface="Helvetica Neue Light"/>
              <a:buNone/>
              <a:defRPr sz="1200"/>
            </a:lvl5pPr>
            <a:lvl6pPr indent="0" lvl="5" marL="0" algn="ctr">
              <a:lnSpc>
                <a:spcPct val="100000"/>
              </a:lnSpc>
              <a:spcBef>
                <a:spcPts val="0"/>
              </a:spcBef>
              <a:spcAft>
                <a:spcPts val="0"/>
              </a:spcAft>
              <a:buClr>
                <a:srgbClr val="000000"/>
              </a:buClr>
              <a:buSzPts val="1200"/>
              <a:buFont typeface="Helvetica Neue Light"/>
              <a:buNone/>
              <a:defRPr sz="1200"/>
            </a:lvl6pPr>
            <a:lvl7pPr indent="0" lvl="6" marL="0" algn="ctr">
              <a:lnSpc>
                <a:spcPct val="100000"/>
              </a:lnSpc>
              <a:spcBef>
                <a:spcPts val="0"/>
              </a:spcBef>
              <a:spcAft>
                <a:spcPts val="0"/>
              </a:spcAft>
              <a:buClr>
                <a:srgbClr val="000000"/>
              </a:buClr>
              <a:buSzPts val="1200"/>
              <a:buFont typeface="Helvetica Neue Light"/>
              <a:buNone/>
              <a:defRPr sz="1200"/>
            </a:lvl7pPr>
            <a:lvl8pPr indent="0" lvl="7" marL="0" algn="ctr">
              <a:lnSpc>
                <a:spcPct val="100000"/>
              </a:lnSpc>
              <a:spcBef>
                <a:spcPts val="0"/>
              </a:spcBef>
              <a:spcAft>
                <a:spcPts val="0"/>
              </a:spcAft>
              <a:buClr>
                <a:srgbClr val="000000"/>
              </a:buClr>
              <a:buSzPts val="1200"/>
              <a:buFont typeface="Helvetica Neue Light"/>
              <a:buNone/>
              <a:defRPr sz="1200"/>
            </a:lvl8pPr>
            <a:lvl9pPr indent="0" lvl="8" mar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231" name="Shape 231"/>
        <p:cNvGrpSpPr/>
        <p:nvPr/>
      </p:nvGrpSpPr>
      <p:grpSpPr>
        <a:xfrm>
          <a:off x="0" y="0"/>
          <a:ext cx="0" cy="0"/>
          <a:chOff x="0" y="0"/>
          <a:chExt cx="0" cy="0"/>
        </a:xfrm>
      </p:grpSpPr>
      <p:sp>
        <p:nvSpPr>
          <p:cNvPr id="232" name="Google Shape;232;p61"/>
          <p:cNvSpPr txBox="1"/>
          <p:nvPr>
            <p:ph idx="1" type="body"/>
          </p:nvPr>
        </p:nvSpPr>
        <p:spPr>
          <a:xfrm>
            <a:off x="669727" y="669727"/>
            <a:ext cx="7804547" cy="3804047"/>
          </a:xfrm>
          <a:prstGeom prst="rect">
            <a:avLst/>
          </a:prstGeom>
          <a:noFill/>
          <a:ln>
            <a:noFill/>
          </a:ln>
        </p:spPr>
        <p:txBody>
          <a:bodyPr anchorCtr="0" anchor="ctr" bIns="32750" lIns="32750" spcFirstLastPara="1" rIns="32750" wrap="square" tIns="32750">
            <a:noAutofit/>
          </a:bodyPr>
          <a:lstStyle>
            <a:lvl1pPr indent="-285750" lvl="0" marL="457200" algn="l">
              <a:lnSpc>
                <a:spcPct val="100000"/>
              </a:lnSpc>
              <a:spcBef>
                <a:spcPts val="2700"/>
              </a:spcBef>
              <a:spcAft>
                <a:spcPts val="0"/>
              </a:spcAft>
              <a:buClr>
                <a:srgbClr val="000000"/>
              </a:buClr>
              <a:buSzPts val="900"/>
              <a:buChar char="•"/>
              <a:defRPr/>
            </a:lvl1pPr>
            <a:lvl2pPr indent="-285750" lvl="1" marL="914400" algn="l">
              <a:lnSpc>
                <a:spcPct val="100000"/>
              </a:lnSpc>
              <a:spcBef>
                <a:spcPts val="2700"/>
              </a:spcBef>
              <a:spcAft>
                <a:spcPts val="0"/>
              </a:spcAft>
              <a:buClr>
                <a:srgbClr val="000000"/>
              </a:buClr>
              <a:buSzPts val="900"/>
              <a:buChar char="•"/>
              <a:defRPr/>
            </a:lvl2pPr>
            <a:lvl3pPr indent="-285750" lvl="2" marL="1371600" algn="l">
              <a:lnSpc>
                <a:spcPct val="100000"/>
              </a:lnSpc>
              <a:spcBef>
                <a:spcPts val="2700"/>
              </a:spcBef>
              <a:spcAft>
                <a:spcPts val="0"/>
              </a:spcAft>
              <a:buClr>
                <a:srgbClr val="000000"/>
              </a:buClr>
              <a:buSzPts val="900"/>
              <a:buChar char="•"/>
              <a:defRPr/>
            </a:lvl3pPr>
            <a:lvl4pPr indent="-285750" lvl="3" marL="1828800" algn="l">
              <a:lnSpc>
                <a:spcPct val="100000"/>
              </a:lnSpc>
              <a:spcBef>
                <a:spcPts val="2700"/>
              </a:spcBef>
              <a:spcAft>
                <a:spcPts val="0"/>
              </a:spcAft>
              <a:buClr>
                <a:srgbClr val="000000"/>
              </a:buClr>
              <a:buSzPts val="900"/>
              <a:buChar char="•"/>
              <a:defRPr/>
            </a:lvl4pPr>
            <a:lvl5pPr indent="-285750" lvl="4" marL="2286000" algn="l">
              <a:lnSpc>
                <a:spcPct val="100000"/>
              </a:lnSpc>
              <a:spcBef>
                <a:spcPts val="2700"/>
              </a:spcBef>
              <a:spcAft>
                <a:spcPts val="0"/>
              </a:spcAft>
              <a:buClr>
                <a:srgbClr val="000000"/>
              </a:buClr>
              <a:buSzPts val="900"/>
              <a:buChar char="•"/>
              <a:defRPr/>
            </a:lvl5pPr>
            <a:lvl6pPr indent="-285750" lvl="5" marL="2743200" algn="l">
              <a:lnSpc>
                <a:spcPct val="100000"/>
              </a:lnSpc>
              <a:spcBef>
                <a:spcPts val="2700"/>
              </a:spcBef>
              <a:spcAft>
                <a:spcPts val="0"/>
              </a:spcAft>
              <a:buClr>
                <a:srgbClr val="000000"/>
              </a:buClr>
              <a:buSzPts val="900"/>
              <a:buChar char="•"/>
              <a:defRPr/>
            </a:lvl6pPr>
            <a:lvl7pPr indent="-285750" lvl="6" marL="3200400" algn="l">
              <a:lnSpc>
                <a:spcPct val="100000"/>
              </a:lnSpc>
              <a:spcBef>
                <a:spcPts val="2700"/>
              </a:spcBef>
              <a:spcAft>
                <a:spcPts val="0"/>
              </a:spcAft>
              <a:buClr>
                <a:srgbClr val="000000"/>
              </a:buClr>
              <a:buSzPts val="900"/>
              <a:buChar char="•"/>
              <a:defRPr/>
            </a:lvl7pPr>
            <a:lvl8pPr indent="-285750" lvl="7" marL="3657600" algn="l">
              <a:lnSpc>
                <a:spcPct val="100000"/>
              </a:lnSpc>
              <a:spcBef>
                <a:spcPts val="2700"/>
              </a:spcBef>
              <a:spcAft>
                <a:spcPts val="0"/>
              </a:spcAft>
              <a:buClr>
                <a:srgbClr val="000000"/>
              </a:buClr>
              <a:buSzPts val="900"/>
              <a:buChar char="•"/>
              <a:defRPr/>
            </a:lvl8pPr>
            <a:lvl9pPr indent="-285750" lvl="8" marL="4114800" algn="l">
              <a:lnSpc>
                <a:spcPct val="100000"/>
              </a:lnSpc>
              <a:spcBef>
                <a:spcPts val="2700"/>
              </a:spcBef>
              <a:spcAft>
                <a:spcPts val="0"/>
              </a:spcAft>
              <a:buClr>
                <a:srgbClr val="000000"/>
              </a:buClr>
              <a:buSzPts val="900"/>
              <a:buChar char="•"/>
              <a:defRPr/>
            </a:lvl9pPr>
          </a:lstStyle>
          <a:p/>
        </p:txBody>
      </p:sp>
      <p:sp>
        <p:nvSpPr>
          <p:cNvPr id="233" name="Google Shape;233;p61"/>
          <p:cNvSpPr txBox="1"/>
          <p:nvPr>
            <p:ph idx="12" type="sldNum"/>
          </p:nvPr>
        </p:nvSpPr>
        <p:spPr>
          <a:xfrm>
            <a:off x="4437983" y="4878958"/>
            <a:ext cx="259104" cy="200918"/>
          </a:xfrm>
          <a:prstGeom prst="rect">
            <a:avLst/>
          </a:prstGeom>
          <a:noFill/>
          <a:ln>
            <a:noFill/>
          </a:ln>
        </p:spPr>
        <p:txBody>
          <a:bodyPr anchorCtr="0" anchor="t" bIns="32750" lIns="32750" spcFirstLastPara="1" rIns="32750" wrap="square" tIns="32750">
            <a:noAutofit/>
          </a:bodyPr>
          <a:lstStyle>
            <a:lvl1pPr indent="0" lvl="0" marL="0" algn="ctr">
              <a:lnSpc>
                <a:spcPct val="100000"/>
              </a:lnSpc>
              <a:spcBef>
                <a:spcPts val="0"/>
              </a:spcBef>
              <a:spcAft>
                <a:spcPts val="0"/>
              </a:spcAft>
              <a:buClr>
                <a:srgbClr val="000000"/>
              </a:buClr>
              <a:buSzPts val="1200"/>
              <a:buFont typeface="Helvetica Neue Light"/>
              <a:buNone/>
              <a:defRPr sz="1200"/>
            </a:lvl1pPr>
            <a:lvl2pPr indent="0" lvl="1" marL="0" algn="ctr">
              <a:lnSpc>
                <a:spcPct val="100000"/>
              </a:lnSpc>
              <a:spcBef>
                <a:spcPts val="0"/>
              </a:spcBef>
              <a:spcAft>
                <a:spcPts val="0"/>
              </a:spcAft>
              <a:buClr>
                <a:srgbClr val="000000"/>
              </a:buClr>
              <a:buSzPts val="1200"/>
              <a:buFont typeface="Helvetica Neue Light"/>
              <a:buNone/>
              <a:defRPr sz="1200"/>
            </a:lvl2pPr>
            <a:lvl3pPr indent="0" lvl="2" marL="0" algn="ctr">
              <a:lnSpc>
                <a:spcPct val="100000"/>
              </a:lnSpc>
              <a:spcBef>
                <a:spcPts val="0"/>
              </a:spcBef>
              <a:spcAft>
                <a:spcPts val="0"/>
              </a:spcAft>
              <a:buClr>
                <a:srgbClr val="000000"/>
              </a:buClr>
              <a:buSzPts val="1200"/>
              <a:buFont typeface="Helvetica Neue Light"/>
              <a:buNone/>
              <a:defRPr sz="1200"/>
            </a:lvl3pPr>
            <a:lvl4pPr indent="0" lvl="3" marL="0" algn="ctr">
              <a:lnSpc>
                <a:spcPct val="100000"/>
              </a:lnSpc>
              <a:spcBef>
                <a:spcPts val="0"/>
              </a:spcBef>
              <a:spcAft>
                <a:spcPts val="0"/>
              </a:spcAft>
              <a:buClr>
                <a:srgbClr val="000000"/>
              </a:buClr>
              <a:buSzPts val="1200"/>
              <a:buFont typeface="Helvetica Neue Light"/>
              <a:buNone/>
              <a:defRPr sz="1200"/>
            </a:lvl4pPr>
            <a:lvl5pPr indent="0" lvl="4" marL="0" algn="ctr">
              <a:lnSpc>
                <a:spcPct val="100000"/>
              </a:lnSpc>
              <a:spcBef>
                <a:spcPts val="0"/>
              </a:spcBef>
              <a:spcAft>
                <a:spcPts val="0"/>
              </a:spcAft>
              <a:buClr>
                <a:srgbClr val="000000"/>
              </a:buClr>
              <a:buSzPts val="1200"/>
              <a:buFont typeface="Helvetica Neue Light"/>
              <a:buNone/>
              <a:defRPr sz="1200"/>
            </a:lvl5pPr>
            <a:lvl6pPr indent="0" lvl="5" marL="0" algn="ctr">
              <a:lnSpc>
                <a:spcPct val="100000"/>
              </a:lnSpc>
              <a:spcBef>
                <a:spcPts val="0"/>
              </a:spcBef>
              <a:spcAft>
                <a:spcPts val="0"/>
              </a:spcAft>
              <a:buClr>
                <a:srgbClr val="000000"/>
              </a:buClr>
              <a:buSzPts val="1200"/>
              <a:buFont typeface="Helvetica Neue Light"/>
              <a:buNone/>
              <a:defRPr sz="1200"/>
            </a:lvl6pPr>
            <a:lvl7pPr indent="0" lvl="6" marL="0" algn="ctr">
              <a:lnSpc>
                <a:spcPct val="100000"/>
              </a:lnSpc>
              <a:spcBef>
                <a:spcPts val="0"/>
              </a:spcBef>
              <a:spcAft>
                <a:spcPts val="0"/>
              </a:spcAft>
              <a:buClr>
                <a:srgbClr val="000000"/>
              </a:buClr>
              <a:buSzPts val="1200"/>
              <a:buFont typeface="Helvetica Neue Light"/>
              <a:buNone/>
              <a:defRPr sz="1200"/>
            </a:lvl7pPr>
            <a:lvl8pPr indent="0" lvl="7" marL="0" algn="ctr">
              <a:lnSpc>
                <a:spcPct val="100000"/>
              </a:lnSpc>
              <a:spcBef>
                <a:spcPts val="0"/>
              </a:spcBef>
              <a:spcAft>
                <a:spcPts val="0"/>
              </a:spcAft>
              <a:buClr>
                <a:srgbClr val="000000"/>
              </a:buClr>
              <a:buSzPts val="1200"/>
              <a:buFont typeface="Helvetica Neue Light"/>
              <a:buNone/>
              <a:defRPr sz="1200"/>
            </a:lvl8pPr>
            <a:lvl9pPr indent="0" lvl="8" mar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234" name="Shape 234"/>
        <p:cNvGrpSpPr/>
        <p:nvPr/>
      </p:nvGrpSpPr>
      <p:grpSpPr>
        <a:xfrm>
          <a:off x="0" y="0"/>
          <a:ext cx="0" cy="0"/>
          <a:chOff x="0" y="0"/>
          <a:chExt cx="0" cy="0"/>
        </a:xfrm>
      </p:grpSpPr>
      <p:sp>
        <p:nvSpPr>
          <p:cNvPr id="235" name="Google Shape;235;p62"/>
          <p:cNvSpPr/>
          <p:nvPr>
            <p:ph idx="2" type="pic"/>
          </p:nvPr>
        </p:nvSpPr>
        <p:spPr>
          <a:xfrm>
            <a:off x="4723805" y="2685604"/>
            <a:ext cx="3750469" cy="1989088"/>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9pPr>
          </a:lstStyle>
          <a:p/>
        </p:txBody>
      </p:sp>
      <p:sp>
        <p:nvSpPr>
          <p:cNvPr id="236" name="Google Shape;236;p62"/>
          <p:cNvSpPr/>
          <p:nvPr>
            <p:ph idx="3" type="pic"/>
          </p:nvPr>
        </p:nvSpPr>
        <p:spPr>
          <a:xfrm>
            <a:off x="4728177" y="468809"/>
            <a:ext cx="3750469" cy="1989088"/>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9pPr>
          </a:lstStyle>
          <a:p/>
        </p:txBody>
      </p:sp>
      <p:sp>
        <p:nvSpPr>
          <p:cNvPr id="237" name="Google Shape;237;p62"/>
          <p:cNvSpPr/>
          <p:nvPr>
            <p:ph idx="4" type="pic"/>
          </p:nvPr>
        </p:nvSpPr>
        <p:spPr>
          <a:xfrm>
            <a:off x="669727" y="468809"/>
            <a:ext cx="3750469" cy="4205883"/>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9pPr>
          </a:lstStyle>
          <a:p/>
        </p:txBody>
      </p:sp>
      <p:sp>
        <p:nvSpPr>
          <p:cNvPr id="238" name="Google Shape;238;p62"/>
          <p:cNvSpPr txBox="1"/>
          <p:nvPr>
            <p:ph idx="12" type="sldNum"/>
          </p:nvPr>
        </p:nvSpPr>
        <p:spPr>
          <a:xfrm>
            <a:off x="4437983" y="4878958"/>
            <a:ext cx="259104" cy="200918"/>
          </a:xfrm>
          <a:prstGeom prst="rect">
            <a:avLst/>
          </a:prstGeom>
          <a:noFill/>
          <a:ln>
            <a:noFill/>
          </a:ln>
        </p:spPr>
        <p:txBody>
          <a:bodyPr anchorCtr="0" anchor="t" bIns="32750" lIns="32750" spcFirstLastPara="1" rIns="32750" wrap="square" tIns="32750">
            <a:noAutofit/>
          </a:bodyPr>
          <a:lstStyle>
            <a:lvl1pPr indent="0" lvl="0" marL="0" algn="ctr">
              <a:lnSpc>
                <a:spcPct val="100000"/>
              </a:lnSpc>
              <a:spcBef>
                <a:spcPts val="0"/>
              </a:spcBef>
              <a:spcAft>
                <a:spcPts val="0"/>
              </a:spcAft>
              <a:buClr>
                <a:srgbClr val="000000"/>
              </a:buClr>
              <a:buSzPts val="1200"/>
              <a:buFont typeface="Helvetica Neue Light"/>
              <a:buNone/>
              <a:defRPr sz="1200"/>
            </a:lvl1pPr>
            <a:lvl2pPr indent="0" lvl="1" marL="0" algn="ctr">
              <a:lnSpc>
                <a:spcPct val="100000"/>
              </a:lnSpc>
              <a:spcBef>
                <a:spcPts val="0"/>
              </a:spcBef>
              <a:spcAft>
                <a:spcPts val="0"/>
              </a:spcAft>
              <a:buClr>
                <a:srgbClr val="000000"/>
              </a:buClr>
              <a:buSzPts val="1200"/>
              <a:buFont typeface="Helvetica Neue Light"/>
              <a:buNone/>
              <a:defRPr sz="1200"/>
            </a:lvl2pPr>
            <a:lvl3pPr indent="0" lvl="2" marL="0" algn="ctr">
              <a:lnSpc>
                <a:spcPct val="100000"/>
              </a:lnSpc>
              <a:spcBef>
                <a:spcPts val="0"/>
              </a:spcBef>
              <a:spcAft>
                <a:spcPts val="0"/>
              </a:spcAft>
              <a:buClr>
                <a:srgbClr val="000000"/>
              </a:buClr>
              <a:buSzPts val="1200"/>
              <a:buFont typeface="Helvetica Neue Light"/>
              <a:buNone/>
              <a:defRPr sz="1200"/>
            </a:lvl3pPr>
            <a:lvl4pPr indent="0" lvl="3" marL="0" algn="ctr">
              <a:lnSpc>
                <a:spcPct val="100000"/>
              </a:lnSpc>
              <a:spcBef>
                <a:spcPts val="0"/>
              </a:spcBef>
              <a:spcAft>
                <a:spcPts val="0"/>
              </a:spcAft>
              <a:buClr>
                <a:srgbClr val="000000"/>
              </a:buClr>
              <a:buSzPts val="1200"/>
              <a:buFont typeface="Helvetica Neue Light"/>
              <a:buNone/>
              <a:defRPr sz="1200"/>
            </a:lvl4pPr>
            <a:lvl5pPr indent="0" lvl="4" marL="0" algn="ctr">
              <a:lnSpc>
                <a:spcPct val="100000"/>
              </a:lnSpc>
              <a:spcBef>
                <a:spcPts val="0"/>
              </a:spcBef>
              <a:spcAft>
                <a:spcPts val="0"/>
              </a:spcAft>
              <a:buClr>
                <a:srgbClr val="000000"/>
              </a:buClr>
              <a:buSzPts val="1200"/>
              <a:buFont typeface="Helvetica Neue Light"/>
              <a:buNone/>
              <a:defRPr sz="1200"/>
            </a:lvl5pPr>
            <a:lvl6pPr indent="0" lvl="5" marL="0" algn="ctr">
              <a:lnSpc>
                <a:spcPct val="100000"/>
              </a:lnSpc>
              <a:spcBef>
                <a:spcPts val="0"/>
              </a:spcBef>
              <a:spcAft>
                <a:spcPts val="0"/>
              </a:spcAft>
              <a:buClr>
                <a:srgbClr val="000000"/>
              </a:buClr>
              <a:buSzPts val="1200"/>
              <a:buFont typeface="Helvetica Neue Light"/>
              <a:buNone/>
              <a:defRPr sz="1200"/>
            </a:lvl6pPr>
            <a:lvl7pPr indent="0" lvl="6" marL="0" algn="ctr">
              <a:lnSpc>
                <a:spcPct val="100000"/>
              </a:lnSpc>
              <a:spcBef>
                <a:spcPts val="0"/>
              </a:spcBef>
              <a:spcAft>
                <a:spcPts val="0"/>
              </a:spcAft>
              <a:buClr>
                <a:srgbClr val="000000"/>
              </a:buClr>
              <a:buSzPts val="1200"/>
              <a:buFont typeface="Helvetica Neue Light"/>
              <a:buNone/>
              <a:defRPr sz="1200"/>
            </a:lvl7pPr>
            <a:lvl8pPr indent="0" lvl="7" marL="0" algn="ctr">
              <a:lnSpc>
                <a:spcPct val="100000"/>
              </a:lnSpc>
              <a:spcBef>
                <a:spcPts val="0"/>
              </a:spcBef>
              <a:spcAft>
                <a:spcPts val="0"/>
              </a:spcAft>
              <a:buClr>
                <a:srgbClr val="000000"/>
              </a:buClr>
              <a:buSzPts val="1200"/>
              <a:buFont typeface="Helvetica Neue Light"/>
              <a:buNone/>
              <a:defRPr sz="1200"/>
            </a:lvl8pPr>
            <a:lvl9pPr indent="0" lvl="8" mar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239" name="Shape 239"/>
        <p:cNvGrpSpPr/>
        <p:nvPr/>
      </p:nvGrpSpPr>
      <p:grpSpPr>
        <a:xfrm>
          <a:off x="0" y="0"/>
          <a:ext cx="0" cy="0"/>
          <a:chOff x="0" y="0"/>
          <a:chExt cx="0" cy="0"/>
        </a:xfrm>
      </p:grpSpPr>
      <p:sp>
        <p:nvSpPr>
          <p:cNvPr id="240" name="Google Shape;240;p63"/>
          <p:cNvSpPr txBox="1"/>
          <p:nvPr>
            <p:ph idx="1" type="body"/>
          </p:nvPr>
        </p:nvSpPr>
        <p:spPr>
          <a:xfrm>
            <a:off x="892969" y="3355330"/>
            <a:ext cx="7358063" cy="247799"/>
          </a:xfrm>
          <a:prstGeom prst="rect">
            <a:avLst/>
          </a:prstGeom>
          <a:noFill/>
          <a:ln>
            <a:noFill/>
          </a:ln>
        </p:spPr>
        <p:txBody>
          <a:bodyPr anchorCtr="0" anchor="t" bIns="32750" lIns="32750" spcFirstLastPara="1" rIns="32750" wrap="square" tIns="32750">
            <a:noAutofit/>
          </a:bodyPr>
          <a:lstStyle>
            <a:lvl1pPr indent="-228600" lvl="0" marL="457200" algn="ctr">
              <a:lnSpc>
                <a:spcPct val="100000"/>
              </a:lnSpc>
              <a:spcBef>
                <a:spcPts val="0"/>
              </a:spcBef>
              <a:spcAft>
                <a:spcPts val="0"/>
              </a:spcAft>
              <a:buClr>
                <a:srgbClr val="000000"/>
              </a:buClr>
              <a:buSzPts val="1500"/>
              <a:buFont typeface="Helvetica Neue Light"/>
              <a:buNone/>
              <a:defRPr sz="1500"/>
            </a:lvl1pPr>
            <a:lvl2pPr indent="-285750" lvl="1" marL="914400" algn="l">
              <a:lnSpc>
                <a:spcPct val="100000"/>
              </a:lnSpc>
              <a:spcBef>
                <a:spcPts val="2700"/>
              </a:spcBef>
              <a:spcAft>
                <a:spcPts val="0"/>
              </a:spcAft>
              <a:buClr>
                <a:srgbClr val="000000"/>
              </a:buClr>
              <a:buSzPts val="900"/>
              <a:buChar char="•"/>
              <a:defRPr/>
            </a:lvl2pPr>
            <a:lvl3pPr indent="-285750" lvl="2" marL="1371600" algn="l">
              <a:lnSpc>
                <a:spcPct val="100000"/>
              </a:lnSpc>
              <a:spcBef>
                <a:spcPts val="2700"/>
              </a:spcBef>
              <a:spcAft>
                <a:spcPts val="0"/>
              </a:spcAft>
              <a:buClr>
                <a:srgbClr val="000000"/>
              </a:buClr>
              <a:buSzPts val="900"/>
              <a:buChar char="•"/>
              <a:defRPr/>
            </a:lvl3pPr>
            <a:lvl4pPr indent="-285750" lvl="3" marL="1828800" algn="l">
              <a:lnSpc>
                <a:spcPct val="100000"/>
              </a:lnSpc>
              <a:spcBef>
                <a:spcPts val="2700"/>
              </a:spcBef>
              <a:spcAft>
                <a:spcPts val="0"/>
              </a:spcAft>
              <a:buClr>
                <a:srgbClr val="000000"/>
              </a:buClr>
              <a:buSzPts val="900"/>
              <a:buChar char="•"/>
              <a:defRPr/>
            </a:lvl4pPr>
            <a:lvl5pPr indent="-285750" lvl="4" marL="2286000" algn="l">
              <a:lnSpc>
                <a:spcPct val="100000"/>
              </a:lnSpc>
              <a:spcBef>
                <a:spcPts val="2700"/>
              </a:spcBef>
              <a:spcAft>
                <a:spcPts val="0"/>
              </a:spcAft>
              <a:buClr>
                <a:srgbClr val="000000"/>
              </a:buClr>
              <a:buSzPts val="900"/>
              <a:buChar char="•"/>
              <a:defRPr/>
            </a:lvl5pPr>
            <a:lvl6pPr indent="-285750" lvl="5" marL="2743200" algn="l">
              <a:lnSpc>
                <a:spcPct val="100000"/>
              </a:lnSpc>
              <a:spcBef>
                <a:spcPts val="2700"/>
              </a:spcBef>
              <a:spcAft>
                <a:spcPts val="0"/>
              </a:spcAft>
              <a:buClr>
                <a:srgbClr val="000000"/>
              </a:buClr>
              <a:buSzPts val="900"/>
              <a:buChar char="•"/>
              <a:defRPr/>
            </a:lvl6pPr>
            <a:lvl7pPr indent="-285750" lvl="6" marL="3200400" algn="l">
              <a:lnSpc>
                <a:spcPct val="100000"/>
              </a:lnSpc>
              <a:spcBef>
                <a:spcPts val="2700"/>
              </a:spcBef>
              <a:spcAft>
                <a:spcPts val="0"/>
              </a:spcAft>
              <a:buClr>
                <a:srgbClr val="000000"/>
              </a:buClr>
              <a:buSzPts val="900"/>
              <a:buChar char="•"/>
              <a:defRPr/>
            </a:lvl7pPr>
            <a:lvl8pPr indent="-285750" lvl="7" marL="3657600" algn="l">
              <a:lnSpc>
                <a:spcPct val="100000"/>
              </a:lnSpc>
              <a:spcBef>
                <a:spcPts val="2700"/>
              </a:spcBef>
              <a:spcAft>
                <a:spcPts val="0"/>
              </a:spcAft>
              <a:buClr>
                <a:srgbClr val="000000"/>
              </a:buClr>
              <a:buSzPts val="900"/>
              <a:buChar char="•"/>
              <a:defRPr/>
            </a:lvl8pPr>
            <a:lvl9pPr indent="-285750" lvl="8" marL="4114800" algn="l">
              <a:lnSpc>
                <a:spcPct val="100000"/>
              </a:lnSpc>
              <a:spcBef>
                <a:spcPts val="2700"/>
              </a:spcBef>
              <a:spcAft>
                <a:spcPts val="0"/>
              </a:spcAft>
              <a:buClr>
                <a:srgbClr val="000000"/>
              </a:buClr>
              <a:buSzPts val="900"/>
              <a:buChar char="•"/>
              <a:defRPr/>
            </a:lvl9pPr>
          </a:lstStyle>
          <a:p/>
        </p:txBody>
      </p:sp>
      <p:sp>
        <p:nvSpPr>
          <p:cNvPr id="241" name="Google Shape;241;p63"/>
          <p:cNvSpPr txBox="1"/>
          <p:nvPr>
            <p:ph idx="2" type="body"/>
          </p:nvPr>
        </p:nvSpPr>
        <p:spPr>
          <a:xfrm>
            <a:off x="892969" y="2250281"/>
            <a:ext cx="7358063" cy="361652"/>
          </a:xfrm>
          <a:prstGeom prst="rect">
            <a:avLst/>
          </a:prstGeom>
          <a:noFill/>
          <a:ln>
            <a:noFill/>
          </a:ln>
        </p:spPr>
        <p:txBody>
          <a:bodyPr anchorCtr="0" anchor="ctr" bIns="32750" lIns="32750" spcFirstLastPara="1" rIns="32750" wrap="square" tIns="32750">
            <a:noAutofit/>
          </a:bodyPr>
          <a:lstStyle>
            <a:lvl1pPr indent="-228600" lvl="0" marL="457200" algn="ctr">
              <a:lnSpc>
                <a:spcPct val="100000"/>
              </a:lnSpc>
              <a:spcBef>
                <a:spcPts val="0"/>
              </a:spcBef>
              <a:spcAft>
                <a:spcPts val="0"/>
              </a:spcAft>
              <a:buClr>
                <a:srgbClr val="000000"/>
              </a:buClr>
              <a:buSzPts val="2400"/>
              <a:buFont typeface="Helvetica Neue Light"/>
              <a:buNone/>
              <a:defRPr sz="2400"/>
            </a:lvl1pPr>
            <a:lvl2pPr indent="-285750" lvl="1" marL="914400" algn="l">
              <a:lnSpc>
                <a:spcPct val="100000"/>
              </a:lnSpc>
              <a:spcBef>
                <a:spcPts val="2700"/>
              </a:spcBef>
              <a:spcAft>
                <a:spcPts val="0"/>
              </a:spcAft>
              <a:buClr>
                <a:srgbClr val="000000"/>
              </a:buClr>
              <a:buSzPts val="900"/>
              <a:buChar char="•"/>
              <a:defRPr/>
            </a:lvl2pPr>
            <a:lvl3pPr indent="-285750" lvl="2" marL="1371600" algn="l">
              <a:lnSpc>
                <a:spcPct val="100000"/>
              </a:lnSpc>
              <a:spcBef>
                <a:spcPts val="2700"/>
              </a:spcBef>
              <a:spcAft>
                <a:spcPts val="0"/>
              </a:spcAft>
              <a:buClr>
                <a:srgbClr val="000000"/>
              </a:buClr>
              <a:buSzPts val="900"/>
              <a:buChar char="•"/>
              <a:defRPr/>
            </a:lvl3pPr>
            <a:lvl4pPr indent="-285750" lvl="3" marL="1828800" algn="l">
              <a:lnSpc>
                <a:spcPct val="100000"/>
              </a:lnSpc>
              <a:spcBef>
                <a:spcPts val="2700"/>
              </a:spcBef>
              <a:spcAft>
                <a:spcPts val="0"/>
              </a:spcAft>
              <a:buClr>
                <a:srgbClr val="000000"/>
              </a:buClr>
              <a:buSzPts val="900"/>
              <a:buChar char="•"/>
              <a:defRPr/>
            </a:lvl4pPr>
            <a:lvl5pPr indent="-285750" lvl="4" marL="2286000" algn="l">
              <a:lnSpc>
                <a:spcPct val="100000"/>
              </a:lnSpc>
              <a:spcBef>
                <a:spcPts val="2700"/>
              </a:spcBef>
              <a:spcAft>
                <a:spcPts val="0"/>
              </a:spcAft>
              <a:buClr>
                <a:srgbClr val="000000"/>
              </a:buClr>
              <a:buSzPts val="900"/>
              <a:buChar char="•"/>
              <a:defRPr/>
            </a:lvl5pPr>
            <a:lvl6pPr indent="-285750" lvl="5" marL="2743200" algn="l">
              <a:lnSpc>
                <a:spcPct val="100000"/>
              </a:lnSpc>
              <a:spcBef>
                <a:spcPts val="2700"/>
              </a:spcBef>
              <a:spcAft>
                <a:spcPts val="0"/>
              </a:spcAft>
              <a:buClr>
                <a:srgbClr val="000000"/>
              </a:buClr>
              <a:buSzPts val="900"/>
              <a:buChar char="•"/>
              <a:defRPr/>
            </a:lvl6pPr>
            <a:lvl7pPr indent="-285750" lvl="6" marL="3200400" algn="l">
              <a:lnSpc>
                <a:spcPct val="100000"/>
              </a:lnSpc>
              <a:spcBef>
                <a:spcPts val="2700"/>
              </a:spcBef>
              <a:spcAft>
                <a:spcPts val="0"/>
              </a:spcAft>
              <a:buClr>
                <a:srgbClr val="000000"/>
              </a:buClr>
              <a:buSzPts val="900"/>
              <a:buChar char="•"/>
              <a:defRPr/>
            </a:lvl7pPr>
            <a:lvl8pPr indent="-285750" lvl="7" marL="3657600" algn="l">
              <a:lnSpc>
                <a:spcPct val="100000"/>
              </a:lnSpc>
              <a:spcBef>
                <a:spcPts val="2700"/>
              </a:spcBef>
              <a:spcAft>
                <a:spcPts val="0"/>
              </a:spcAft>
              <a:buClr>
                <a:srgbClr val="000000"/>
              </a:buClr>
              <a:buSzPts val="900"/>
              <a:buChar char="•"/>
              <a:defRPr/>
            </a:lvl8pPr>
            <a:lvl9pPr indent="-285750" lvl="8" marL="4114800" algn="l">
              <a:lnSpc>
                <a:spcPct val="100000"/>
              </a:lnSpc>
              <a:spcBef>
                <a:spcPts val="2700"/>
              </a:spcBef>
              <a:spcAft>
                <a:spcPts val="0"/>
              </a:spcAft>
              <a:buClr>
                <a:srgbClr val="000000"/>
              </a:buClr>
              <a:buSzPts val="900"/>
              <a:buChar char="•"/>
              <a:defRPr/>
            </a:lvl9pPr>
          </a:lstStyle>
          <a:p/>
        </p:txBody>
      </p:sp>
      <p:sp>
        <p:nvSpPr>
          <p:cNvPr id="242" name="Google Shape;242;p63"/>
          <p:cNvSpPr txBox="1"/>
          <p:nvPr>
            <p:ph idx="12" type="sldNum"/>
          </p:nvPr>
        </p:nvSpPr>
        <p:spPr>
          <a:xfrm>
            <a:off x="4437983" y="4878958"/>
            <a:ext cx="259104" cy="200918"/>
          </a:xfrm>
          <a:prstGeom prst="rect">
            <a:avLst/>
          </a:prstGeom>
          <a:noFill/>
          <a:ln>
            <a:noFill/>
          </a:ln>
        </p:spPr>
        <p:txBody>
          <a:bodyPr anchorCtr="0" anchor="t" bIns="32750" lIns="32750" spcFirstLastPara="1" rIns="32750" wrap="square" tIns="32750">
            <a:noAutofit/>
          </a:bodyPr>
          <a:lstStyle>
            <a:lvl1pPr indent="0" lvl="0" marL="0" algn="ctr">
              <a:lnSpc>
                <a:spcPct val="100000"/>
              </a:lnSpc>
              <a:spcBef>
                <a:spcPts val="0"/>
              </a:spcBef>
              <a:spcAft>
                <a:spcPts val="0"/>
              </a:spcAft>
              <a:buClr>
                <a:srgbClr val="000000"/>
              </a:buClr>
              <a:buSzPts val="1200"/>
              <a:buFont typeface="Helvetica Neue Light"/>
              <a:buNone/>
              <a:defRPr sz="1200"/>
            </a:lvl1pPr>
            <a:lvl2pPr indent="0" lvl="1" marL="0" algn="ctr">
              <a:lnSpc>
                <a:spcPct val="100000"/>
              </a:lnSpc>
              <a:spcBef>
                <a:spcPts val="0"/>
              </a:spcBef>
              <a:spcAft>
                <a:spcPts val="0"/>
              </a:spcAft>
              <a:buClr>
                <a:srgbClr val="000000"/>
              </a:buClr>
              <a:buSzPts val="1200"/>
              <a:buFont typeface="Helvetica Neue Light"/>
              <a:buNone/>
              <a:defRPr sz="1200"/>
            </a:lvl2pPr>
            <a:lvl3pPr indent="0" lvl="2" marL="0" algn="ctr">
              <a:lnSpc>
                <a:spcPct val="100000"/>
              </a:lnSpc>
              <a:spcBef>
                <a:spcPts val="0"/>
              </a:spcBef>
              <a:spcAft>
                <a:spcPts val="0"/>
              </a:spcAft>
              <a:buClr>
                <a:srgbClr val="000000"/>
              </a:buClr>
              <a:buSzPts val="1200"/>
              <a:buFont typeface="Helvetica Neue Light"/>
              <a:buNone/>
              <a:defRPr sz="1200"/>
            </a:lvl3pPr>
            <a:lvl4pPr indent="0" lvl="3" marL="0" algn="ctr">
              <a:lnSpc>
                <a:spcPct val="100000"/>
              </a:lnSpc>
              <a:spcBef>
                <a:spcPts val="0"/>
              </a:spcBef>
              <a:spcAft>
                <a:spcPts val="0"/>
              </a:spcAft>
              <a:buClr>
                <a:srgbClr val="000000"/>
              </a:buClr>
              <a:buSzPts val="1200"/>
              <a:buFont typeface="Helvetica Neue Light"/>
              <a:buNone/>
              <a:defRPr sz="1200"/>
            </a:lvl4pPr>
            <a:lvl5pPr indent="0" lvl="4" marL="0" algn="ctr">
              <a:lnSpc>
                <a:spcPct val="100000"/>
              </a:lnSpc>
              <a:spcBef>
                <a:spcPts val="0"/>
              </a:spcBef>
              <a:spcAft>
                <a:spcPts val="0"/>
              </a:spcAft>
              <a:buClr>
                <a:srgbClr val="000000"/>
              </a:buClr>
              <a:buSzPts val="1200"/>
              <a:buFont typeface="Helvetica Neue Light"/>
              <a:buNone/>
              <a:defRPr sz="1200"/>
            </a:lvl5pPr>
            <a:lvl6pPr indent="0" lvl="5" marL="0" algn="ctr">
              <a:lnSpc>
                <a:spcPct val="100000"/>
              </a:lnSpc>
              <a:spcBef>
                <a:spcPts val="0"/>
              </a:spcBef>
              <a:spcAft>
                <a:spcPts val="0"/>
              </a:spcAft>
              <a:buClr>
                <a:srgbClr val="000000"/>
              </a:buClr>
              <a:buSzPts val="1200"/>
              <a:buFont typeface="Helvetica Neue Light"/>
              <a:buNone/>
              <a:defRPr sz="1200"/>
            </a:lvl6pPr>
            <a:lvl7pPr indent="0" lvl="6" marL="0" algn="ctr">
              <a:lnSpc>
                <a:spcPct val="100000"/>
              </a:lnSpc>
              <a:spcBef>
                <a:spcPts val="0"/>
              </a:spcBef>
              <a:spcAft>
                <a:spcPts val="0"/>
              </a:spcAft>
              <a:buClr>
                <a:srgbClr val="000000"/>
              </a:buClr>
              <a:buSzPts val="1200"/>
              <a:buFont typeface="Helvetica Neue Light"/>
              <a:buNone/>
              <a:defRPr sz="1200"/>
            </a:lvl7pPr>
            <a:lvl8pPr indent="0" lvl="7" marL="0" algn="ctr">
              <a:lnSpc>
                <a:spcPct val="100000"/>
              </a:lnSpc>
              <a:spcBef>
                <a:spcPts val="0"/>
              </a:spcBef>
              <a:spcAft>
                <a:spcPts val="0"/>
              </a:spcAft>
              <a:buClr>
                <a:srgbClr val="000000"/>
              </a:buClr>
              <a:buSzPts val="1200"/>
              <a:buFont typeface="Helvetica Neue Light"/>
              <a:buNone/>
              <a:defRPr sz="1200"/>
            </a:lvl8pPr>
            <a:lvl9pPr indent="0" lvl="8" mar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243" name="Shape 243"/>
        <p:cNvGrpSpPr/>
        <p:nvPr/>
      </p:nvGrpSpPr>
      <p:grpSpPr>
        <a:xfrm>
          <a:off x="0" y="0"/>
          <a:ext cx="0" cy="0"/>
          <a:chOff x="0" y="0"/>
          <a:chExt cx="0" cy="0"/>
        </a:xfrm>
      </p:grpSpPr>
      <p:sp>
        <p:nvSpPr>
          <p:cNvPr id="244" name="Google Shape;244;p64"/>
          <p:cNvSpPr/>
          <p:nvPr>
            <p:ph idx="2" type="pic"/>
          </p:nvPr>
        </p:nvSpPr>
        <p:spPr>
          <a:xfrm>
            <a:off x="0" y="0"/>
            <a:ext cx="9144000" cy="51435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9pPr>
          </a:lstStyle>
          <a:p/>
        </p:txBody>
      </p:sp>
      <p:sp>
        <p:nvSpPr>
          <p:cNvPr id="245" name="Google Shape;245;p64"/>
          <p:cNvSpPr txBox="1"/>
          <p:nvPr>
            <p:ph idx="12" type="sldNum"/>
          </p:nvPr>
        </p:nvSpPr>
        <p:spPr>
          <a:xfrm>
            <a:off x="4437983" y="4878958"/>
            <a:ext cx="259104" cy="200918"/>
          </a:xfrm>
          <a:prstGeom prst="rect">
            <a:avLst/>
          </a:prstGeom>
          <a:noFill/>
          <a:ln>
            <a:noFill/>
          </a:ln>
        </p:spPr>
        <p:txBody>
          <a:bodyPr anchorCtr="0" anchor="t" bIns="32750" lIns="32750" spcFirstLastPara="1" rIns="32750" wrap="square" tIns="32750">
            <a:noAutofit/>
          </a:bodyPr>
          <a:lstStyle>
            <a:lvl1pPr indent="0" lvl="0" marL="0" algn="ctr">
              <a:lnSpc>
                <a:spcPct val="100000"/>
              </a:lnSpc>
              <a:spcBef>
                <a:spcPts val="0"/>
              </a:spcBef>
              <a:spcAft>
                <a:spcPts val="0"/>
              </a:spcAft>
              <a:buClr>
                <a:srgbClr val="000000"/>
              </a:buClr>
              <a:buSzPts val="1200"/>
              <a:buFont typeface="Helvetica Neue Light"/>
              <a:buNone/>
              <a:defRPr sz="1200"/>
            </a:lvl1pPr>
            <a:lvl2pPr indent="0" lvl="1" marL="0" algn="ctr">
              <a:lnSpc>
                <a:spcPct val="100000"/>
              </a:lnSpc>
              <a:spcBef>
                <a:spcPts val="0"/>
              </a:spcBef>
              <a:spcAft>
                <a:spcPts val="0"/>
              </a:spcAft>
              <a:buClr>
                <a:srgbClr val="000000"/>
              </a:buClr>
              <a:buSzPts val="1200"/>
              <a:buFont typeface="Helvetica Neue Light"/>
              <a:buNone/>
              <a:defRPr sz="1200"/>
            </a:lvl2pPr>
            <a:lvl3pPr indent="0" lvl="2" marL="0" algn="ctr">
              <a:lnSpc>
                <a:spcPct val="100000"/>
              </a:lnSpc>
              <a:spcBef>
                <a:spcPts val="0"/>
              </a:spcBef>
              <a:spcAft>
                <a:spcPts val="0"/>
              </a:spcAft>
              <a:buClr>
                <a:srgbClr val="000000"/>
              </a:buClr>
              <a:buSzPts val="1200"/>
              <a:buFont typeface="Helvetica Neue Light"/>
              <a:buNone/>
              <a:defRPr sz="1200"/>
            </a:lvl3pPr>
            <a:lvl4pPr indent="0" lvl="3" marL="0" algn="ctr">
              <a:lnSpc>
                <a:spcPct val="100000"/>
              </a:lnSpc>
              <a:spcBef>
                <a:spcPts val="0"/>
              </a:spcBef>
              <a:spcAft>
                <a:spcPts val="0"/>
              </a:spcAft>
              <a:buClr>
                <a:srgbClr val="000000"/>
              </a:buClr>
              <a:buSzPts val="1200"/>
              <a:buFont typeface="Helvetica Neue Light"/>
              <a:buNone/>
              <a:defRPr sz="1200"/>
            </a:lvl4pPr>
            <a:lvl5pPr indent="0" lvl="4" marL="0" algn="ctr">
              <a:lnSpc>
                <a:spcPct val="100000"/>
              </a:lnSpc>
              <a:spcBef>
                <a:spcPts val="0"/>
              </a:spcBef>
              <a:spcAft>
                <a:spcPts val="0"/>
              </a:spcAft>
              <a:buClr>
                <a:srgbClr val="000000"/>
              </a:buClr>
              <a:buSzPts val="1200"/>
              <a:buFont typeface="Helvetica Neue Light"/>
              <a:buNone/>
              <a:defRPr sz="1200"/>
            </a:lvl5pPr>
            <a:lvl6pPr indent="0" lvl="5" marL="0" algn="ctr">
              <a:lnSpc>
                <a:spcPct val="100000"/>
              </a:lnSpc>
              <a:spcBef>
                <a:spcPts val="0"/>
              </a:spcBef>
              <a:spcAft>
                <a:spcPts val="0"/>
              </a:spcAft>
              <a:buClr>
                <a:srgbClr val="000000"/>
              </a:buClr>
              <a:buSzPts val="1200"/>
              <a:buFont typeface="Helvetica Neue Light"/>
              <a:buNone/>
              <a:defRPr sz="1200"/>
            </a:lvl6pPr>
            <a:lvl7pPr indent="0" lvl="6" marL="0" algn="ctr">
              <a:lnSpc>
                <a:spcPct val="100000"/>
              </a:lnSpc>
              <a:spcBef>
                <a:spcPts val="0"/>
              </a:spcBef>
              <a:spcAft>
                <a:spcPts val="0"/>
              </a:spcAft>
              <a:buClr>
                <a:srgbClr val="000000"/>
              </a:buClr>
              <a:buSzPts val="1200"/>
              <a:buFont typeface="Helvetica Neue Light"/>
              <a:buNone/>
              <a:defRPr sz="1200"/>
            </a:lvl7pPr>
            <a:lvl8pPr indent="0" lvl="7" marL="0" algn="ctr">
              <a:lnSpc>
                <a:spcPct val="100000"/>
              </a:lnSpc>
              <a:spcBef>
                <a:spcPts val="0"/>
              </a:spcBef>
              <a:spcAft>
                <a:spcPts val="0"/>
              </a:spcAft>
              <a:buClr>
                <a:srgbClr val="000000"/>
              </a:buClr>
              <a:buSzPts val="1200"/>
              <a:buFont typeface="Helvetica Neue Light"/>
              <a:buNone/>
              <a:defRPr sz="1200"/>
            </a:lvl8pPr>
            <a:lvl9pPr indent="0" lvl="8" mar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46" name="Shape 246"/>
        <p:cNvGrpSpPr/>
        <p:nvPr/>
      </p:nvGrpSpPr>
      <p:grpSpPr>
        <a:xfrm>
          <a:off x="0" y="0"/>
          <a:ext cx="0" cy="0"/>
          <a:chOff x="0" y="0"/>
          <a:chExt cx="0" cy="0"/>
        </a:xfrm>
      </p:grpSpPr>
      <p:sp>
        <p:nvSpPr>
          <p:cNvPr id="247" name="Google Shape;247;p65"/>
          <p:cNvSpPr txBox="1"/>
          <p:nvPr>
            <p:ph idx="12" type="sldNum"/>
          </p:nvPr>
        </p:nvSpPr>
        <p:spPr>
          <a:xfrm>
            <a:off x="4437983" y="4878958"/>
            <a:ext cx="259104" cy="200918"/>
          </a:xfrm>
          <a:prstGeom prst="rect">
            <a:avLst/>
          </a:prstGeom>
          <a:noFill/>
          <a:ln>
            <a:noFill/>
          </a:ln>
        </p:spPr>
        <p:txBody>
          <a:bodyPr anchorCtr="0" anchor="t" bIns="32750" lIns="32750" spcFirstLastPara="1" rIns="32750" wrap="square" tIns="32750">
            <a:noAutofit/>
          </a:bodyPr>
          <a:lstStyle>
            <a:lvl1pPr indent="0" lvl="0" marL="0" algn="ctr">
              <a:lnSpc>
                <a:spcPct val="100000"/>
              </a:lnSpc>
              <a:spcBef>
                <a:spcPts val="0"/>
              </a:spcBef>
              <a:spcAft>
                <a:spcPts val="0"/>
              </a:spcAft>
              <a:buClr>
                <a:srgbClr val="000000"/>
              </a:buClr>
              <a:buSzPts val="1200"/>
              <a:buFont typeface="Helvetica Neue Light"/>
              <a:buNone/>
              <a:defRPr sz="1200"/>
            </a:lvl1pPr>
            <a:lvl2pPr indent="0" lvl="1" marL="0" algn="ctr">
              <a:lnSpc>
                <a:spcPct val="100000"/>
              </a:lnSpc>
              <a:spcBef>
                <a:spcPts val="0"/>
              </a:spcBef>
              <a:spcAft>
                <a:spcPts val="0"/>
              </a:spcAft>
              <a:buClr>
                <a:srgbClr val="000000"/>
              </a:buClr>
              <a:buSzPts val="1200"/>
              <a:buFont typeface="Helvetica Neue Light"/>
              <a:buNone/>
              <a:defRPr sz="1200"/>
            </a:lvl2pPr>
            <a:lvl3pPr indent="0" lvl="2" marL="0" algn="ctr">
              <a:lnSpc>
                <a:spcPct val="100000"/>
              </a:lnSpc>
              <a:spcBef>
                <a:spcPts val="0"/>
              </a:spcBef>
              <a:spcAft>
                <a:spcPts val="0"/>
              </a:spcAft>
              <a:buClr>
                <a:srgbClr val="000000"/>
              </a:buClr>
              <a:buSzPts val="1200"/>
              <a:buFont typeface="Helvetica Neue Light"/>
              <a:buNone/>
              <a:defRPr sz="1200"/>
            </a:lvl3pPr>
            <a:lvl4pPr indent="0" lvl="3" marL="0" algn="ctr">
              <a:lnSpc>
                <a:spcPct val="100000"/>
              </a:lnSpc>
              <a:spcBef>
                <a:spcPts val="0"/>
              </a:spcBef>
              <a:spcAft>
                <a:spcPts val="0"/>
              </a:spcAft>
              <a:buClr>
                <a:srgbClr val="000000"/>
              </a:buClr>
              <a:buSzPts val="1200"/>
              <a:buFont typeface="Helvetica Neue Light"/>
              <a:buNone/>
              <a:defRPr sz="1200"/>
            </a:lvl4pPr>
            <a:lvl5pPr indent="0" lvl="4" marL="0" algn="ctr">
              <a:lnSpc>
                <a:spcPct val="100000"/>
              </a:lnSpc>
              <a:spcBef>
                <a:spcPts val="0"/>
              </a:spcBef>
              <a:spcAft>
                <a:spcPts val="0"/>
              </a:spcAft>
              <a:buClr>
                <a:srgbClr val="000000"/>
              </a:buClr>
              <a:buSzPts val="1200"/>
              <a:buFont typeface="Helvetica Neue Light"/>
              <a:buNone/>
              <a:defRPr sz="1200"/>
            </a:lvl5pPr>
            <a:lvl6pPr indent="0" lvl="5" marL="0" algn="ctr">
              <a:lnSpc>
                <a:spcPct val="100000"/>
              </a:lnSpc>
              <a:spcBef>
                <a:spcPts val="0"/>
              </a:spcBef>
              <a:spcAft>
                <a:spcPts val="0"/>
              </a:spcAft>
              <a:buClr>
                <a:srgbClr val="000000"/>
              </a:buClr>
              <a:buSzPts val="1200"/>
              <a:buFont typeface="Helvetica Neue Light"/>
              <a:buNone/>
              <a:defRPr sz="1200"/>
            </a:lvl6pPr>
            <a:lvl7pPr indent="0" lvl="6" marL="0" algn="ctr">
              <a:lnSpc>
                <a:spcPct val="100000"/>
              </a:lnSpc>
              <a:spcBef>
                <a:spcPts val="0"/>
              </a:spcBef>
              <a:spcAft>
                <a:spcPts val="0"/>
              </a:spcAft>
              <a:buClr>
                <a:srgbClr val="000000"/>
              </a:buClr>
              <a:buSzPts val="1200"/>
              <a:buFont typeface="Helvetica Neue Light"/>
              <a:buNone/>
              <a:defRPr sz="1200"/>
            </a:lvl7pPr>
            <a:lvl8pPr indent="0" lvl="7" marL="0" algn="ctr">
              <a:lnSpc>
                <a:spcPct val="100000"/>
              </a:lnSpc>
              <a:spcBef>
                <a:spcPts val="0"/>
              </a:spcBef>
              <a:spcAft>
                <a:spcPts val="0"/>
              </a:spcAft>
              <a:buClr>
                <a:srgbClr val="000000"/>
              </a:buClr>
              <a:buSzPts val="1200"/>
              <a:buFont typeface="Helvetica Neue Light"/>
              <a:buNone/>
              <a:defRPr sz="1200"/>
            </a:lvl8pPr>
            <a:lvl9pPr indent="0" lvl="8" mar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4.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1.xml"/><Relationship Id="rId10" Type="http://schemas.openxmlformats.org/officeDocument/2006/relationships/slideLayout" Target="../slideLayouts/slideLayout40.xml"/><Relationship Id="rId13" Type="http://schemas.openxmlformats.org/officeDocument/2006/relationships/slideLayout" Target="../slideLayouts/slideLayout43.xml"/><Relationship Id="rId12" Type="http://schemas.openxmlformats.org/officeDocument/2006/relationships/slideLayout" Target="../slideLayouts/slideLayout42.xml"/><Relationship Id="rId1" Type="http://schemas.openxmlformats.org/officeDocument/2006/relationships/slideLayout" Target="../slideLayouts/slideLayout31.xml"/><Relationship Id="rId2" Type="http://schemas.openxmlformats.org/officeDocument/2006/relationships/slideLayout" Target="../slideLayouts/slideLayout32.xml"/><Relationship Id="rId3" Type="http://schemas.openxmlformats.org/officeDocument/2006/relationships/slideLayout" Target="../slideLayouts/slideLayout33.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5" Type="http://schemas.openxmlformats.org/officeDocument/2006/relationships/slideLayout" Target="../slideLayouts/slideLayout45.xml"/><Relationship Id="rId14" Type="http://schemas.openxmlformats.org/officeDocument/2006/relationships/slideLayout" Target="../slideLayouts/slideLayout44.xml"/><Relationship Id="rId16" Type="http://schemas.openxmlformats.org/officeDocument/2006/relationships/theme" Target="../theme/theme5.xml"/><Relationship Id="rId5" Type="http://schemas.openxmlformats.org/officeDocument/2006/relationships/slideLayout" Target="../slideLayouts/slideLayout35.xml"/><Relationship Id="rId6" Type="http://schemas.openxmlformats.org/officeDocument/2006/relationships/slideLayout" Target="../slideLayouts/slideLayout36.xml"/><Relationship Id="rId7" Type="http://schemas.openxmlformats.org/officeDocument/2006/relationships/slideLayout" Target="../slideLayouts/slideLayout37.xml"/><Relationship Id="rId8"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56.xml"/><Relationship Id="rId10" Type="http://schemas.openxmlformats.org/officeDocument/2006/relationships/slideLayout" Target="../slideLayouts/slideLayout55.xml"/><Relationship Id="rId13" Type="http://schemas.openxmlformats.org/officeDocument/2006/relationships/slideLayout" Target="../slideLayouts/slideLayout58.xml"/><Relationship Id="rId12" Type="http://schemas.openxmlformats.org/officeDocument/2006/relationships/slideLayout" Target="../slideLayouts/slideLayout57.xml"/><Relationship Id="rId1" Type="http://schemas.openxmlformats.org/officeDocument/2006/relationships/slideLayout" Target="../slideLayouts/slideLayout46.xml"/><Relationship Id="rId2" Type="http://schemas.openxmlformats.org/officeDocument/2006/relationships/slideLayout" Target="../slideLayouts/slideLayout47.xml"/><Relationship Id="rId3" Type="http://schemas.openxmlformats.org/officeDocument/2006/relationships/slideLayout" Target="../slideLayouts/slideLayout48.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5" Type="http://schemas.openxmlformats.org/officeDocument/2006/relationships/slideLayout" Target="../slideLayouts/slideLayout60.xml"/><Relationship Id="rId14" Type="http://schemas.openxmlformats.org/officeDocument/2006/relationships/slideLayout" Target="../slideLayouts/slideLayout59.xml"/><Relationship Id="rId17" Type="http://schemas.openxmlformats.org/officeDocument/2006/relationships/theme" Target="../theme/theme2.xml"/><Relationship Id="rId16" Type="http://schemas.openxmlformats.org/officeDocument/2006/relationships/slideLayout" Target="../slideLayouts/slideLayout61.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69727" y="234404"/>
            <a:ext cx="7804547" cy="1138535"/>
          </a:xfrm>
          <a:prstGeom prst="rect">
            <a:avLst/>
          </a:prstGeom>
          <a:noFill/>
          <a:ln>
            <a:noFill/>
          </a:ln>
        </p:spPr>
        <p:txBody>
          <a:bodyPr anchorCtr="0" anchor="ctr" bIns="32750" lIns="32750" spcFirstLastPara="1" rIns="32750" wrap="square" tIns="32750">
            <a:noAutofit/>
          </a:bodyPr>
          <a:lstStyle>
            <a:lvl1pPr lvl="0" marR="0" rtl="0" algn="ctr">
              <a:lnSpc>
                <a:spcPct val="100000"/>
              </a:lnSpc>
              <a:spcBef>
                <a:spcPts val="0"/>
              </a:spcBef>
              <a:spcAft>
                <a:spcPts val="0"/>
              </a:spcAft>
              <a:buClr>
                <a:srgbClr val="000000"/>
              </a:buClr>
              <a:buSzPts val="5200"/>
              <a:buFont typeface="Helvetica Neue Light"/>
              <a:buNone/>
              <a:defRPr b="0" i="0" sz="5200" u="none" cap="none" strike="noStrike">
                <a:solidFill>
                  <a:srgbClr val="000000"/>
                </a:solidFill>
                <a:latin typeface="Helvetica Neue Light"/>
                <a:ea typeface="Helvetica Neue Light"/>
                <a:cs typeface="Helvetica Neue Light"/>
                <a:sym typeface="Helvetica Neue Light"/>
              </a:defRPr>
            </a:lvl1pPr>
            <a:lvl2pPr lvl="1" marR="0" rtl="0" algn="ctr">
              <a:lnSpc>
                <a:spcPct val="100000"/>
              </a:lnSpc>
              <a:spcBef>
                <a:spcPts val="0"/>
              </a:spcBef>
              <a:spcAft>
                <a:spcPts val="0"/>
              </a:spcAft>
              <a:buClr>
                <a:srgbClr val="000000"/>
              </a:buClr>
              <a:buSzPts val="5200"/>
              <a:buFont typeface="Helvetica Neue Light"/>
              <a:buNone/>
              <a:defRPr b="0" i="0" sz="5200" u="none" cap="none" strike="noStrike">
                <a:solidFill>
                  <a:srgbClr val="000000"/>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5200"/>
              <a:buFont typeface="Helvetica Neue Light"/>
              <a:buNone/>
              <a:defRPr b="0" i="0" sz="5200" u="none" cap="none" strike="noStrike">
                <a:solidFill>
                  <a:srgbClr val="000000"/>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5200"/>
              <a:buFont typeface="Helvetica Neue Light"/>
              <a:buNone/>
              <a:defRPr b="0" i="0" sz="5200" u="none" cap="none" strike="noStrike">
                <a:solidFill>
                  <a:srgbClr val="000000"/>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5200"/>
              <a:buFont typeface="Helvetica Neue Light"/>
              <a:buNone/>
              <a:defRPr b="0" i="0" sz="5200" u="none" cap="none" strike="noStrike">
                <a:solidFill>
                  <a:srgbClr val="000000"/>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5200"/>
              <a:buFont typeface="Helvetica Neue Light"/>
              <a:buNone/>
              <a:defRPr b="0" i="0" sz="5200" u="none" cap="none" strike="noStrike">
                <a:solidFill>
                  <a:srgbClr val="000000"/>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5200"/>
              <a:buFont typeface="Helvetica Neue Light"/>
              <a:buNone/>
              <a:defRPr b="0" i="0" sz="5200" u="none" cap="none" strike="noStrike">
                <a:solidFill>
                  <a:srgbClr val="000000"/>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5200"/>
              <a:buFont typeface="Helvetica Neue Light"/>
              <a:buNone/>
              <a:defRPr b="0" i="0" sz="5200" u="none" cap="none" strike="noStrike">
                <a:solidFill>
                  <a:srgbClr val="000000"/>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5200"/>
              <a:buFont typeface="Helvetica Neue Light"/>
              <a:buNone/>
              <a:defRPr b="0" i="0" sz="5200" u="none" cap="none" strike="noStrike">
                <a:solidFill>
                  <a:srgbClr val="000000"/>
                </a:solidFill>
                <a:latin typeface="Helvetica Neue Light"/>
                <a:ea typeface="Helvetica Neue Light"/>
                <a:cs typeface="Helvetica Neue Light"/>
                <a:sym typeface="Helvetica Neue Light"/>
              </a:defRPr>
            </a:lvl9pPr>
          </a:lstStyle>
          <a:p/>
        </p:txBody>
      </p:sp>
      <p:sp>
        <p:nvSpPr>
          <p:cNvPr id="52" name="Google Shape;52;p13"/>
          <p:cNvSpPr txBox="1"/>
          <p:nvPr>
            <p:ph idx="1" type="body"/>
          </p:nvPr>
        </p:nvSpPr>
        <p:spPr>
          <a:xfrm>
            <a:off x="669727" y="1372939"/>
            <a:ext cx="7804547" cy="3315146"/>
          </a:xfrm>
          <a:prstGeom prst="rect">
            <a:avLst/>
          </a:prstGeom>
          <a:noFill/>
          <a:ln>
            <a:noFill/>
          </a:ln>
        </p:spPr>
        <p:txBody>
          <a:bodyPr anchorCtr="0" anchor="ctr" bIns="32750" lIns="32750" spcFirstLastPara="1" rIns="32750" wrap="square" tIns="32750">
            <a:noAutofit/>
          </a:bodyPr>
          <a:lstStyle>
            <a:lvl1pPr indent="-336550" lvl="0" marL="45720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1pPr>
            <a:lvl2pPr indent="-336550" lvl="1" marL="91440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2pPr>
            <a:lvl3pPr indent="-336550" lvl="2" marL="137160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3pPr>
            <a:lvl4pPr indent="-336550" lvl="3" marL="182880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4pPr>
            <a:lvl5pPr indent="-336550" lvl="4" marL="228600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5pPr>
            <a:lvl6pPr indent="-336550" lvl="5" marL="274320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6pPr>
            <a:lvl7pPr indent="-336550" lvl="6" marL="320040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7pPr>
            <a:lvl8pPr indent="-336550" lvl="7" marL="365760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8pPr>
            <a:lvl9pPr indent="-336550" lvl="8" marL="411480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9pPr>
          </a:lstStyle>
          <a:p/>
        </p:txBody>
      </p:sp>
      <p:sp>
        <p:nvSpPr>
          <p:cNvPr id="53" name="Google Shape;53;p13"/>
          <p:cNvSpPr txBox="1"/>
          <p:nvPr>
            <p:ph idx="12" type="sldNum"/>
          </p:nvPr>
        </p:nvSpPr>
        <p:spPr>
          <a:xfrm>
            <a:off x="4437983" y="4878958"/>
            <a:ext cx="259104" cy="200918"/>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9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4" name="Shape 124"/>
        <p:cNvGrpSpPr/>
        <p:nvPr/>
      </p:nvGrpSpPr>
      <p:grpSpPr>
        <a:xfrm>
          <a:off x="0" y="0"/>
          <a:ext cx="0" cy="0"/>
          <a:chOff x="0" y="0"/>
          <a:chExt cx="0" cy="0"/>
        </a:xfrm>
      </p:grpSpPr>
      <p:sp>
        <p:nvSpPr>
          <p:cNvPr id="125" name="Google Shape;125;p33"/>
          <p:cNvSpPr txBox="1"/>
          <p:nvPr>
            <p:ph type="title"/>
          </p:nvPr>
        </p:nvSpPr>
        <p:spPr>
          <a:xfrm>
            <a:off x="669727" y="234404"/>
            <a:ext cx="7804547" cy="1138535"/>
          </a:xfrm>
          <a:prstGeom prst="rect">
            <a:avLst/>
          </a:prstGeom>
          <a:noFill/>
          <a:ln>
            <a:noFill/>
          </a:ln>
        </p:spPr>
        <p:txBody>
          <a:bodyPr anchorCtr="0" anchor="ctr" bIns="32750" lIns="32750" spcFirstLastPara="1" rIns="32750" wrap="square" tIns="32750">
            <a:noAutofit/>
          </a:bodyPr>
          <a:lstStyle>
            <a:lvl1pPr lvl="0" marR="0" rtl="0" algn="ctr">
              <a:lnSpc>
                <a:spcPct val="100000"/>
              </a:lnSpc>
              <a:spcBef>
                <a:spcPts val="0"/>
              </a:spcBef>
              <a:spcAft>
                <a:spcPts val="0"/>
              </a:spcAft>
              <a:buClr>
                <a:srgbClr val="000000"/>
              </a:buClr>
              <a:buSzPts val="5200"/>
              <a:buFont typeface="Helvetica Neue Light"/>
              <a:buNone/>
              <a:defRPr b="0" i="0" sz="5200" u="none" cap="none" strike="noStrike">
                <a:solidFill>
                  <a:srgbClr val="000000"/>
                </a:solidFill>
                <a:latin typeface="Helvetica Neue Light"/>
                <a:ea typeface="Helvetica Neue Light"/>
                <a:cs typeface="Helvetica Neue Light"/>
                <a:sym typeface="Helvetica Neue Light"/>
              </a:defRPr>
            </a:lvl1pPr>
            <a:lvl2pPr lvl="1" marR="0" rtl="0" algn="ctr">
              <a:lnSpc>
                <a:spcPct val="100000"/>
              </a:lnSpc>
              <a:spcBef>
                <a:spcPts val="0"/>
              </a:spcBef>
              <a:spcAft>
                <a:spcPts val="0"/>
              </a:spcAft>
              <a:buClr>
                <a:srgbClr val="000000"/>
              </a:buClr>
              <a:buSzPts val="5200"/>
              <a:buFont typeface="Helvetica Neue Light"/>
              <a:buNone/>
              <a:defRPr b="0" i="0" sz="5200" u="none" cap="none" strike="noStrike">
                <a:solidFill>
                  <a:srgbClr val="000000"/>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5200"/>
              <a:buFont typeface="Helvetica Neue Light"/>
              <a:buNone/>
              <a:defRPr b="0" i="0" sz="5200" u="none" cap="none" strike="noStrike">
                <a:solidFill>
                  <a:srgbClr val="000000"/>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5200"/>
              <a:buFont typeface="Helvetica Neue Light"/>
              <a:buNone/>
              <a:defRPr b="0" i="0" sz="5200" u="none" cap="none" strike="noStrike">
                <a:solidFill>
                  <a:srgbClr val="000000"/>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5200"/>
              <a:buFont typeface="Helvetica Neue Light"/>
              <a:buNone/>
              <a:defRPr b="0" i="0" sz="5200" u="none" cap="none" strike="noStrike">
                <a:solidFill>
                  <a:srgbClr val="000000"/>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5200"/>
              <a:buFont typeface="Helvetica Neue Light"/>
              <a:buNone/>
              <a:defRPr b="0" i="0" sz="5200" u="none" cap="none" strike="noStrike">
                <a:solidFill>
                  <a:srgbClr val="000000"/>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5200"/>
              <a:buFont typeface="Helvetica Neue Light"/>
              <a:buNone/>
              <a:defRPr b="0" i="0" sz="5200" u="none" cap="none" strike="noStrike">
                <a:solidFill>
                  <a:srgbClr val="000000"/>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5200"/>
              <a:buFont typeface="Helvetica Neue Light"/>
              <a:buNone/>
              <a:defRPr b="0" i="0" sz="5200" u="none" cap="none" strike="noStrike">
                <a:solidFill>
                  <a:srgbClr val="000000"/>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5200"/>
              <a:buFont typeface="Helvetica Neue Light"/>
              <a:buNone/>
              <a:defRPr b="0" i="0" sz="5200" u="none" cap="none" strike="noStrike">
                <a:solidFill>
                  <a:srgbClr val="000000"/>
                </a:solidFill>
                <a:latin typeface="Helvetica Neue Light"/>
                <a:ea typeface="Helvetica Neue Light"/>
                <a:cs typeface="Helvetica Neue Light"/>
                <a:sym typeface="Helvetica Neue Light"/>
              </a:defRPr>
            </a:lvl9pPr>
          </a:lstStyle>
          <a:p/>
        </p:txBody>
      </p:sp>
      <p:sp>
        <p:nvSpPr>
          <p:cNvPr id="126" name="Google Shape;126;p33"/>
          <p:cNvSpPr txBox="1"/>
          <p:nvPr>
            <p:ph idx="1" type="body"/>
          </p:nvPr>
        </p:nvSpPr>
        <p:spPr>
          <a:xfrm>
            <a:off x="669727" y="1372939"/>
            <a:ext cx="7804547" cy="3315146"/>
          </a:xfrm>
          <a:prstGeom prst="rect">
            <a:avLst/>
          </a:prstGeom>
          <a:noFill/>
          <a:ln>
            <a:noFill/>
          </a:ln>
        </p:spPr>
        <p:txBody>
          <a:bodyPr anchorCtr="0" anchor="ctr" bIns="32750" lIns="32750" spcFirstLastPara="1" rIns="32750" wrap="square" tIns="32750">
            <a:noAutofit/>
          </a:bodyPr>
          <a:lstStyle>
            <a:lvl1pPr indent="-336550" lvl="0" marL="45720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1pPr>
            <a:lvl2pPr indent="-336550" lvl="1" marL="91440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2pPr>
            <a:lvl3pPr indent="-336550" lvl="2" marL="137160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3pPr>
            <a:lvl4pPr indent="-336550" lvl="3" marL="182880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4pPr>
            <a:lvl5pPr indent="-336550" lvl="4" marL="228600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5pPr>
            <a:lvl6pPr indent="-336550" lvl="5" marL="274320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6pPr>
            <a:lvl7pPr indent="-336550" lvl="6" marL="320040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7pPr>
            <a:lvl8pPr indent="-336550" lvl="7" marL="365760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8pPr>
            <a:lvl9pPr indent="-336550" lvl="8" marL="411480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9pPr>
          </a:lstStyle>
          <a:p/>
        </p:txBody>
      </p:sp>
      <p:sp>
        <p:nvSpPr>
          <p:cNvPr id="127" name="Google Shape;127;p33"/>
          <p:cNvSpPr txBox="1"/>
          <p:nvPr>
            <p:ph idx="12" type="sldNum"/>
          </p:nvPr>
        </p:nvSpPr>
        <p:spPr>
          <a:xfrm>
            <a:off x="4437983" y="4878958"/>
            <a:ext cx="259104" cy="200918"/>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9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5" name="Shape 185"/>
        <p:cNvGrpSpPr/>
        <p:nvPr/>
      </p:nvGrpSpPr>
      <p:grpSpPr>
        <a:xfrm>
          <a:off x="0" y="0"/>
          <a:ext cx="0" cy="0"/>
          <a:chOff x="0" y="0"/>
          <a:chExt cx="0" cy="0"/>
        </a:xfrm>
      </p:grpSpPr>
      <p:sp>
        <p:nvSpPr>
          <p:cNvPr id="186" name="Google Shape;186;p49"/>
          <p:cNvSpPr txBox="1"/>
          <p:nvPr>
            <p:ph type="title"/>
          </p:nvPr>
        </p:nvSpPr>
        <p:spPr>
          <a:xfrm>
            <a:off x="669727" y="234404"/>
            <a:ext cx="7804547" cy="1138535"/>
          </a:xfrm>
          <a:prstGeom prst="rect">
            <a:avLst/>
          </a:prstGeom>
          <a:noFill/>
          <a:ln>
            <a:noFill/>
          </a:ln>
        </p:spPr>
        <p:txBody>
          <a:bodyPr anchorCtr="0" anchor="ctr" bIns="32750" lIns="32750" spcFirstLastPara="1" rIns="32750" wrap="square" tIns="32750">
            <a:noAutofit/>
          </a:bodyPr>
          <a:lstStyle>
            <a:lvl1pPr lvl="0" marR="0" rtl="0" algn="ctr">
              <a:lnSpc>
                <a:spcPct val="100000"/>
              </a:lnSpc>
              <a:spcBef>
                <a:spcPts val="0"/>
              </a:spcBef>
              <a:spcAft>
                <a:spcPts val="0"/>
              </a:spcAft>
              <a:buClr>
                <a:srgbClr val="000000"/>
              </a:buClr>
              <a:buSzPts val="5200"/>
              <a:buFont typeface="Helvetica Neue Light"/>
              <a:buNone/>
              <a:defRPr b="0" i="0" sz="5200" u="none" cap="none" strike="noStrike">
                <a:solidFill>
                  <a:srgbClr val="000000"/>
                </a:solidFill>
                <a:latin typeface="Helvetica Neue Light"/>
                <a:ea typeface="Helvetica Neue Light"/>
                <a:cs typeface="Helvetica Neue Light"/>
                <a:sym typeface="Helvetica Neue Light"/>
              </a:defRPr>
            </a:lvl1pPr>
            <a:lvl2pPr lvl="1" marR="0" rtl="0" algn="ctr">
              <a:lnSpc>
                <a:spcPct val="100000"/>
              </a:lnSpc>
              <a:spcBef>
                <a:spcPts val="0"/>
              </a:spcBef>
              <a:spcAft>
                <a:spcPts val="0"/>
              </a:spcAft>
              <a:buClr>
                <a:srgbClr val="000000"/>
              </a:buClr>
              <a:buSzPts val="5200"/>
              <a:buFont typeface="Helvetica Neue Light"/>
              <a:buNone/>
              <a:defRPr b="0" i="0" sz="5200" u="none" cap="none" strike="noStrike">
                <a:solidFill>
                  <a:srgbClr val="000000"/>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5200"/>
              <a:buFont typeface="Helvetica Neue Light"/>
              <a:buNone/>
              <a:defRPr b="0" i="0" sz="5200" u="none" cap="none" strike="noStrike">
                <a:solidFill>
                  <a:srgbClr val="000000"/>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5200"/>
              <a:buFont typeface="Helvetica Neue Light"/>
              <a:buNone/>
              <a:defRPr b="0" i="0" sz="5200" u="none" cap="none" strike="noStrike">
                <a:solidFill>
                  <a:srgbClr val="000000"/>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5200"/>
              <a:buFont typeface="Helvetica Neue Light"/>
              <a:buNone/>
              <a:defRPr b="0" i="0" sz="5200" u="none" cap="none" strike="noStrike">
                <a:solidFill>
                  <a:srgbClr val="000000"/>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5200"/>
              <a:buFont typeface="Helvetica Neue Light"/>
              <a:buNone/>
              <a:defRPr b="0" i="0" sz="5200" u="none" cap="none" strike="noStrike">
                <a:solidFill>
                  <a:srgbClr val="000000"/>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5200"/>
              <a:buFont typeface="Helvetica Neue Light"/>
              <a:buNone/>
              <a:defRPr b="0" i="0" sz="5200" u="none" cap="none" strike="noStrike">
                <a:solidFill>
                  <a:srgbClr val="000000"/>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5200"/>
              <a:buFont typeface="Helvetica Neue Light"/>
              <a:buNone/>
              <a:defRPr b="0" i="0" sz="5200" u="none" cap="none" strike="noStrike">
                <a:solidFill>
                  <a:srgbClr val="000000"/>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5200"/>
              <a:buFont typeface="Helvetica Neue Light"/>
              <a:buNone/>
              <a:defRPr b="0" i="0" sz="5200" u="none" cap="none" strike="noStrike">
                <a:solidFill>
                  <a:srgbClr val="000000"/>
                </a:solidFill>
                <a:latin typeface="Helvetica Neue Light"/>
                <a:ea typeface="Helvetica Neue Light"/>
                <a:cs typeface="Helvetica Neue Light"/>
                <a:sym typeface="Helvetica Neue Light"/>
              </a:defRPr>
            </a:lvl9pPr>
          </a:lstStyle>
          <a:p/>
        </p:txBody>
      </p:sp>
      <p:sp>
        <p:nvSpPr>
          <p:cNvPr id="187" name="Google Shape;187;p49"/>
          <p:cNvSpPr txBox="1"/>
          <p:nvPr>
            <p:ph idx="1" type="body"/>
          </p:nvPr>
        </p:nvSpPr>
        <p:spPr>
          <a:xfrm>
            <a:off x="669727" y="1372939"/>
            <a:ext cx="7804547" cy="3315146"/>
          </a:xfrm>
          <a:prstGeom prst="rect">
            <a:avLst/>
          </a:prstGeom>
          <a:noFill/>
          <a:ln>
            <a:noFill/>
          </a:ln>
        </p:spPr>
        <p:txBody>
          <a:bodyPr anchorCtr="0" anchor="ctr" bIns="32750" lIns="32750" spcFirstLastPara="1" rIns="32750" wrap="square" tIns="32750">
            <a:noAutofit/>
          </a:bodyPr>
          <a:lstStyle>
            <a:lvl1pPr indent="-336550" lvl="0" marL="45720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1pPr>
            <a:lvl2pPr indent="-336550" lvl="1" marL="91440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2pPr>
            <a:lvl3pPr indent="-336550" lvl="2" marL="137160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3pPr>
            <a:lvl4pPr indent="-336550" lvl="3" marL="182880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4pPr>
            <a:lvl5pPr indent="-336550" lvl="4" marL="228600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5pPr>
            <a:lvl6pPr indent="-336550" lvl="5" marL="274320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6pPr>
            <a:lvl7pPr indent="-336550" lvl="6" marL="320040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7pPr>
            <a:lvl8pPr indent="-336550" lvl="7" marL="365760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8pPr>
            <a:lvl9pPr indent="-336550" lvl="8" marL="411480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9pPr>
          </a:lstStyle>
          <a:p/>
        </p:txBody>
      </p:sp>
      <p:sp>
        <p:nvSpPr>
          <p:cNvPr id="188" name="Google Shape;188;p49"/>
          <p:cNvSpPr txBox="1"/>
          <p:nvPr>
            <p:ph idx="12" type="sldNum"/>
          </p:nvPr>
        </p:nvSpPr>
        <p:spPr>
          <a:xfrm>
            <a:off x="4437983" y="4878958"/>
            <a:ext cx="259104" cy="200918"/>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9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3.xml"/><Relationship Id="rId3" Type="http://schemas.openxmlformats.org/officeDocument/2006/relationships/image" Target="../media/image1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5.png"/><Relationship Id="rId9"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 Id="rId3" Type="http://schemas.openxmlformats.org/officeDocument/2006/relationships/hyperlink" Target="http://mfviz.com/binary-predictions/" TargetMode="Externa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66"/>
          <p:cNvSpPr txBox="1"/>
          <p:nvPr>
            <p:ph type="title"/>
          </p:nvPr>
        </p:nvSpPr>
        <p:spPr>
          <a:xfrm>
            <a:off x="892969" y="863947"/>
            <a:ext cx="7358063" cy="1741289"/>
          </a:xfrm>
          <a:prstGeom prst="rect">
            <a:avLst/>
          </a:prstGeom>
          <a:noFill/>
          <a:ln>
            <a:noFill/>
          </a:ln>
        </p:spPr>
        <p:txBody>
          <a:bodyPr anchorCtr="0" anchor="b" bIns="32750" lIns="32750" spcFirstLastPara="1" rIns="32750" wrap="square" tIns="32750">
            <a:noAutofit/>
          </a:bodyPr>
          <a:lstStyle/>
          <a:p>
            <a:pPr indent="0" lvl="0" marL="0" rtl="0" algn="ctr">
              <a:lnSpc>
                <a:spcPct val="100000"/>
              </a:lnSpc>
              <a:spcBef>
                <a:spcPts val="0"/>
              </a:spcBef>
              <a:spcAft>
                <a:spcPts val="0"/>
              </a:spcAft>
              <a:buClr>
                <a:srgbClr val="000000"/>
              </a:buClr>
              <a:buSzPts val="5200"/>
              <a:buFont typeface="Gill Sans"/>
              <a:buNone/>
            </a:pPr>
            <a:r>
              <a:rPr lang="en" sz="3600">
                <a:latin typeface="Gill Sans"/>
                <a:ea typeface="Gill Sans"/>
                <a:cs typeface="Gill Sans"/>
                <a:sym typeface="Gill Sans"/>
              </a:rPr>
              <a:t>Introductory Statistics with R/Python</a:t>
            </a:r>
            <a:endParaRPr sz="3600"/>
          </a:p>
        </p:txBody>
      </p:sp>
      <p:sp>
        <p:nvSpPr>
          <p:cNvPr id="253" name="Google Shape;253;p66"/>
          <p:cNvSpPr txBox="1"/>
          <p:nvPr>
            <p:ph idx="1" type="body"/>
          </p:nvPr>
        </p:nvSpPr>
        <p:spPr>
          <a:xfrm>
            <a:off x="892969" y="2652117"/>
            <a:ext cx="7358063" cy="596057"/>
          </a:xfrm>
          <a:prstGeom prst="rect">
            <a:avLst/>
          </a:prstGeom>
          <a:noFill/>
          <a:ln>
            <a:noFill/>
          </a:ln>
        </p:spPr>
        <p:txBody>
          <a:bodyPr anchorCtr="0" anchor="t" bIns="32750" lIns="32750" spcFirstLastPara="1" rIns="32750" wrap="square" tIns="32750">
            <a:noAutofit/>
          </a:bodyPr>
          <a:lstStyle/>
          <a:p>
            <a:pPr indent="0" lvl="0" marL="0" rtl="0" algn="ctr">
              <a:lnSpc>
                <a:spcPct val="100000"/>
              </a:lnSpc>
              <a:spcBef>
                <a:spcPts val="0"/>
              </a:spcBef>
              <a:spcAft>
                <a:spcPts val="0"/>
              </a:spcAft>
              <a:buClr>
                <a:srgbClr val="000000"/>
              </a:buClr>
              <a:buSzPts val="2100"/>
              <a:buFont typeface="Gill Sans"/>
              <a:buNone/>
            </a:pPr>
            <a:r>
              <a:rPr lang="en"/>
              <a:t>Part 3: Logistic Regression, Cross-Validation &amp; Practice</a:t>
            </a:r>
            <a:endParaRPr sz="2100">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p75"/>
          <p:cNvPicPr preferRelativeResize="0"/>
          <p:nvPr/>
        </p:nvPicPr>
        <p:blipFill rotWithShape="1">
          <a:blip r:embed="rId3">
            <a:alphaModFix/>
          </a:blip>
          <a:srcRect b="0" l="10294" r="17257" t="0"/>
          <a:stretch/>
        </p:blipFill>
        <p:spPr>
          <a:xfrm>
            <a:off x="684713" y="922550"/>
            <a:ext cx="2848174" cy="2065250"/>
          </a:xfrm>
          <a:prstGeom prst="rect">
            <a:avLst/>
          </a:prstGeom>
          <a:noFill/>
          <a:ln>
            <a:noFill/>
          </a:ln>
        </p:spPr>
      </p:pic>
      <p:sp>
        <p:nvSpPr>
          <p:cNvPr id="305" name="Google Shape;305;p75"/>
          <p:cNvSpPr txBox="1"/>
          <p:nvPr/>
        </p:nvSpPr>
        <p:spPr>
          <a:xfrm>
            <a:off x="206925" y="151225"/>
            <a:ext cx="86268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00A2FF"/>
                </a:solidFill>
                <a:latin typeface="Gill Sans"/>
                <a:ea typeface="Gill Sans"/>
                <a:cs typeface="Gill Sans"/>
                <a:sym typeface="Gill Sans"/>
              </a:rPr>
              <a:t>Can we predict the future using models?</a:t>
            </a:r>
            <a:endParaRPr sz="2800">
              <a:solidFill>
                <a:srgbClr val="00A2FF"/>
              </a:solidFill>
              <a:latin typeface="Gill Sans"/>
              <a:ea typeface="Gill Sans"/>
              <a:cs typeface="Gill Sans"/>
              <a:sym typeface="Gill Sans"/>
            </a:endParaRPr>
          </a:p>
        </p:txBody>
      </p:sp>
      <p:sp>
        <p:nvSpPr>
          <p:cNvPr id="306" name="Google Shape;306;p75"/>
          <p:cNvSpPr txBox="1"/>
          <p:nvPr/>
        </p:nvSpPr>
        <p:spPr>
          <a:xfrm>
            <a:off x="3923400" y="837825"/>
            <a:ext cx="5054700" cy="22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00BA38"/>
                </a:solidFill>
                <a:latin typeface="Gill Sans"/>
                <a:ea typeface="Gill Sans"/>
                <a:cs typeface="Gill Sans"/>
                <a:sym typeface="Gill Sans"/>
              </a:rPr>
              <a:t>Once we’ve built a model (e.g., a logistic regression), can we use it to predict outcomes on “unseen” data?</a:t>
            </a:r>
            <a:endParaRPr sz="2200">
              <a:solidFill>
                <a:srgbClr val="00BA38"/>
              </a:solidFill>
              <a:latin typeface="Gill Sans"/>
              <a:ea typeface="Gill Sans"/>
              <a:cs typeface="Gill Sans"/>
              <a:sym typeface="Gill Sans"/>
            </a:endParaRPr>
          </a:p>
          <a:p>
            <a:pPr indent="0" lvl="0" marL="0" rtl="0" algn="l">
              <a:spcBef>
                <a:spcPts val="0"/>
              </a:spcBef>
              <a:spcAft>
                <a:spcPts val="0"/>
              </a:spcAft>
              <a:buNone/>
            </a:pPr>
            <a:r>
              <a:t/>
            </a:r>
            <a:endParaRPr sz="2200">
              <a:solidFill>
                <a:srgbClr val="00BA38"/>
              </a:solidFill>
              <a:latin typeface="Gill Sans"/>
              <a:ea typeface="Gill Sans"/>
              <a:cs typeface="Gill Sans"/>
              <a:sym typeface="Gill Sans"/>
            </a:endParaRPr>
          </a:p>
          <a:p>
            <a:pPr indent="0" lvl="0" marL="0" rtl="0" algn="l">
              <a:spcBef>
                <a:spcPts val="0"/>
              </a:spcBef>
              <a:spcAft>
                <a:spcPts val="0"/>
              </a:spcAft>
              <a:buNone/>
            </a:pPr>
            <a:r>
              <a:rPr lang="en" sz="2200">
                <a:solidFill>
                  <a:srgbClr val="00BA38"/>
                </a:solidFill>
                <a:latin typeface="Gill Sans"/>
                <a:ea typeface="Gill Sans"/>
                <a:cs typeface="Gill Sans"/>
                <a:sym typeface="Gill Sans"/>
              </a:rPr>
              <a:t>To find out, let’s split our dataset into two subsets: train and test. </a:t>
            </a:r>
            <a:endParaRPr sz="2200">
              <a:solidFill>
                <a:srgbClr val="00BA38"/>
              </a:solidFill>
              <a:latin typeface="Gill Sans"/>
              <a:ea typeface="Gill Sans"/>
              <a:cs typeface="Gill Sans"/>
              <a:sym typeface="Gill Sans"/>
            </a:endParaRPr>
          </a:p>
        </p:txBody>
      </p:sp>
      <p:sp>
        <p:nvSpPr>
          <p:cNvPr id="307" name="Google Shape;307;p75"/>
          <p:cNvSpPr/>
          <p:nvPr/>
        </p:nvSpPr>
        <p:spPr>
          <a:xfrm>
            <a:off x="803775" y="4072425"/>
            <a:ext cx="7337700" cy="708300"/>
          </a:xfrm>
          <a:prstGeom prst="roundRect">
            <a:avLst>
              <a:gd fmla="val 16667" name="adj"/>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75"/>
          <p:cNvSpPr/>
          <p:nvPr/>
        </p:nvSpPr>
        <p:spPr>
          <a:xfrm>
            <a:off x="803775" y="4072425"/>
            <a:ext cx="5706000" cy="708300"/>
          </a:xfrm>
          <a:prstGeom prst="roundRect">
            <a:avLst>
              <a:gd fmla="val 16667"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75"/>
          <p:cNvSpPr txBox="1"/>
          <p:nvPr/>
        </p:nvSpPr>
        <p:spPr>
          <a:xfrm>
            <a:off x="2574500" y="4227675"/>
            <a:ext cx="1898100" cy="39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latin typeface="Helvetica Neue Light"/>
                <a:ea typeface="Helvetica Neue Light"/>
                <a:cs typeface="Helvetica Neue Light"/>
                <a:sym typeface="Helvetica Neue Light"/>
              </a:rPr>
              <a:t>Training Set</a:t>
            </a:r>
            <a:endParaRPr sz="1900">
              <a:latin typeface="Helvetica Neue Light"/>
              <a:ea typeface="Helvetica Neue Light"/>
              <a:cs typeface="Helvetica Neue Light"/>
              <a:sym typeface="Helvetica Neue Light"/>
            </a:endParaRPr>
          </a:p>
        </p:txBody>
      </p:sp>
      <p:sp>
        <p:nvSpPr>
          <p:cNvPr id="310" name="Google Shape;310;p75"/>
          <p:cNvSpPr txBox="1"/>
          <p:nvPr/>
        </p:nvSpPr>
        <p:spPr>
          <a:xfrm>
            <a:off x="6666225" y="4227675"/>
            <a:ext cx="1257300" cy="39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lt1"/>
                </a:solidFill>
                <a:latin typeface="Helvetica Neue Light"/>
                <a:ea typeface="Helvetica Neue Light"/>
                <a:cs typeface="Helvetica Neue Light"/>
                <a:sym typeface="Helvetica Neue Light"/>
              </a:rPr>
              <a:t>Test Set</a:t>
            </a:r>
            <a:endParaRPr sz="1900">
              <a:solidFill>
                <a:schemeClr val="lt1"/>
              </a:solidFill>
              <a:latin typeface="Helvetica Neue Light"/>
              <a:ea typeface="Helvetica Neue Light"/>
              <a:cs typeface="Helvetica Neue Light"/>
              <a:sym typeface="Helvetica Neue Light"/>
            </a:endParaRPr>
          </a:p>
        </p:txBody>
      </p:sp>
      <p:sp>
        <p:nvSpPr>
          <p:cNvPr id="311" name="Google Shape;311;p75"/>
          <p:cNvSpPr txBox="1"/>
          <p:nvPr/>
        </p:nvSpPr>
        <p:spPr>
          <a:xfrm>
            <a:off x="3532875" y="3249000"/>
            <a:ext cx="1898100" cy="39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latin typeface="Helvetica Neue Light"/>
                <a:ea typeface="Helvetica Neue Light"/>
                <a:cs typeface="Helvetica Neue Light"/>
                <a:sym typeface="Helvetica Neue Light"/>
              </a:rPr>
              <a:t>Dataset</a:t>
            </a:r>
            <a:endParaRPr sz="1900">
              <a:latin typeface="Helvetica Neue Light"/>
              <a:ea typeface="Helvetica Neue Light"/>
              <a:cs typeface="Helvetica Neue Light"/>
              <a:sym typeface="Helvetica Neue Light"/>
            </a:endParaRPr>
          </a:p>
        </p:txBody>
      </p:sp>
      <p:sp>
        <p:nvSpPr>
          <p:cNvPr id="312" name="Google Shape;312;p75"/>
          <p:cNvSpPr/>
          <p:nvPr/>
        </p:nvSpPr>
        <p:spPr>
          <a:xfrm rot="5400000">
            <a:off x="4297325" y="186650"/>
            <a:ext cx="366900" cy="7257300"/>
          </a:xfrm>
          <a:prstGeom prst="leftBrace">
            <a:avLst>
              <a:gd fmla="val 50000" name="adj1"/>
              <a:gd fmla="val 49894"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76"/>
          <p:cNvSpPr txBox="1"/>
          <p:nvPr/>
        </p:nvSpPr>
        <p:spPr>
          <a:xfrm>
            <a:off x="206925" y="151225"/>
            <a:ext cx="86268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00A2FF"/>
                </a:solidFill>
                <a:latin typeface="Gill Sans"/>
                <a:ea typeface="Gill Sans"/>
                <a:cs typeface="Gill Sans"/>
                <a:sym typeface="Gill Sans"/>
              </a:rPr>
              <a:t>This is called the “hold-out” method.</a:t>
            </a:r>
            <a:endParaRPr sz="2800">
              <a:solidFill>
                <a:srgbClr val="00A2FF"/>
              </a:solidFill>
              <a:latin typeface="Gill Sans"/>
              <a:ea typeface="Gill Sans"/>
              <a:cs typeface="Gill Sans"/>
              <a:sym typeface="Gill Sans"/>
            </a:endParaRPr>
          </a:p>
        </p:txBody>
      </p:sp>
      <p:sp>
        <p:nvSpPr>
          <p:cNvPr id="318" name="Google Shape;318;p76"/>
          <p:cNvSpPr/>
          <p:nvPr/>
        </p:nvSpPr>
        <p:spPr>
          <a:xfrm>
            <a:off x="803775" y="4072425"/>
            <a:ext cx="7337700" cy="708300"/>
          </a:xfrm>
          <a:prstGeom prst="roundRect">
            <a:avLst>
              <a:gd fmla="val 16667" name="adj"/>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6"/>
          <p:cNvSpPr/>
          <p:nvPr/>
        </p:nvSpPr>
        <p:spPr>
          <a:xfrm>
            <a:off x="803775" y="4072425"/>
            <a:ext cx="5706000" cy="708300"/>
          </a:xfrm>
          <a:prstGeom prst="roundRect">
            <a:avLst>
              <a:gd fmla="val 16667"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6"/>
          <p:cNvSpPr txBox="1"/>
          <p:nvPr/>
        </p:nvSpPr>
        <p:spPr>
          <a:xfrm>
            <a:off x="2574500" y="4227675"/>
            <a:ext cx="1898100" cy="39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latin typeface="Helvetica Neue Light"/>
                <a:ea typeface="Helvetica Neue Light"/>
                <a:cs typeface="Helvetica Neue Light"/>
                <a:sym typeface="Helvetica Neue Light"/>
              </a:rPr>
              <a:t>Training Set</a:t>
            </a:r>
            <a:endParaRPr sz="1900">
              <a:latin typeface="Helvetica Neue Light"/>
              <a:ea typeface="Helvetica Neue Light"/>
              <a:cs typeface="Helvetica Neue Light"/>
              <a:sym typeface="Helvetica Neue Light"/>
            </a:endParaRPr>
          </a:p>
        </p:txBody>
      </p:sp>
      <p:sp>
        <p:nvSpPr>
          <p:cNvPr id="321" name="Google Shape;321;p76"/>
          <p:cNvSpPr txBox="1"/>
          <p:nvPr/>
        </p:nvSpPr>
        <p:spPr>
          <a:xfrm>
            <a:off x="6666225" y="4227675"/>
            <a:ext cx="1257300" cy="39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lt1"/>
                </a:solidFill>
                <a:latin typeface="Helvetica Neue Light"/>
                <a:ea typeface="Helvetica Neue Light"/>
                <a:cs typeface="Helvetica Neue Light"/>
                <a:sym typeface="Helvetica Neue Light"/>
              </a:rPr>
              <a:t>Test Set</a:t>
            </a:r>
            <a:endParaRPr sz="1900">
              <a:solidFill>
                <a:schemeClr val="lt1"/>
              </a:solidFill>
              <a:latin typeface="Helvetica Neue Light"/>
              <a:ea typeface="Helvetica Neue Light"/>
              <a:cs typeface="Helvetica Neue Light"/>
              <a:sym typeface="Helvetica Neue Light"/>
            </a:endParaRPr>
          </a:p>
        </p:txBody>
      </p:sp>
      <p:sp>
        <p:nvSpPr>
          <p:cNvPr id="322" name="Google Shape;322;p76"/>
          <p:cNvSpPr txBox="1"/>
          <p:nvPr/>
        </p:nvSpPr>
        <p:spPr>
          <a:xfrm>
            <a:off x="3532875" y="3249000"/>
            <a:ext cx="1898100" cy="39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latin typeface="Helvetica Neue Light"/>
                <a:ea typeface="Helvetica Neue Light"/>
                <a:cs typeface="Helvetica Neue Light"/>
                <a:sym typeface="Helvetica Neue Light"/>
              </a:rPr>
              <a:t>Dataset</a:t>
            </a:r>
            <a:endParaRPr sz="1900">
              <a:latin typeface="Helvetica Neue Light"/>
              <a:ea typeface="Helvetica Neue Light"/>
              <a:cs typeface="Helvetica Neue Light"/>
              <a:sym typeface="Helvetica Neue Light"/>
            </a:endParaRPr>
          </a:p>
        </p:txBody>
      </p:sp>
      <p:sp>
        <p:nvSpPr>
          <p:cNvPr id="323" name="Google Shape;323;p76"/>
          <p:cNvSpPr/>
          <p:nvPr/>
        </p:nvSpPr>
        <p:spPr>
          <a:xfrm rot="5400000">
            <a:off x="4297325" y="186650"/>
            <a:ext cx="366900" cy="7257300"/>
          </a:xfrm>
          <a:prstGeom prst="leftBrace">
            <a:avLst>
              <a:gd fmla="val 50000" name="adj1"/>
              <a:gd fmla="val 49894"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6"/>
          <p:cNvSpPr txBox="1"/>
          <p:nvPr/>
        </p:nvSpPr>
        <p:spPr>
          <a:xfrm>
            <a:off x="472925" y="1630535"/>
            <a:ext cx="2721000" cy="105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5"/>
                </a:solidFill>
                <a:latin typeface="Gill Sans"/>
                <a:ea typeface="Gill Sans"/>
                <a:cs typeface="Gill Sans"/>
                <a:sym typeface="Gill Sans"/>
              </a:rPr>
              <a:t>Use this to build (“train”) the model, just like before.</a:t>
            </a:r>
            <a:endParaRPr sz="2200">
              <a:solidFill>
                <a:schemeClr val="accent5"/>
              </a:solidFill>
              <a:latin typeface="Gill Sans"/>
              <a:ea typeface="Gill Sans"/>
              <a:cs typeface="Gill Sans"/>
              <a:sym typeface="Gill Sans"/>
            </a:endParaRPr>
          </a:p>
        </p:txBody>
      </p:sp>
      <p:sp>
        <p:nvSpPr>
          <p:cNvPr id="325" name="Google Shape;325;p76"/>
          <p:cNvSpPr txBox="1"/>
          <p:nvPr/>
        </p:nvSpPr>
        <p:spPr>
          <a:xfrm>
            <a:off x="4997775" y="1296750"/>
            <a:ext cx="3557100" cy="179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rgbClr val="00BA38"/>
                </a:solidFill>
                <a:latin typeface="Gill Sans"/>
                <a:ea typeface="Gill Sans"/>
                <a:cs typeface="Gill Sans"/>
                <a:sym typeface="Gill Sans"/>
              </a:rPr>
              <a:t>Use this to test whether the model can predict the outcome variable with data it’s never seen before. Don’t touch this until the very end.</a:t>
            </a:r>
            <a:endParaRPr sz="2200">
              <a:solidFill>
                <a:srgbClr val="00BA38"/>
              </a:solidFill>
              <a:latin typeface="Gill Sans"/>
              <a:ea typeface="Gill Sans"/>
              <a:cs typeface="Gill Sans"/>
              <a:sym typeface="Gill Sans"/>
            </a:endParaRPr>
          </a:p>
        </p:txBody>
      </p:sp>
      <p:cxnSp>
        <p:nvCxnSpPr>
          <p:cNvPr id="326" name="Google Shape;326;p76"/>
          <p:cNvCxnSpPr/>
          <p:nvPr/>
        </p:nvCxnSpPr>
        <p:spPr>
          <a:xfrm flipH="1" rot="-5400000">
            <a:off x="1368950" y="3167225"/>
            <a:ext cx="1519800" cy="676500"/>
          </a:xfrm>
          <a:prstGeom prst="curvedConnector3">
            <a:avLst>
              <a:gd fmla="val 50000" name="adj1"/>
            </a:avLst>
          </a:prstGeom>
          <a:noFill/>
          <a:ln cap="flat" cmpd="sng" w="28575">
            <a:solidFill>
              <a:schemeClr val="accent5"/>
            </a:solidFill>
            <a:prstDash val="solid"/>
            <a:round/>
            <a:headEnd len="med" w="med" type="none"/>
            <a:tailEnd len="med" w="med" type="stealth"/>
          </a:ln>
        </p:spPr>
      </p:cxnSp>
      <p:cxnSp>
        <p:nvCxnSpPr>
          <p:cNvPr id="327" name="Google Shape;327;p76"/>
          <p:cNvCxnSpPr/>
          <p:nvPr/>
        </p:nvCxnSpPr>
        <p:spPr>
          <a:xfrm flipH="1" rot="-5400000">
            <a:off x="6474675" y="3187875"/>
            <a:ext cx="1161900" cy="977700"/>
          </a:xfrm>
          <a:prstGeom prst="curvedConnector3">
            <a:avLst>
              <a:gd fmla="val 50000" name="adj1"/>
            </a:avLst>
          </a:prstGeom>
          <a:noFill/>
          <a:ln cap="flat" cmpd="sng" w="28575">
            <a:solidFill>
              <a:srgbClr val="00BA38"/>
            </a:solidFill>
            <a:prstDash val="solid"/>
            <a:round/>
            <a:headEnd len="med" w="med" type="none"/>
            <a:tailEnd len="med" w="med" type="stealth"/>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77"/>
          <p:cNvSpPr/>
          <p:nvPr/>
        </p:nvSpPr>
        <p:spPr>
          <a:xfrm>
            <a:off x="310375" y="2414925"/>
            <a:ext cx="7337700" cy="436500"/>
          </a:xfrm>
          <a:prstGeom prst="roundRect">
            <a:avLst>
              <a:gd fmla="val 16667"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7"/>
          <p:cNvSpPr/>
          <p:nvPr/>
        </p:nvSpPr>
        <p:spPr>
          <a:xfrm>
            <a:off x="310432" y="1737275"/>
            <a:ext cx="7337700" cy="436500"/>
          </a:xfrm>
          <a:prstGeom prst="roundRect">
            <a:avLst>
              <a:gd fmla="val 16667"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7"/>
          <p:cNvSpPr txBox="1"/>
          <p:nvPr/>
        </p:nvSpPr>
        <p:spPr>
          <a:xfrm>
            <a:off x="206925" y="151225"/>
            <a:ext cx="86268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00A2FF"/>
                </a:solidFill>
                <a:latin typeface="Gill Sans"/>
                <a:ea typeface="Gill Sans"/>
                <a:cs typeface="Gill Sans"/>
                <a:sym typeface="Gill Sans"/>
              </a:rPr>
              <a:t>An extension: K-Fold Cross-Validation</a:t>
            </a:r>
            <a:endParaRPr sz="2800">
              <a:solidFill>
                <a:srgbClr val="00A2FF"/>
              </a:solidFill>
              <a:latin typeface="Gill Sans"/>
              <a:ea typeface="Gill Sans"/>
              <a:cs typeface="Gill Sans"/>
              <a:sym typeface="Gill Sans"/>
            </a:endParaRPr>
          </a:p>
        </p:txBody>
      </p:sp>
      <p:sp>
        <p:nvSpPr>
          <p:cNvPr id="335" name="Google Shape;335;p77"/>
          <p:cNvSpPr/>
          <p:nvPr/>
        </p:nvSpPr>
        <p:spPr>
          <a:xfrm>
            <a:off x="310375" y="1059625"/>
            <a:ext cx="7337700" cy="436500"/>
          </a:xfrm>
          <a:prstGeom prst="roundRect">
            <a:avLst>
              <a:gd fmla="val 16667"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7"/>
          <p:cNvSpPr/>
          <p:nvPr/>
        </p:nvSpPr>
        <p:spPr>
          <a:xfrm>
            <a:off x="310375" y="3092575"/>
            <a:ext cx="7337700" cy="436500"/>
          </a:xfrm>
          <a:prstGeom prst="roundRect">
            <a:avLst>
              <a:gd fmla="val 16667"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7"/>
          <p:cNvSpPr/>
          <p:nvPr/>
        </p:nvSpPr>
        <p:spPr>
          <a:xfrm>
            <a:off x="310375" y="3770225"/>
            <a:ext cx="7337700" cy="436500"/>
          </a:xfrm>
          <a:prstGeom prst="roundRect">
            <a:avLst>
              <a:gd fmla="val 16667"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8" name="Google Shape;338;p77"/>
          <p:cNvGrpSpPr/>
          <p:nvPr/>
        </p:nvGrpSpPr>
        <p:grpSpPr>
          <a:xfrm>
            <a:off x="3225475" y="2414925"/>
            <a:ext cx="1474200" cy="436500"/>
            <a:chOff x="3530000" y="2462675"/>
            <a:chExt cx="1474200" cy="436500"/>
          </a:xfrm>
        </p:grpSpPr>
        <p:sp>
          <p:nvSpPr>
            <p:cNvPr id="339" name="Google Shape;339;p77"/>
            <p:cNvSpPr/>
            <p:nvPr/>
          </p:nvSpPr>
          <p:spPr>
            <a:xfrm>
              <a:off x="3530000" y="2462675"/>
              <a:ext cx="1474200" cy="436500"/>
            </a:xfrm>
            <a:prstGeom prst="roundRect">
              <a:avLst>
                <a:gd fmla="val 16667" name="adj"/>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7"/>
            <p:cNvSpPr txBox="1"/>
            <p:nvPr/>
          </p:nvSpPr>
          <p:spPr>
            <a:xfrm>
              <a:off x="3638450" y="2558386"/>
              <a:ext cx="1257300" cy="24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lt1"/>
                  </a:solidFill>
                  <a:latin typeface="Helvetica Neue Light"/>
                  <a:ea typeface="Helvetica Neue Light"/>
                  <a:cs typeface="Helvetica Neue Light"/>
                  <a:sym typeface="Helvetica Neue Light"/>
                </a:rPr>
                <a:t>Test Set</a:t>
              </a:r>
              <a:endParaRPr sz="1900">
                <a:solidFill>
                  <a:schemeClr val="lt1"/>
                </a:solidFill>
                <a:latin typeface="Helvetica Neue Light"/>
                <a:ea typeface="Helvetica Neue Light"/>
                <a:cs typeface="Helvetica Neue Light"/>
                <a:sym typeface="Helvetica Neue Light"/>
              </a:endParaRPr>
            </a:p>
          </p:txBody>
        </p:sp>
      </p:grpSp>
      <p:grpSp>
        <p:nvGrpSpPr>
          <p:cNvPr id="341" name="Google Shape;341;p77"/>
          <p:cNvGrpSpPr/>
          <p:nvPr/>
        </p:nvGrpSpPr>
        <p:grpSpPr>
          <a:xfrm>
            <a:off x="1751275" y="3092575"/>
            <a:ext cx="1474200" cy="436500"/>
            <a:chOff x="3530000" y="2462675"/>
            <a:chExt cx="1474200" cy="436500"/>
          </a:xfrm>
        </p:grpSpPr>
        <p:sp>
          <p:nvSpPr>
            <p:cNvPr id="342" name="Google Shape;342;p77"/>
            <p:cNvSpPr/>
            <p:nvPr/>
          </p:nvSpPr>
          <p:spPr>
            <a:xfrm>
              <a:off x="3530000" y="2462675"/>
              <a:ext cx="1474200" cy="436500"/>
            </a:xfrm>
            <a:prstGeom prst="roundRect">
              <a:avLst>
                <a:gd fmla="val 16667" name="adj"/>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7"/>
            <p:cNvSpPr txBox="1"/>
            <p:nvPr/>
          </p:nvSpPr>
          <p:spPr>
            <a:xfrm>
              <a:off x="3638450" y="2558386"/>
              <a:ext cx="1257300" cy="24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lt1"/>
                  </a:solidFill>
                  <a:latin typeface="Helvetica Neue Light"/>
                  <a:ea typeface="Helvetica Neue Light"/>
                  <a:cs typeface="Helvetica Neue Light"/>
                  <a:sym typeface="Helvetica Neue Light"/>
                </a:rPr>
                <a:t>Test Set</a:t>
              </a:r>
              <a:endParaRPr sz="1900">
                <a:solidFill>
                  <a:schemeClr val="lt1"/>
                </a:solidFill>
                <a:latin typeface="Helvetica Neue Light"/>
                <a:ea typeface="Helvetica Neue Light"/>
                <a:cs typeface="Helvetica Neue Light"/>
                <a:sym typeface="Helvetica Neue Light"/>
              </a:endParaRPr>
            </a:p>
          </p:txBody>
        </p:sp>
      </p:grpSp>
      <p:grpSp>
        <p:nvGrpSpPr>
          <p:cNvPr id="344" name="Google Shape;344;p77"/>
          <p:cNvGrpSpPr/>
          <p:nvPr/>
        </p:nvGrpSpPr>
        <p:grpSpPr>
          <a:xfrm>
            <a:off x="310375" y="3770225"/>
            <a:ext cx="1474200" cy="436500"/>
            <a:chOff x="3530000" y="2462675"/>
            <a:chExt cx="1474200" cy="436500"/>
          </a:xfrm>
        </p:grpSpPr>
        <p:sp>
          <p:nvSpPr>
            <p:cNvPr id="345" name="Google Shape;345;p77"/>
            <p:cNvSpPr/>
            <p:nvPr/>
          </p:nvSpPr>
          <p:spPr>
            <a:xfrm>
              <a:off x="3530000" y="2462675"/>
              <a:ext cx="1474200" cy="436500"/>
            </a:xfrm>
            <a:prstGeom prst="roundRect">
              <a:avLst>
                <a:gd fmla="val 16667" name="adj"/>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7"/>
            <p:cNvSpPr txBox="1"/>
            <p:nvPr/>
          </p:nvSpPr>
          <p:spPr>
            <a:xfrm>
              <a:off x="3638450" y="2558386"/>
              <a:ext cx="1257300" cy="24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lt1"/>
                  </a:solidFill>
                  <a:latin typeface="Helvetica Neue Light"/>
                  <a:ea typeface="Helvetica Neue Light"/>
                  <a:cs typeface="Helvetica Neue Light"/>
                  <a:sym typeface="Helvetica Neue Light"/>
                </a:rPr>
                <a:t>Test Set</a:t>
              </a:r>
              <a:endParaRPr sz="1900">
                <a:solidFill>
                  <a:schemeClr val="lt1"/>
                </a:solidFill>
                <a:latin typeface="Helvetica Neue Light"/>
                <a:ea typeface="Helvetica Neue Light"/>
                <a:cs typeface="Helvetica Neue Light"/>
                <a:sym typeface="Helvetica Neue Light"/>
              </a:endParaRPr>
            </a:p>
          </p:txBody>
        </p:sp>
      </p:grpSp>
      <p:grpSp>
        <p:nvGrpSpPr>
          <p:cNvPr id="347" name="Google Shape;347;p77"/>
          <p:cNvGrpSpPr/>
          <p:nvPr/>
        </p:nvGrpSpPr>
        <p:grpSpPr>
          <a:xfrm>
            <a:off x="6173875" y="1059625"/>
            <a:ext cx="1474200" cy="436500"/>
            <a:chOff x="3530000" y="2462675"/>
            <a:chExt cx="1474200" cy="436500"/>
          </a:xfrm>
        </p:grpSpPr>
        <p:sp>
          <p:nvSpPr>
            <p:cNvPr id="348" name="Google Shape;348;p77"/>
            <p:cNvSpPr/>
            <p:nvPr/>
          </p:nvSpPr>
          <p:spPr>
            <a:xfrm>
              <a:off x="3530000" y="2462675"/>
              <a:ext cx="1474200" cy="436500"/>
            </a:xfrm>
            <a:prstGeom prst="roundRect">
              <a:avLst>
                <a:gd fmla="val 16667" name="adj"/>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7"/>
            <p:cNvSpPr txBox="1"/>
            <p:nvPr/>
          </p:nvSpPr>
          <p:spPr>
            <a:xfrm>
              <a:off x="3638450" y="2558386"/>
              <a:ext cx="1257300" cy="24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lt1"/>
                  </a:solidFill>
                  <a:latin typeface="Helvetica Neue Light"/>
                  <a:ea typeface="Helvetica Neue Light"/>
                  <a:cs typeface="Helvetica Neue Light"/>
                  <a:sym typeface="Helvetica Neue Light"/>
                </a:rPr>
                <a:t>Test Set</a:t>
              </a:r>
              <a:endParaRPr sz="1900">
                <a:solidFill>
                  <a:schemeClr val="lt1"/>
                </a:solidFill>
                <a:latin typeface="Helvetica Neue Light"/>
                <a:ea typeface="Helvetica Neue Light"/>
                <a:cs typeface="Helvetica Neue Light"/>
                <a:sym typeface="Helvetica Neue Light"/>
              </a:endParaRPr>
            </a:p>
          </p:txBody>
        </p:sp>
      </p:grpSp>
      <p:grpSp>
        <p:nvGrpSpPr>
          <p:cNvPr id="350" name="Google Shape;350;p77"/>
          <p:cNvGrpSpPr/>
          <p:nvPr/>
        </p:nvGrpSpPr>
        <p:grpSpPr>
          <a:xfrm>
            <a:off x="4699675" y="1737275"/>
            <a:ext cx="1474200" cy="436500"/>
            <a:chOff x="3530000" y="2462675"/>
            <a:chExt cx="1474200" cy="436500"/>
          </a:xfrm>
        </p:grpSpPr>
        <p:sp>
          <p:nvSpPr>
            <p:cNvPr id="351" name="Google Shape;351;p77"/>
            <p:cNvSpPr/>
            <p:nvPr/>
          </p:nvSpPr>
          <p:spPr>
            <a:xfrm>
              <a:off x="3530000" y="2462675"/>
              <a:ext cx="1474200" cy="436500"/>
            </a:xfrm>
            <a:prstGeom prst="roundRect">
              <a:avLst>
                <a:gd fmla="val 16667" name="adj"/>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7"/>
            <p:cNvSpPr txBox="1"/>
            <p:nvPr/>
          </p:nvSpPr>
          <p:spPr>
            <a:xfrm>
              <a:off x="3638450" y="2558386"/>
              <a:ext cx="1257300" cy="24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lt1"/>
                  </a:solidFill>
                  <a:latin typeface="Helvetica Neue Light"/>
                  <a:ea typeface="Helvetica Neue Light"/>
                  <a:cs typeface="Helvetica Neue Light"/>
                  <a:sym typeface="Helvetica Neue Light"/>
                </a:rPr>
                <a:t>Test Set</a:t>
              </a:r>
              <a:endParaRPr sz="1900">
                <a:solidFill>
                  <a:schemeClr val="lt1"/>
                </a:solidFill>
                <a:latin typeface="Helvetica Neue Light"/>
                <a:ea typeface="Helvetica Neue Light"/>
                <a:cs typeface="Helvetica Neue Light"/>
                <a:sym typeface="Helvetica Neue Light"/>
              </a:endParaRPr>
            </a:p>
          </p:txBody>
        </p:sp>
      </p:grpSp>
      <p:sp>
        <p:nvSpPr>
          <p:cNvPr id="353" name="Google Shape;353;p77"/>
          <p:cNvSpPr txBox="1"/>
          <p:nvPr/>
        </p:nvSpPr>
        <p:spPr>
          <a:xfrm>
            <a:off x="7894525" y="1059625"/>
            <a:ext cx="891600" cy="43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00BA38"/>
                </a:solidFill>
                <a:latin typeface="Gill Sans"/>
                <a:ea typeface="Gill Sans"/>
                <a:cs typeface="Gill Sans"/>
                <a:sym typeface="Gill Sans"/>
              </a:rPr>
              <a:t>Fold 1</a:t>
            </a:r>
            <a:endParaRPr sz="2000">
              <a:solidFill>
                <a:srgbClr val="00BA38"/>
              </a:solidFill>
              <a:latin typeface="Gill Sans"/>
              <a:ea typeface="Gill Sans"/>
              <a:cs typeface="Gill Sans"/>
              <a:sym typeface="Gill Sans"/>
            </a:endParaRPr>
          </a:p>
        </p:txBody>
      </p:sp>
      <p:sp>
        <p:nvSpPr>
          <p:cNvPr id="354" name="Google Shape;354;p77"/>
          <p:cNvSpPr txBox="1"/>
          <p:nvPr/>
        </p:nvSpPr>
        <p:spPr>
          <a:xfrm>
            <a:off x="7894525" y="3770225"/>
            <a:ext cx="891600" cy="43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00BA38"/>
                </a:solidFill>
                <a:latin typeface="Gill Sans"/>
                <a:ea typeface="Gill Sans"/>
                <a:cs typeface="Gill Sans"/>
                <a:sym typeface="Gill Sans"/>
              </a:rPr>
              <a:t>Fold K</a:t>
            </a:r>
            <a:endParaRPr sz="2000">
              <a:solidFill>
                <a:srgbClr val="00BA38"/>
              </a:solidFill>
              <a:latin typeface="Gill Sans"/>
              <a:ea typeface="Gill Sans"/>
              <a:cs typeface="Gill Sans"/>
              <a:sym typeface="Gill Sans"/>
            </a:endParaRPr>
          </a:p>
        </p:txBody>
      </p:sp>
      <p:sp>
        <p:nvSpPr>
          <p:cNvPr id="355" name="Google Shape;355;p77"/>
          <p:cNvSpPr txBox="1"/>
          <p:nvPr/>
        </p:nvSpPr>
        <p:spPr>
          <a:xfrm>
            <a:off x="7942125" y="2414925"/>
            <a:ext cx="891600" cy="43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00BA38"/>
                </a:solidFill>
                <a:latin typeface="Gill Sans"/>
                <a:ea typeface="Gill Sans"/>
                <a:cs typeface="Gill Sans"/>
                <a:sym typeface="Gill Sans"/>
              </a:rPr>
              <a:t>...</a:t>
            </a:r>
            <a:endParaRPr sz="2000">
              <a:solidFill>
                <a:srgbClr val="00BA38"/>
              </a:solidFill>
              <a:latin typeface="Gill Sans"/>
              <a:ea typeface="Gill Sans"/>
              <a:cs typeface="Gill Sans"/>
              <a:sym typeface="Gill Sans"/>
            </a:endParaRPr>
          </a:p>
        </p:txBody>
      </p:sp>
      <p:sp>
        <p:nvSpPr>
          <p:cNvPr id="356" name="Google Shape;356;p77"/>
          <p:cNvSpPr txBox="1"/>
          <p:nvPr/>
        </p:nvSpPr>
        <p:spPr>
          <a:xfrm>
            <a:off x="7942125" y="3092575"/>
            <a:ext cx="891600" cy="43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00BA38"/>
                </a:solidFill>
                <a:latin typeface="Gill Sans"/>
                <a:ea typeface="Gill Sans"/>
                <a:cs typeface="Gill Sans"/>
                <a:sym typeface="Gill Sans"/>
              </a:rPr>
              <a:t>...</a:t>
            </a:r>
            <a:endParaRPr sz="2000">
              <a:solidFill>
                <a:srgbClr val="00BA38"/>
              </a:solidFill>
              <a:latin typeface="Gill Sans"/>
              <a:ea typeface="Gill Sans"/>
              <a:cs typeface="Gill Sans"/>
              <a:sym typeface="Gill Sans"/>
            </a:endParaRPr>
          </a:p>
        </p:txBody>
      </p:sp>
      <p:sp>
        <p:nvSpPr>
          <p:cNvPr id="357" name="Google Shape;357;p77"/>
          <p:cNvSpPr txBox="1"/>
          <p:nvPr/>
        </p:nvSpPr>
        <p:spPr>
          <a:xfrm>
            <a:off x="7894525" y="1737275"/>
            <a:ext cx="891600" cy="43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00BA38"/>
                </a:solidFill>
                <a:latin typeface="Gill Sans"/>
                <a:ea typeface="Gill Sans"/>
                <a:cs typeface="Gill Sans"/>
                <a:sym typeface="Gill Sans"/>
              </a:rPr>
              <a:t>Fold 2</a:t>
            </a:r>
            <a:endParaRPr sz="2000">
              <a:solidFill>
                <a:srgbClr val="00BA38"/>
              </a:solidFill>
              <a:latin typeface="Gill Sans"/>
              <a:ea typeface="Gill Sans"/>
              <a:cs typeface="Gill Sans"/>
              <a:sym typeface="Gill Sans"/>
            </a:endParaRPr>
          </a:p>
        </p:txBody>
      </p:sp>
      <p:sp>
        <p:nvSpPr>
          <p:cNvPr id="358" name="Google Shape;358;p77"/>
          <p:cNvSpPr txBox="1"/>
          <p:nvPr/>
        </p:nvSpPr>
        <p:spPr>
          <a:xfrm>
            <a:off x="310375" y="4484300"/>
            <a:ext cx="7238700" cy="53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accent5"/>
                </a:solidFill>
                <a:latin typeface="Gill Sans"/>
                <a:ea typeface="Gill Sans"/>
                <a:cs typeface="Gill Sans"/>
                <a:sym typeface="Gill Sans"/>
              </a:rPr>
              <a:t>Find average performance on test set over multiple folds.</a:t>
            </a:r>
            <a:endParaRPr sz="2200">
              <a:solidFill>
                <a:schemeClr val="accent5"/>
              </a:solidFill>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78"/>
          <p:cNvSpPr txBox="1"/>
          <p:nvPr>
            <p:ph idx="1" type="body"/>
          </p:nvPr>
        </p:nvSpPr>
        <p:spPr>
          <a:xfrm>
            <a:off x="669727" y="1017984"/>
            <a:ext cx="7804547" cy="1654879"/>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300"/>
              <a:buFont typeface="Gill Sans"/>
              <a:buNone/>
            </a:pPr>
            <a:r>
              <a:rPr lang="en" sz="2500">
                <a:latin typeface="Gill Sans"/>
                <a:ea typeface="Gill Sans"/>
                <a:cs typeface="Gill Sans"/>
                <a:sym typeface="Gill Sans"/>
              </a:rPr>
              <a:t>Can we use age and optimism to predict party affiliation?</a:t>
            </a:r>
            <a:endParaRPr sz="2500"/>
          </a:p>
        </p:txBody>
      </p:sp>
      <p:sp>
        <p:nvSpPr>
          <p:cNvPr id="364" name="Google Shape;364;p78"/>
          <p:cNvSpPr txBox="1"/>
          <p:nvPr>
            <p:ph type="title"/>
          </p:nvPr>
        </p:nvSpPr>
        <p:spPr>
          <a:xfrm>
            <a:off x="669727" y="234404"/>
            <a:ext cx="7804547" cy="1138535"/>
          </a:xfrm>
          <a:prstGeom prst="rect">
            <a:avLst/>
          </a:prstGeom>
          <a:noFill/>
          <a:ln>
            <a:noFill/>
          </a:ln>
        </p:spPr>
        <p:txBody>
          <a:bodyPr anchorCtr="0" anchor="ctr" bIns="32750" lIns="32750" spcFirstLastPara="1" rIns="32750" wrap="square" tIns="32750">
            <a:noAutofit/>
          </a:bodyPr>
          <a:lstStyle/>
          <a:p>
            <a:pPr indent="0" lvl="0" marL="0" rtl="0" algn="ctr">
              <a:lnSpc>
                <a:spcPct val="100000"/>
              </a:lnSpc>
              <a:spcBef>
                <a:spcPts val="0"/>
              </a:spcBef>
              <a:spcAft>
                <a:spcPts val="0"/>
              </a:spcAft>
              <a:buClr>
                <a:srgbClr val="000000"/>
              </a:buClr>
              <a:buSzPts val="5200"/>
              <a:buFont typeface="Gill Sans"/>
              <a:buNone/>
            </a:pPr>
            <a:r>
              <a:rPr lang="en" sz="4800">
                <a:latin typeface="Gill Sans"/>
                <a:ea typeface="Gill Sans"/>
                <a:cs typeface="Gill Sans"/>
                <a:sym typeface="Gill Sans"/>
              </a:rPr>
              <a:t>Try it yourself!</a:t>
            </a:r>
            <a:endParaRPr sz="4800"/>
          </a:p>
        </p:txBody>
      </p:sp>
      <p:pic>
        <p:nvPicPr>
          <p:cNvPr id="365" name="Google Shape;365;p78"/>
          <p:cNvPicPr preferRelativeResize="0"/>
          <p:nvPr/>
        </p:nvPicPr>
        <p:blipFill rotWithShape="1">
          <a:blip r:embed="rId3">
            <a:alphaModFix/>
          </a:blip>
          <a:srcRect b="0" l="0" r="0" t="0"/>
          <a:stretch/>
        </p:blipFill>
        <p:spPr>
          <a:xfrm>
            <a:off x="2722933" y="2522049"/>
            <a:ext cx="3549550" cy="20091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79"/>
          <p:cNvSpPr txBox="1"/>
          <p:nvPr>
            <p:ph type="title"/>
          </p:nvPr>
        </p:nvSpPr>
        <p:spPr>
          <a:xfrm>
            <a:off x="669727" y="234404"/>
            <a:ext cx="7804547" cy="1138535"/>
          </a:xfrm>
          <a:prstGeom prst="rect">
            <a:avLst/>
          </a:prstGeom>
          <a:noFill/>
          <a:ln>
            <a:noFill/>
          </a:ln>
        </p:spPr>
        <p:txBody>
          <a:bodyPr anchorCtr="0" anchor="ctr" bIns="32750" lIns="32750" spcFirstLastPara="1" rIns="32750" wrap="square" tIns="32750">
            <a:noAutofit/>
          </a:bodyPr>
          <a:lstStyle/>
          <a:p>
            <a:pPr indent="0" lvl="0" marL="0" rtl="0" algn="ctr">
              <a:lnSpc>
                <a:spcPct val="100000"/>
              </a:lnSpc>
              <a:spcBef>
                <a:spcPts val="0"/>
              </a:spcBef>
              <a:spcAft>
                <a:spcPts val="0"/>
              </a:spcAft>
              <a:buClr>
                <a:srgbClr val="000000"/>
              </a:buClr>
              <a:buSzPts val="5200"/>
              <a:buFont typeface="Gill Sans"/>
              <a:buNone/>
            </a:pPr>
            <a:r>
              <a:rPr lang="en" sz="4800">
                <a:latin typeface="Gill Sans"/>
                <a:ea typeface="Gill Sans"/>
                <a:cs typeface="Gill Sans"/>
                <a:sym typeface="Gill Sans"/>
              </a:rPr>
              <a:t>What did you find?</a:t>
            </a:r>
            <a:endParaRPr sz="4800"/>
          </a:p>
        </p:txBody>
      </p:sp>
      <p:pic>
        <p:nvPicPr>
          <p:cNvPr id="371" name="Google Shape;371;p79"/>
          <p:cNvPicPr preferRelativeResize="0"/>
          <p:nvPr/>
        </p:nvPicPr>
        <p:blipFill rotWithShape="1">
          <a:blip r:embed="rId3">
            <a:alphaModFix/>
          </a:blip>
          <a:srcRect b="0" l="0" r="0" t="0"/>
          <a:stretch/>
        </p:blipFill>
        <p:spPr>
          <a:xfrm>
            <a:off x="605230" y="1396824"/>
            <a:ext cx="2411016" cy="3375422"/>
          </a:xfrm>
          <a:prstGeom prst="rect">
            <a:avLst/>
          </a:prstGeom>
          <a:noFill/>
          <a:ln>
            <a:noFill/>
          </a:ln>
        </p:spPr>
      </p:pic>
      <p:pic>
        <p:nvPicPr>
          <p:cNvPr id="372" name="Google Shape;372;p79"/>
          <p:cNvPicPr preferRelativeResize="0"/>
          <p:nvPr/>
        </p:nvPicPr>
        <p:blipFill rotWithShape="1">
          <a:blip r:embed="rId4">
            <a:alphaModFix/>
          </a:blip>
          <a:srcRect b="0" l="0" r="0" t="0"/>
          <a:stretch/>
        </p:blipFill>
        <p:spPr>
          <a:xfrm>
            <a:off x="4169940" y="1618737"/>
            <a:ext cx="3663127" cy="283024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80"/>
          <p:cNvSpPr txBox="1"/>
          <p:nvPr>
            <p:ph type="title"/>
          </p:nvPr>
        </p:nvSpPr>
        <p:spPr>
          <a:xfrm>
            <a:off x="892969" y="1701105"/>
            <a:ext cx="7358063" cy="1741289"/>
          </a:xfrm>
          <a:prstGeom prst="rect">
            <a:avLst/>
          </a:prstGeom>
          <a:noFill/>
          <a:ln>
            <a:noFill/>
          </a:ln>
        </p:spPr>
        <p:txBody>
          <a:bodyPr anchorCtr="0" anchor="ctr" bIns="32750" lIns="32750" spcFirstLastPara="1" rIns="32750" wrap="square" tIns="32750">
            <a:noAutofit/>
          </a:bodyPr>
          <a:lstStyle/>
          <a:p>
            <a:pPr indent="0" lvl="0" marL="0" rtl="0" algn="ctr">
              <a:lnSpc>
                <a:spcPct val="100000"/>
              </a:lnSpc>
              <a:spcBef>
                <a:spcPts val="0"/>
              </a:spcBef>
              <a:spcAft>
                <a:spcPts val="0"/>
              </a:spcAft>
              <a:buClr>
                <a:srgbClr val="000000"/>
              </a:buClr>
              <a:buSzPts val="5200"/>
              <a:buFont typeface="Gill Sans"/>
              <a:buNone/>
            </a:pPr>
            <a:r>
              <a:rPr lang="en" sz="4800">
                <a:latin typeface="Gill Sans"/>
                <a:ea typeface="Gill Sans"/>
                <a:cs typeface="Gill Sans"/>
                <a:sym typeface="Gill Sans"/>
              </a:rPr>
              <a:t>Practice: Stroop Dataset</a:t>
            </a:r>
            <a:endParaRPr sz="4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81"/>
          <p:cNvSpPr txBox="1"/>
          <p:nvPr>
            <p:ph type="title"/>
          </p:nvPr>
        </p:nvSpPr>
        <p:spPr>
          <a:xfrm>
            <a:off x="669727" y="234404"/>
            <a:ext cx="7804547" cy="1138535"/>
          </a:xfrm>
          <a:prstGeom prst="rect">
            <a:avLst/>
          </a:prstGeom>
          <a:noFill/>
          <a:ln>
            <a:noFill/>
          </a:ln>
        </p:spPr>
        <p:txBody>
          <a:bodyPr anchorCtr="0" anchor="ctr" bIns="32750" lIns="32750" spcFirstLastPara="1" rIns="32750" wrap="square" tIns="32750">
            <a:noAutofit/>
          </a:bodyPr>
          <a:lstStyle/>
          <a:p>
            <a:pPr indent="0" lvl="0" marL="0" rtl="0" algn="ctr">
              <a:lnSpc>
                <a:spcPct val="100000"/>
              </a:lnSpc>
              <a:spcBef>
                <a:spcPts val="0"/>
              </a:spcBef>
              <a:spcAft>
                <a:spcPts val="0"/>
              </a:spcAft>
              <a:buClr>
                <a:srgbClr val="000000"/>
              </a:buClr>
              <a:buSzPts val="5200"/>
              <a:buFont typeface="Gill Sans"/>
              <a:buNone/>
            </a:pPr>
            <a:r>
              <a:rPr lang="en" sz="3600">
                <a:latin typeface="Gill Sans"/>
                <a:ea typeface="Gill Sans"/>
                <a:cs typeface="Gill Sans"/>
                <a:sym typeface="Gill Sans"/>
              </a:rPr>
              <a:t>The Stroop Task</a:t>
            </a:r>
            <a:endParaRPr sz="3600"/>
          </a:p>
        </p:txBody>
      </p:sp>
      <p:pic>
        <p:nvPicPr>
          <p:cNvPr id="383" name="Google Shape;383;p81"/>
          <p:cNvPicPr preferRelativeResize="0"/>
          <p:nvPr/>
        </p:nvPicPr>
        <p:blipFill rotWithShape="1">
          <a:blip r:embed="rId3">
            <a:alphaModFix/>
          </a:blip>
          <a:srcRect b="0" l="0" r="0" t="0"/>
          <a:stretch/>
        </p:blipFill>
        <p:spPr>
          <a:xfrm>
            <a:off x="2047689" y="1854883"/>
            <a:ext cx="5048623" cy="2548957"/>
          </a:xfrm>
          <a:prstGeom prst="rect">
            <a:avLst/>
          </a:prstGeom>
          <a:noFill/>
          <a:ln>
            <a:noFill/>
          </a:ln>
        </p:spPr>
      </p:pic>
      <p:sp>
        <p:nvSpPr>
          <p:cNvPr id="384" name="Google Shape;384;p81"/>
          <p:cNvSpPr txBox="1"/>
          <p:nvPr>
            <p:ph type="title"/>
          </p:nvPr>
        </p:nvSpPr>
        <p:spPr>
          <a:xfrm>
            <a:off x="838052" y="885979"/>
            <a:ext cx="7804500" cy="1138500"/>
          </a:xfrm>
          <a:prstGeom prst="rect">
            <a:avLst/>
          </a:prstGeom>
          <a:noFill/>
          <a:ln>
            <a:noFill/>
          </a:ln>
        </p:spPr>
        <p:txBody>
          <a:bodyPr anchorCtr="0" anchor="ctr" bIns="32750" lIns="32750" spcFirstLastPara="1" rIns="32750" wrap="square" tIns="32750">
            <a:noAutofit/>
          </a:bodyPr>
          <a:lstStyle/>
          <a:p>
            <a:pPr indent="0" lvl="0" marL="0" rtl="0" algn="ctr">
              <a:lnSpc>
                <a:spcPct val="100000"/>
              </a:lnSpc>
              <a:spcBef>
                <a:spcPts val="0"/>
              </a:spcBef>
              <a:spcAft>
                <a:spcPts val="0"/>
              </a:spcAft>
              <a:buClr>
                <a:srgbClr val="000000"/>
              </a:buClr>
              <a:buSzPts val="5200"/>
              <a:buFont typeface="Gill Sans"/>
              <a:buNone/>
            </a:pPr>
            <a:r>
              <a:rPr lang="en" sz="1900"/>
              <a:t>Try to say the font color of each word (not the semantic meaning!)</a:t>
            </a: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82"/>
          <p:cNvSpPr txBox="1"/>
          <p:nvPr>
            <p:ph type="title"/>
          </p:nvPr>
        </p:nvSpPr>
        <p:spPr>
          <a:xfrm>
            <a:off x="669727" y="0"/>
            <a:ext cx="7804547" cy="1138535"/>
          </a:xfrm>
          <a:prstGeom prst="rect">
            <a:avLst/>
          </a:prstGeom>
          <a:noFill/>
          <a:ln>
            <a:noFill/>
          </a:ln>
        </p:spPr>
        <p:txBody>
          <a:bodyPr anchorCtr="0" anchor="ctr" bIns="32750" lIns="32750" spcFirstLastPara="1" rIns="32750" wrap="square" tIns="32750">
            <a:noAutofit/>
          </a:bodyPr>
          <a:lstStyle/>
          <a:p>
            <a:pPr indent="0" lvl="0" marL="0" rtl="0" algn="ctr">
              <a:lnSpc>
                <a:spcPct val="100000"/>
              </a:lnSpc>
              <a:spcBef>
                <a:spcPts val="0"/>
              </a:spcBef>
              <a:spcAft>
                <a:spcPts val="0"/>
              </a:spcAft>
              <a:buClr>
                <a:srgbClr val="000000"/>
              </a:buClr>
              <a:buSzPts val="5200"/>
              <a:buFont typeface="Gill Sans"/>
              <a:buNone/>
            </a:pPr>
            <a:r>
              <a:rPr lang="en" sz="3600">
                <a:latin typeface="Gill Sans"/>
                <a:ea typeface="Gill Sans"/>
                <a:cs typeface="Gill Sans"/>
                <a:sym typeface="Gill Sans"/>
              </a:rPr>
              <a:t>What did you find?</a:t>
            </a:r>
            <a:endParaRPr sz="3600"/>
          </a:p>
        </p:txBody>
      </p:sp>
      <p:pic>
        <p:nvPicPr>
          <p:cNvPr id="390" name="Google Shape;390;p82"/>
          <p:cNvPicPr preferRelativeResize="0"/>
          <p:nvPr/>
        </p:nvPicPr>
        <p:blipFill rotWithShape="1">
          <a:blip r:embed="rId3">
            <a:alphaModFix/>
          </a:blip>
          <a:srcRect b="0" l="0" r="0" t="0"/>
          <a:stretch/>
        </p:blipFill>
        <p:spPr>
          <a:xfrm>
            <a:off x="120248" y="584880"/>
            <a:ext cx="2714116" cy="3799763"/>
          </a:xfrm>
          <a:prstGeom prst="rect">
            <a:avLst/>
          </a:prstGeom>
          <a:noFill/>
          <a:ln>
            <a:noFill/>
          </a:ln>
        </p:spPr>
      </p:pic>
      <p:grpSp>
        <p:nvGrpSpPr>
          <p:cNvPr id="391" name="Google Shape;391;p82"/>
          <p:cNvGrpSpPr/>
          <p:nvPr/>
        </p:nvGrpSpPr>
        <p:grpSpPr>
          <a:xfrm>
            <a:off x="2718465" y="999112"/>
            <a:ext cx="3456973" cy="1368037"/>
            <a:chOff x="0" y="0"/>
            <a:chExt cx="4849169" cy="2112798"/>
          </a:xfrm>
        </p:grpSpPr>
        <p:pic>
          <p:nvPicPr>
            <p:cNvPr id="392" name="Google Shape;392;p82"/>
            <p:cNvPicPr preferRelativeResize="0"/>
            <p:nvPr/>
          </p:nvPicPr>
          <p:blipFill rotWithShape="1">
            <a:blip r:embed="rId4">
              <a:alphaModFix/>
            </a:blip>
            <a:srcRect b="0" l="0" r="0" t="0"/>
            <a:stretch/>
          </p:blipFill>
          <p:spPr>
            <a:xfrm>
              <a:off x="139700" y="88900"/>
              <a:ext cx="4569769" cy="1731798"/>
            </a:xfrm>
            <a:prstGeom prst="rect">
              <a:avLst/>
            </a:prstGeom>
            <a:noFill/>
            <a:ln>
              <a:noFill/>
            </a:ln>
          </p:spPr>
        </p:pic>
        <p:pic>
          <p:nvPicPr>
            <p:cNvPr id="393" name="Google Shape;393;p82"/>
            <p:cNvPicPr preferRelativeResize="0"/>
            <p:nvPr/>
          </p:nvPicPr>
          <p:blipFill rotWithShape="1">
            <a:blip r:embed="rId5">
              <a:alphaModFix/>
            </a:blip>
            <a:srcRect b="0" l="0" r="0" t="0"/>
            <a:stretch/>
          </p:blipFill>
          <p:spPr>
            <a:xfrm>
              <a:off x="0" y="0"/>
              <a:ext cx="4849169" cy="2112798"/>
            </a:xfrm>
            <a:prstGeom prst="rect">
              <a:avLst/>
            </a:prstGeom>
            <a:noFill/>
            <a:ln>
              <a:noFill/>
            </a:ln>
          </p:spPr>
        </p:pic>
      </p:grpSp>
      <p:grpSp>
        <p:nvGrpSpPr>
          <p:cNvPr id="394" name="Google Shape;394;p82"/>
          <p:cNvGrpSpPr/>
          <p:nvPr/>
        </p:nvGrpSpPr>
        <p:grpSpPr>
          <a:xfrm>
            <a:off x="2408091" y="2798659"/>
            <a:ext cx="3378480" cy="2302503"/>
            <a:chOff x="0" y="0"/>
            <a:chExt cx="5239579" cy="3570879"/>
          </a:xfrm>
        </p:grpSpPr>
        <p:pic>
          <p:nvPicPr>
            <p:cNvPr id="395" name="Google Shape;395;p82"/>
            <p:cNvPicPr preferRelativeResize="0"/>
            <p:nvPr/>
          </p:nvPicPr>
          <p:blipFill rotWithShape="1">
            <a:blip r:embed="rId6">
              <a:alphaModFix/>
            </a:blip>
            <a:srcRect b="0" l="0" r="0" t="0"/>
            <a:stretch/>
          </p:blipFill>
          <p:spPr>
            <a:xfrm>
              <a:off x="139700" y="88900"/>
              <a:ext cx="4960179" cy="3189879"/>
            </a:xfrm>
            <a:prstGeom prst="rect">
              <a:avLst/>
            </a:prstGeom>
            <a:noFill/>
            <a:ln>
              <a:noFill/>
            </a:ln>
          </p:spPr>
        </p:pic>
        <p:pic>
          <p:nvPicPr>
            <p:cNvPr id="396" name="Google Shape;396;p82"/>
            <p:cNvPicPr preferRelativeResize="0"/>
            <p:nvPr/>
          </p:nvPicPr>
          <p:blipFill rotWithShape="1">
            <a:blip r:embed="rId7">
              <a:alphaModFix/>
            </a:blip>
            <a:srcRect b="0" l="0" r="0" t="0"/>
            <a:stretch/>
          </p:blipFill>
          <p:spPr>
            <a:xfrm>
              <a:off x="0" y="0"/>
              <a:ext cx="5239579" cy="3570879"/>
            </a:xfrm>
            <a:prstGeom prst="rect">
              <a:avLst/>
            </a:prstGeom>
            <a:noFill/>
            <a:ln>
              <a:noFill/>
            </a:ln>
          </p:spPr>
        </p:pic>
      </p:grpSp>
      <p:grpSp>
        <p:nvGrpSpPr>
          <p:cNvPr id="397" name="Google Shape;397;p82"/>
          <p:cNvGrpSpPr/>
          <p:nvPr/>
        </p:nvGrpSpPr>
        <p:grpSpPr>
          <a:xfrm>
            <a:off x="5612359" y="1670458"/>
            <a:ext cx="3483278" cy="2179520"/>
            <a:chOff x="0" y="0"/>
            <a:chExt cx="5031458" cy="3148230"/>
          </a:xfrm>
        </p:grpSpPr>
        <p:pic>
          <p:nvPicPr>
            <p:cNvPr id="398" name="Google Shape;398;p82"/>
            <p:cNvPicPr preferRelativeResize="0"/>
            <p:nvPr/>
          </p:nvPicPr>
          <p:blipFill rotWithShape="1">
            <a:blip r:embed="rId8">
              <a:alphaModFix/>
            </a:blip>
            <a:srcRect b="0" l="0" r="0" t="0"/>
            <a:stretch/>
          </p:blipFill>
          <p:spPr>
            <a:xfrm>
              <a:off x="139700" y="88900"/>
              <a:ext cx="4752058" cy="2767230"/>
            </a:xfrm>
            <a:prstGeom prst="rect">
              <a:avLst/>
            </a:prstGeom>
            <a:noFill/>
            <a:ln>
              <a:noFill/>
            </a:ln>
          </p:spPr>
        </p:pic>
        <p:pic>
          <p:nvPicPr>
            <p:cNvPr id="399" name="Google Shape;399;p82"/>
            <p:cNvPicPr preferRelativeResize="0"/>
            <p:nvPr/>
          </p:nvPicPr>
          <p:blipFill rotWithShape="1">
            <a:blip r:embed="rId9">
              <a:alphaModFix/>
            </a:blip>
            <a:srcRect b="0" l="0" r="0" t="0"/>
            <a:stretch/>
          </p:blipFill>
          <p:spPr>
            <a:xfrm>
              <a:off x="0" y="0"/>
              <a:ext cx="5031458" cy="314823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67"/>
          <p:cNvSpPr txBox="1"/>
          <p:nvPr>
            <p:ph type="title"/>
          </p:nvPr>
        </p:nvSpPr>
        <p:spPr>
          <a:xfrm>
            <a:off x="892969" y="1701105"/>
            <a:ext cx="7358100" cy="1741200"/>
          </a:xfrm>
          <a:prstGeom prst="rect">
            <a:avLst/>
          </a:prstGeom>
          <a:noFill/>
          <a:ln>
            <a:noFill/>
          </a:ln>
        </p:spPr>
        <p:txBody>
          <a:bodyPr anchorCtr="0" anchor="ctr" bIns="32750" lIns="32750" spcFirstLastPara="1" rIns="32750" wrap="square" tIns="32750">
            <a:noAutofit/>
          </a:bodyPr>
          <a:lstStyle/>
          <a:p>
            <a:pPr indent="0" lvl="0" marL="0" rtl="0" algn="ctr">
              <a:lnSpc>
                <a:spcPct val="100000"/>
              </a:lnSpc>
              <a:spcBef>
                <a:spcPts val="0"/>
              </a:spcBef>
              <a:spcAft>
                <a:spcPts val="0"/>
              </a:spcAft>
              <a:buClr>
                <a:srgbClr val="000000"/>
              </a:buClr>
              <a:buSzPts val="5200"/>
              <a:buFont typeface="Gill Sans"/>
              <a:buNone/>
            </a:pPr>
            <a:r>
              <a:rPr lang="en" sz="4800"/>
              <a:t>Logistic Regression</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68"/>
          <p:cNvSpPr txBox="1"/>
          <p:nvPr/>
        </p:nvSpPr>
        <p:spPr>
          <a:xfrm>
            <a:off x="6613275" y="4451400"/>
            <a:ext cx="2387700" cy="6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u="sng">
                <a:solidFill>
                  <a:schemeClr val="hlink"/>
                </a:solidFill>
                <a:latin typeface="Gill Sans"/>
                <a:ea typeface="Gill Sans"/>
                <a:cs typeface="Gill Sans"/>
                <a:sym typeface="Gill Sans"/>
                <a:hlinkClick r:id="rId3"/>
              </a:rPr>
              <a:t>Try this out!</a:t>
            </a:r>
            <a:endParaRPr sz="2500">
              <a:latin typeface="Gill Sans"/>
              <a:ea typeface="Gill Sans"/>
              <a:cs typeface="Gill Sans"/>
              <a:sym typeface="Gill Sans"/>
            </a:endParaRPr>
          </a:p>
        </p:txBody>
      </p:sp>
      <p:pic>
        <p:nvPicPr>
          <p:cNvPr id="264" name="Google Shape;264;p68"/>
          <p:cNvPicPr preferRelativeResize="0"/>
          <p:nvPr/>
        </p:nvPicPr>
        <p:blipFill>
          <a:blip r:embed="rId4">
            <a:alphaModFix/>
          </a:blip>
          <a:stretch>
            <a:fillRect/>
          </a:stretch>
        </p:blipFill>
        <p:spPr>
          <a:xfrm>
            <a:off x="152400" y="152400"/>
            <a:ext cx="7239875" cy="41370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69"/>
          <p:cNvPicPr preferRelativeResize="0"/>
          <p:nvPr/>
        </p:nvPicPr>
        <p:blipFill rotWithShape="1">
          <a:blip r:embed="rId3">
            <a:alphaModFix/>
          </a:blip>
          <a:srcRect b="0" l="0" r="0" t="14610"/>
          <a:stretch/>
        </p:blipFill>
        <p:spPr>
          <a:xfrm>
            <a:off x="1551850" y="1018275"/>
            <a:ext cx="5665501" cy="3574925"/>
          </a:xfrm>
          <a:prstGeom prst="rect">
            <a:avLst/>
          </a:prstGeom>
          <a:noFill/>
          <a:ln>
            <a:noFill/>
          </a:ln>
        </p:spPr>
      </p:pic>
      <p:sp>
        <p:nvSpPr>
          <p:cNvPr id="270" name="Google Shape;270;p69"/>
          <p:cNvSpPr txBox="1"/>
          <p:nvPr/>
        </p:nvSpPr>
        <p:spPr>
          <a:xfrm>
            <a:off x="206925" y="151225"/>
            <a:ext cx="86268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A2FF"/>
                </a:solidFill>
                <a:latin typeface="Gill Sans"/>
                <a:ea typeface="Gill Sans"/>
                <a:cs typeface="Gill Sans"/>
                <a:sym typeface="Gill Sans"/>
              </a:rPr>
              <a:t>Is there a relationship between fare paid and survival on the Titanic?</a:t>
            </a:r>
            <a:endParaRPr sz="2400">
              <a:solidFill>
                <a:srgbClr val="00A2FF"/>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70"/>
          <p:cNvPicPr preferRelativeResize="0"/>
          <p:nvPr/>
        </p:nvPicPr>
        <p:blipFill>
          <a:blip r:embed="rId3">
            <a:alphaModFix/>
          </a:blip>
          <a:stretch>
            <a:fillRect/>
          </a:stretch>
        </p:blipFill>
        <p:spPr>
          <a:xfrm>
            <a:off x="152400" y="152400"/>
            <a:ext cx="6733575"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71"/>
          <p:cNvPicPr preferRelativeResize="0"/>
          <p:nvPr/>
        </p:nvPicPr>
        <p:blipFill>
          <a:blip r:embed="rId3">
            <a:alphaModFix/>
          </a:blip>
          <a:stretch>
            <a:fillRect/>
          </a:stretch>
        </p:blipFill>
        <p:spPr>
          <a:xfrm>
            <a:off x="152400" y="152400"/>
            <a:ext cx="6141687"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72"/>
          <p:cNvPicPr preferRelativeResize="0"/>
          <p:nvPr/>
        </p:nvPicPr>
        <p:blipFill>
          <a:blip r:embed="rId3">
            <a:alphaModFix/>
          </a:blip>
          <a:stretch>
            <a:fillRect/>
          </a:stretch>
        </p:blipFill>
        <p:spPr>
          <a:xfrm>
            <a:off x="152400" y="152400"/>
            <a:ext cx="6141687" cy="4838700"/>
          </a:xfrm>
          <a:prstGeom prst="rect">
            <a:avLst/>
          </a:prstGeom>
          <a:noFill/>
          <a:ln>
            <a:noFill/>
          </a:ln>
        </p:spPr>
      </p:pic>
      <p:pic>
        <p:nvPicPr>
          <p:cNvPr id="286" name="Google Shape;286;p72"/>
          <p:cNvPicPr preferRelativeResize="0"/>
          <p:nvPr/>
        </p:nvPicPr>
        <p:blipFill rotWithShape="1">
          <a:blip r:embed="rId4">
            <a:alphaModFix/>
          </a:blip>
          <a:srcRect b="0" l="0" r="0" t="0"/>
          <a:stretch/>
        </p:blipFill>
        <p:spPr>
          <a:xfrm>
            <a:off x="5015475" y="1098575"/>
            <a:ext cx="4061475" cy="2506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73"/>
          <p:cNvSpPr txBox="1"/>
          <p:nvPr>
            <p:ph type="title"/>
          </p:nvPr>
        </p:nvSpPr>
        <p:spPr>
          <a:xfrm>
            <a:off x="892969" y="1701105"/>
            <a:ext cx="7358100" cy="1741200"/>
          </a:xfrm>
          <a:prstGeom prst="rect">
            <a:avLst/>
          </a:prstGeom>
          <a:noFill/>
          <a:ln>
            <a:noFill/>
          </a:ln>
        </p:spPr>
        <p:txBody>
          <a:bodyPr anchorCtr="0" anchor="ctr" bIns="32750" lIns="32750" spcFirstLastPara="1" rIns="32750" wrap="square" tIns="32750">
            <a:noAutofit/>
          </a:bodyPr>
          <a:lstStyle/>
          <a:p>
            <a:pPr indent="0" lvl="0" marL="0" rtl="0" algn="ctr">
              <a:lnSpc>
                <a:spcPct val="100000"/>
              </a:lnSpc>
              <a:spcBef>
                <a:spcPts val="0"/>
              </a:spcBef>
              <a:spcAft>
                <a:spcPts val="0"/>
              </a:spcAft>
              <a:buClr>
                <a:srgbClr val="000000"/>
              </a:buClr>
              <a:buSzPts val="5200"/>
              <a:buFont typeface="Gill Sans"/>
              <a:buNone/>
            </a:pPr>
            <a:r>
              <a:rPr lang="en" sz="4800"/>
              <a:t>Prediction</a:t>
            </a:r>
            <a:endParaRPr sz="4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74"/>
          <p:cNvPicPr preferRelativeResize="0"/>
          <p:nvPr/>
        </p:nvPicPr>
        <p:blipFill rotWithShape="1">
          <a:blip r:embed="rId3">
            <a:alphaModFix/>
          </a:blip>
          <a:srcRect b="0" l="10294" r="17257" t="0"/>
          <a:stretch/>
        </p:blipFill>
        <p:spPr>
          <a:xfrm>
            <a:off x="684713" y="922550"/>
            <a:ext cx="2848174" cy="2065250"/>
          </a:xfrm>
          <a:prstGeom prst="rect">
            <a:avLst/>
          </a:prstGeom>
          <a:noFill/>
          <a:ln>
            <a:noFill/>
          </a:ln>
        </p:spPr>
      </p:pic>
      <p:sp>
        <p:nvSpPr>
          <p:cNvPr id="297" name="Google Shape;297;p74"/>
          <p:cNvSpPr txBox="1"/>
          <p:nvPr/>
        </p:nvSpPr>
        <p:spPr>
          <a:xfrm>
            <a:off x="206925" y="151225"/>
            <a:ext cx="86268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00A2FF"/>
                </a:solidFill>
                <a:latin typeface="Gill Sans"/>
                <a:ea typeface="Gill Sans"/>
                <a:cs typeface="Gill Sans"/>
                <a:sym typeface="Gill Sans"/>
              </a:rPr>
              <a:t>Can we predict the future using models?</a:t>
            </a:r>
            <a:endParaRPr sz="2800">
              <a:solidFill>
                <a:srgbClr val="00A2FF"/>
              </a:solidFill>
              <a:latin typeface="Gill Sans"/>
              <a:ea typeface="Gill Sans"/>
              <a:cs typeface="Gill Sans"/>
              <a:sym typeface="Gill Sans"/>
            </a:endParaRPr>
          </a:p>
        </p:txBody>
      </p:sp>
      <p:sp>
        <p:nvSpPr>
          <p:cNvPr id="298" name="Google Shape;298;p74"/>
          <p:cNvSpPr txBox="1"/>
          <p:nvPr/>
        </p:nvSpPr>
        <p:spPr>
          <a:xfrm>
            <a:off x="3923400" y="837825"/>
            <a:ext cx="5054700" cy="22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00BA38"/>
                </a:solidFill>
                <a:latin typeface="Gill Sans"/>
                <a:ea typeface="Gill Sans"/>
                <a:cs typeface="Gill Sans"/>
                <a:sym typeface="Gill Sans"/>
              </a:rPr>
              <a:t>Once we’ve built a model (e.g., a logistic regression), can we use it to predict outcomes on “unseen” data?</a:t>
            </a:r>
            <a:endParaRPr sz="2200">
              <a:solidFill>
                <a:srgbClr val="00BA38"/>
              </a:solidFill>
              <a:latin typeface="Gill Sans"/>
              <a:ea typeface="Gill Sans"/>
              <a:cs typeface="Gill Sans"/>
              <a:sym typeface="Gill Sans"/>
            </a:endParaRPr>
          </a:p>
          <a:p>
            <a:pPr indent="0" lvl="0" marL="0" rtl="0" algn="l">
              <a:spcBef>
                <a:spcPts val="0"/>
              </a:spcBef>
              <a:spcAft>
                <a:spcPts val="0"/>
              </a:spcAft>
              <a:buNone/>
            </a:pPr>
            <a:r>
              <a:t/>
            </a:r>
            <a:endParaRPr sz="2200">
              <a:solidFill>
                <a:srgbClr val="00BA38"/>
              </a:solidFill>
              <a:latin typeface="Gill Sans"/>
              <a:ea typeface="Gill Sans"/>
              <a:cs typeface="Gill Sans"/>
              <a:sym typeface="Gill Sans"/>
            </a:endParaRPr>
          </a:p>
          <a:p>
            <a:pPr indent="0" lvl="0" marL="0" rtl="0" algn="l">
              <a:spcBef>
                <a:spcPts val="0"/>
              </a:spcBef>
              <a:spcAft>
                <a:spcPts val="0"/>
              </a:spcAft>
              <a:buNone/>
            </a:pPr>
            <a:r>
              <a:rPr lang="en" sz="2200">
                <a:solidFill>
                  <a:schemeClr val="lt1"/>
                </a:solidFill>
                <a:latin typeface="Gill Sans"/>
                <a:ea typeface="Gill Sans"/>
                <a:cs typeface="Gill Sans"/>
                <a:sym typeface="Gill Sans"/>
              </a:rPr>
              <a:t>To find out, let’s split our dataset into two subsets: train and test. </a:t>
            </a:r>
            <a:endParaRPr sz="2200">
              <a:solidFill>
                <a:schemeClr val="lt1"/>
              </a:solidFill>
              <a:latin typeface="Gill Sans"/>
              <a:ea typeface="Gill Sans"/>
              <a:cs typeface="Gill Sans"/>
              <a:sym typeface="Gill Sans"/>
            </a:endParaRPr>
          </a:p>
        </p:txBody>
      </p:sp>
      <p:sp>
        <p:nvSpPr>
          <p:cNvPr id="299" name="Google Shape;299;p74"/>
          <p:cNvSpPr txBox="1"/>
          <p:nvPr/>
        </p:nvSpPr>
        <p:spPr>
          <a:xfrm>
            <a:off x="446875" y="3224225"/>
            <a:ext cx="8215800" cy="11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6"/>
                </a:solidFill>
                <a:latin typeface="Raleway Thin"/>
                <a:ea typeface="Raleway Thin"/>
                <a:cs typeface="Raleway Thin"/>
                <a:sym typeface="Raleway Thin"/>
              </a:rPr>
              <a:t>Q) Is this possible? If so, what are some methods for doing so?</a:t>
            </a:r>
            <a:endParaRPr sz="1600">
              <a:solidFill>
                <a:schemeClr val="accent6"/>
              </a:solidFill>
              <a:latin typeface="Raleway Thin"/>
              <a:ea typeface="Raleway Thin"/>
              <a:cs typeface="Raleway Thin"/>
              <a:sym typeface="Raleway Thin"/>
            </a:endParaRPr>
          </a:p>
          <a:p>
            <a:pPr indent="0" lvl="0" marL="0" rtl="0" algn="l">
              <a:spcBef>
                <a:spcPts val="0"/>
              </a:spcBef>
              <a:spcAft>
                <a:spcPts val="0"/>
              </a:spcAft>
              <a:buNone/>
            </a:pPr>
            <a:r>
              <a:t/>
            </a:r>
            <a:endParaRPr sz="1600">
              <a:solidFill>
                <a:schemeClr val="accent6"/>
              </a:solidFill>
              <a:latin typeface="Raleway Thin"/>
              <a:ea typeface="Raleway Thin"/>
              <a:cs typeface="Raleway Thin"/>
              <a:sym typeface="Raleway Thin"/>
            </a:endParaRPr>
          </a:p>
          <a:p>
            <a:pPr indent="0" lvl="0" marL="0" rtl="0" algn="l">
              <a:spcBef>
                <a:spcPts val="0"/>
              </a:spcBef>
              <a:spcAft>
                <a:spcPts val="0"/>
              </a:spcAft>
              <a:buNone/>
            </a:pPr>
            <a:r>
              <a:rPr i="1" lang="en" sz="1600">
                <a:solidFill>
                  <a:schemeClr val="accent6"/>
                </a:solidFill>
                <a:latin typeface="Raleway Thin"/>
                <a:ea typeface="Raleway Thin"/>
                <a:cs typeface="Raleway Thin"/>
                <a:sym typeface="Raleway Thin"/>
              </a:rPr>
              <a:t>As an example to think about, suppose we collect brain imaging, genetics, self-report questions, etc. on a group of young individuals, and some of them go on to later develop Major Depressive Disorder (MDD) as adults. Can we use the information we collected when they were young to predict who will develop MDD?</a:t>
            </a:r>
            <a:endParaRPr i="1" sz="1600">
              <a:solidFill>
                <a:schemeClr val="accent6"/>
              </a:solidFill>
              <a:latin typeface="Raleway Thin"/>
              <a:ea typeface="Raleway Thin"/>
              <a:cs typeface="Raleway Thin"/>
              <a:sym typeface="Raleway Thi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