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00303b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e00303b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00303b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00303b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e00303b4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e00303b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e00303b4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e00303b4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00303b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00303b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00303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00303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00303b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00303b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00303b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00303b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00303b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e00303b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00303b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00303b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00303b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00303b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e00303b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e00303b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obiasgerstenberg.github.io/r_tutorial/r_tutorial.html" TargetMode="External"/><Relationship Id="rId4" Type="http://schemas.openxmlformats.org/officeDocument/2006/relationships/hyperlink" Target="https://tobiasgerstenberg.github.io/r_tutorial/r_tutorial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ran.r-project.org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markdown.rstudio.com/lesson-1.html" TargetMode="External"/><Relationship Id="rId4" Type="http://schemas.openxmlformats.org/officeDocument/2006/relationships/hyperlink" Target="https://vimeo.com/1784854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-project.org/about.html" TargetMode="External"/><Relationship Id="rId4" Type="http://schemas.openxmlformats.org/officeDocument/2006/relationships/hyperlink" Target="https://cran.r-project.org/doc/manuals/r-release/R-intro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an.rstudio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rstudio.com/products/rstudio/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dild.gitbooks.io/qetxrbook/content/rintro/rstudio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R </a:t>
            </a:r>
            <a:endParaRPr sz="8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Setting up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9" name="Google Shape;69;p13"/>
          <p:cNvSpPr txBox="1"/>
          <p:nvPr/>
        </p:nvSpPr>
        <p:spPr>
          <a:xfrm>
            <a:off x="448200" y="4215100"/>
            <a:ext cx="821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rPr>
              <a:t>R bootcamp -- 2020</a:t>
            </a:r>
            <a:endParaRPr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Leili Mortazavi -- Includes material adopted from Tobias Gerstenberg’s </a:t>
            </a:r>
            <a:r>
              <a:rPr lang="en" u="sng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https://tobiasgerstenberg.github.io/r_tutorial/r_tutorial.html</a:t>
            </a:r>
            <a:endParaRPr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packages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58675" y="1699625"/>
            <a:ext cx="33990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Packages extent the functionality of R. Currently, there are more the 7000 packages available on the main repository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CRAN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 few packages are already installed when you install RStudio.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To see a list of all your </a:t>
            </a:r>
            <a:r>
              <a:rPr lang="en" sz="1200" u="sng">
                <a:solidFill>
                  <a:srgbClr val="666666"/>
                </a:solidFill>
              </a:rPr>
              <a:t>installed</a:t>
            </a:r>
            <a:r>
              <a:rPr lang="en" sz="1200">
                <a:solidFill>
                  <a:srgbClr val="666666"/>
                </a:solidFill>
              </a:rPr>
              <a:t> packages, go to: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en" sz="1200">
                <a:solidFill>
                  <a:srgbClr val="666666"/>
                </a:solidFill>
              </a:rPr>
              <a:t>The bottom right window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en" sz="1200">
                <a:solidFill>
                  <a:srgbClr val="666666"/>
                </a:solidFill>
              </a:rPr>
              <a:t>Click on the tab called “Packages”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You also need to </a:t>
            </a:r>
            <a:r>
              <a:rPr i="1" lang="en" sz="1200">
                <a:solidFill>
                  <a:srgbClr val="666666"/>
                </a:solidFill>
              </a:rPr>
              <a:t>load </a:t>
            </a:r>
            <a:r>
              <a:rPr lang="en" sz="1200">
                <a:solidFill>
                  <a:srgbClr val="666666"/>
                </a:solidFill>
              </a:rPr>
              <a:t>packages in every session.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The ones with a blue checkmark are </a:t>
            </a:r>
            <a:r>
              <a:rPr lang="en" sz="1200" u="sng">
                <a:solidFill>
                  <a:srgbClr val="666666"/>
                </a:solidFill>
              </a:rPr>
              <a:t>loaded.</a:t>
            </a:r>
            <a:r>
              <a:rPr lang="en" sz="1200">
                <a:solidFill>
                  <a:srgbClr val="666666"/>
                </a:solidFill>
              </a:rPr>
              <a:t> The other ones are installed but not loaded. 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152" y="738725"/>
            <a:ext cx="4678047" cy="42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4748650" y="3553500"/>
            <a:ext cx="7044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748650" y="4196775"/>
            <a:ext cx="7044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Packages: install new packages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install new packages, do: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run the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00" y="1768025"/>
            <a:ext cx="4999050" cy="31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59190" l="0" r="68749" t="0"/>
          <a:stretch/>
        </p:blipFill>
        <p:spPr>
          <a:xfrm>
            <a:off x="471900" y="3575300"/>
            <a:ext cx="2857625" cy="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Packages: load packages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71900" y="1770950"/>
            <a:ext cx="49962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we mentioned, it’s not enough to install a package. You also need to </a:t>
            </a:r>
            <a:r>
              <a:rPr lang="en" sz="1600" u="sng"/>
              <a:t>load</a:t>
            </a:r>
            <a:r>
              <a:rPr lang="en" sz="1600"/>
              <a:t> the necessary packages for your session.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 load a package, you can either click on the checkbox from the packages pane.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Or run the code: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5" y="4103675"/>
            <a:ext cx="3448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050" y="1819270"/>
            <a:ext cx="3448050" cy="316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RMarkdown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2550" y="4409250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https://rmarkdown.rstudio.com/lesson-1.html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406350" y="2014800"/>
            <a:ext cx="82530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RMarkdown is an amazing way to have clean organized and reproducible R scripts.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even embed text and have your code and its outputs be printed in a neat PDF document.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Here’s a 1-minute video to give you an overview: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https://vimeo.com/178485416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Throughout the bootcamp, we’ll be using RMarkdown files to code, so you’ll get a feel for it.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692050"/>
            <a:ext cx="82221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R?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R?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RStudio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RStudio?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RStudio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RStudio 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Packages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packages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packages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RMarkdown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07100" y="2043300"/>
            <a:ext cx="81618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Programming language specifically designed for statistical computation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Powerful, flexible, and widely used in the statistical community.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495925" y="4221225"/>
            <a:ext cx="6146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https://www.r-project.org/about.html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Introduction to R (manual):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https://cran.r-project.org/doc/manuals/r-release/R-intro.pdf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699875"/>
            <a:ext cx="82221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What R is very good at: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data visualization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data manipulation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statistics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project documentation with R Markdown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R compared to python: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you can do everything with Python (whereas R is a more specialized language)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Python is the main language for machine learning (deep learning)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you can program experiments in Python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Depending on what research you do, I strongly suggest to learn Python, too!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Many resea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rchers use both languages together.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2650" y="1644025"/>
            <a:ext cx="85206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Go on this link to download R 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https://cran.rstudio.com/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Select the version that works for your operating system, and </a:t>
            </a:r>
            <a:r>
              <a:rPr lang="en" sz="1400" u="sng">
                <a:solidFill>
                  <a:srgbClr val="666666"/>
                </a:solidFill>
              </a:rPr>
              <a:t>download the latest release (R-3.6.0).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571750"/>
            <a:ext cx="7736699" cy="16256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22650" y="4457100"/>
            <a:ext cx="7736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you’ve downloaded R, install it following the instructions on the screen.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R is a Unix based language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So, R code can be run from within Terminal.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BUT: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Your code and analyses will be MUCH cleaner, more organized, easier to debug, and more reproducible if you use RStudio, which is a widely used integrated development environment (IDE) for R.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RStudio?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3216050"/>
            <a:ext cx="41508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An integrated development environment for R and Python, with a console, syntax-highlighting editor that supports direct code execution, and tools for plotting, history, debugging and workspace management.</a:t>
            </a:r>
            <a:endParaRPr sz="15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20188"/>
            <a:ext cx="28575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400" y="1909075"/>
            <a:ext cx="3657325" cy="30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1225"/>
            <a:ext cx="4426874" cy="171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RStudio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6691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Download RStudio Desktop from here: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https://rstudio.com/products/rstudio/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275" y="2081226"/>
            <a:ext cx="4704801" cy="29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11700" y="3687350"/>
            <a:ext cx="61467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Download the Open Source Edition: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Then install the version that is compatible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your device.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6939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 environment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435250" y="4556350"/>
            <a:ext cx="25719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https://edild.gitbooks.io/qetxrbook/content/rintro/rstudio.html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36650"/>
            <a:ext cx="6059576" cy="34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