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1" r:id="rId6"/>
    <p:sldId id="259" r:id="rId7"/>
    <p:sldId id="265" r:id="rId8"/>
    <p:sldId id="260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D0699-CB13-4AF4-8DAD-A071E338F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256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5F8D8-C9E6-431A-934C-2550F146D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35E7B-07FE-4089-B1E9-A311ED57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764D-901F-4400-A244-B50711D333C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E1685-9CEF-4304-AF6A-229F7DF6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47D42-68ED-48EB-A6B1-8C7AAC5FB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E774-9512-4227-AE2E-72142E224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3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357A-A7DE-43A8-BDE0-8188DE4B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63CF2-ED64-467B-A47B-53A9AE11B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E9879-FA0B-4E7D-9CBC-AE5ED335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764D-901F-4400-A244-B50711D333C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BE75B-FD11-4B2E-AF43-C212230B1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0111F-141E-4051-9A13-7D2F77A0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E774-9512-4227-AE2E-72142E224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4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409AC-EE3C-43D6-9F3D-A5B52C61A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DCDCC-3C32-41EE-9D48-962B47593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83046-7439-4DBF-9407-DE3E58368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764D-901F-4400-A244-B50711D333C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E87B1-CF46-4432-A44D-D295FF40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01DA5-A1D6-4AD8-8452-F899A5E5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E774-9512-4227-AE2E-72142E224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7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4FA4-0BED-41D5-9BFD-A340B3AE2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86192-8CAC-42FD-97A1-AF775C843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867D1-F857-4C97-93A4-0E2B3E9B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764D-901F-4400-A244-B50711D333C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E7893-B891-4E3A-9413-7892B104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B4D7C-6A82-4232-892C-6F0D395E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E774-9512-4227-AE2E-72142E224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6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12AF-4ED6-4966-A0EC-877477412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F473F-6C54-46F0-9A19-6EA24F934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05318-7DE4-484A-8AC0-00379C9A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764D-901F-4400-A244-B50711D333C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3DF83-FDA0-4164-82DE-5E3549A9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AD1D0-D0C1-4E6E-B53F-8FFD0AFB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E774-9512-4227-AE2E-72142E224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0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952AD-4D7D-463A-AFEA-CAB4E0B32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0952E-26CD-4646-86E7-848AC32B3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0349"/>
            <a:ext cx="5181600" cy="4646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EBE23-886E-4E2C-8FB5-BAFB6FD42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30349"/>
            <a:ext cx="5181600" cy="464661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55B96-055B-416C-95EB-BC33DFFD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764D-901F-4400-A244-B50711D333C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3BD4-97D4-41D7-B029-F8B59F5D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81031-F37E-42B3-B27E-6CB2B3A7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E774-9512-4227-AE2E-72142E224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7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C3A77-BC92-4C4B-9663-7F42707C1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EFF8C-C1A6-4006-828A-C63FB3A53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07D98-EE29-4209-8ED4-A0F2F59ED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BBE99-4F77-4D05-87D5-AAE06F637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5A657B-C99E-4609-9A47-BB5F522C9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1F2294-2871-480E-BCF3-3849DA1A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764D-901F-4400-A244-B50711D333C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1191F3-746D-43E2-B335-EDBFCC0D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82F0F-E7BF-496A-AF99-857D18AB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E774-9512-4227-AE2E-72142E224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3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E8609-2CFA-4ECC-9BA0-6775E7B7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34FA6-C90E-458D-B6FF-E62A8A6E9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764D-901F-4400-A244-B50711D333C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10C52-690A-4112-B89B-4D152503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44A3F-87CB-4E49-8CDA-D0B8F25E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E774-9512-4227-AE2E-72142E224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32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70ACB-914C-4BF0-82DA-4C80EF000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764D-901F-4400-A244-B50711D333C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A507D1-17C6-4C09-BC41-CF640E1D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63266-73FA-4A08-9554-8ADE7FF2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E774-9512-4227-AE2E-72142E224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9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54EBD-C9A1-4AA5-8D56-FFC6A517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9D7F9-C97D-4A92-8A8B-59433B995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B3C86-6BF3-49A4-9D1E-0FA5265C7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89924-9ECF-4ACA-AB9C-D1064B1D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764D-901F-4400-A244-B50711D333C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B462B-2C92-4163-BC64-019F0808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789EB-B8C5-4993-8CA4-3E323E1B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E774-9512-4227-AE2E-72142E224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9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48EC-A8D4-49A8-8055-8C8FBAAE2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F9B050-30E6-47BA-8A73-E15739CE0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D150-6BC8-4918-81A2-2CEEC3752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57907-A111-4C28-9ECE-A77B9D0D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764D-901F-4400-A244-B50711D333C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53F04-74E8-4852-AC6A-614B1A23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53FAD-0F4C-4DA9-8307-75A260A9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E774-9512-4227-AE2E-72142E224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9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C57DF-82C1-4552-9758-A18F4A0F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761DF-E04A-407A-85DF-8CA51395B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EA165-3127-4B47-80F4-B88A21255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6764D-901F-4400-A244-B50711D333C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D4BAA-D0DE-4966-AD36-CA286EEAA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71117-3987-42DC-B298-4530321A9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5E774-9512-4227-AE2E-72142E224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1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1D41-9534-440C-A6C7-27FA909F2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Introductionto</a:t>
            </a:r>
            <a:r>
              <a:rPr lang="en-US" sz="5400" dirty="0"/>
              <a:t> </a:t>
            </a:r>
            <a:r>
              <a:rPr lang="en-US" sz="5400" dirty="0" err="1"/>
              <a:t>Asp.Net</a:t>
            </a:r>
            <a:r>
              <a:rPr lang="en-US" sz="5400" dirty="0"/>
              <a:t> 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50D49-EBF3-4A8E-91EF-A81F72B4A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CSE686 – Internet Programming</a:t>
            </a:r>
          </a:p>
          <a:p>
            <a:r>
              <a:rPr lang="en-US" dirty="0"/>
              <a:t>Spring 2018</a:t>
            </a:r>
          </a:p>
        </p:txBody>
      </p:sp>
    </p:spTree>
    <p:extLst>
      <p:ext uri="{BB962C8B-B14F-4D97-AF65-F5344CB8AC3E}">
        <p14:creationId xmlns:p14="http://schemas.microsoft.com/office/powerpoint/2010/main" val="195041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07764-3AC5-4817-BAB4-AC3B9E2FB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app.Run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70E02-B8CD-4E9E-A9F9-0196A2F17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app.Run</a:t>
            </a:r>
            <a:r>
              <a:rPr lang="en-US" dirty="0"/>
              <a:t>(…) is similar to </a:t>
            </a:r>
            <a:r>
              <a:rPr lang="en-US" dirty="0" err="1"/>
              <a:t>app.UseXXX</a:t>
            </a:r>
            <a:r>
              <a:rPr lang="en-US" dirty="0"/>
              <a:t>(), but does not send on a request.  It is the pipeline terminus.</a:t>
            </a:r>
          </a:p>
        </p:txBody>
      </p:sp>
    </p:spTree>
    <p:extLst>
      <p:ext uri="{BB962C8B-B14F-4D97-AF65-F5344CB8AC3E}">
        <p14:creationId xmlns:p14="http://schemas.microsoft.com/office/powerpoint/2010/main" val="4144098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4C0219-14AD-4227-AF24-25828DB4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Folks</a:t>
            </a:r>
          </a:p>
        </p:txBody>
      </p:sp>
    </p:spTree>
    <p:extLst>
      <p:ext uri="{BB962C8B-B14F-4D97-AF65-F5344CB8AC3E}">
        <p14:creationId xmlns:p14="http://schemas.microsoft.com/office/powerpoint/2010/main" val="293458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3E4F-0B98-4AFC-9395-313A34EA6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3734F-E974-443B-82BF-E585BC478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Asp.Net</a:t>
            </a:r>
            <a:r>
              <a:rPr lang="en-US" dirty="0"/>
              <a:t> Core provides a framework for building and executing both Console and Web Applications</a:t>
            </a:r>
          </a:p>
          <a:p>
            <a:r>
              <a:rPr lang="en-US" dirty="0"/>
              <a:t>The 2.1 framework provides a host, responsible for startup and lifetime management.</a:t>
            </a:r>
          </a:p>
          <a:p>
            <a:pPr lvl="1"/>
            <a:r>
              <a:rPr lang="en-US" dirty="0"/>
              <a:t>Generic Host – host non-web apps</a:t>
            </a:r>
          </a:p>
          <a:p>
            <a:pPr lvl="2"/>
            <a:r>
              <a:rPr lang="en-US" dirty="0"/>
              <a:t>Windows services and executables</a:t>
            </a:r>
          </a:p>
          <a:p>
            <a:pPr lvl="1"/>
            <a:r>
              <a:rPr lang="en-US" dirty="0"/>
              <a:t>Web Host – suitable for hosting web applications</a:t>
            </a:r>
          </a:p>
          <a:p>
            <a:pPr lvl="2"/>
            <a:r>
              <a:rPr lang="en-US" dirty="0"/>
              <a:t>Create instance with </a:t>
            </a:r>
            <a:r>
              <a:rPr lang="en-US" dirty="0" err="1"/>
              <a:t>IWebHostBuilder</a:t>
            </a:r>
            <a:endParaRPr lang="en-US" dirty="0"/>
          </a:p>
          <a:p>
            <a:pPr lvl="1"/>
            <a:r>
              <a:rPr lang="en-US" dirty="0"/>
              <a:t>Primary focus is web applications</a:t>
            </a:r>
          </a:p>
          <a:p>
            <a:pPr lvl="1"/>
            <a:r>
              <a:rPr lang="en-US" dirty="0"/>
              <a:t>It provides a pluggable hosting environment that supports:</a:t>
            </a:r>
          </a:p>
          <a:p>
            <a:pPr lvl="2"/>
            <a:r>
              <a:rPr lang="en-US" dirty="0" err="1"/>
              <a:t>Kestral</a:t>
            </a:r>
            <a:r>
              <a:rPr lang="en-US" dirty="0"/>
              <a:t>, IIS, Apache, Nginx</a:t>
            </a:r>
          </a:p>
        </p:txBody>
      </p:sp>
    </p:spTree>
    <p:extLst>
      <p:ext uri="{BB962C8B-B14F-4D97-AF65-F5344CB8AC3E}">
        <p14:creationId xmlns:p14="http://schemas.microsoft.com/office/powerpoint/2010/main" val="70950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98B3-6C28-4980-9282-AB464513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Hosting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11D5A-35DC-449B-8F49-265856E0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Kestral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IIS, Apache, Nginx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400" b="1" dirty="0"/>
              <a:t>Diagrams from https://docs.microsoft.com/en-us/aspnet/core/fundamentals/servers/?view=aspnetcore-2.2&amp;tabs=windows</a:t>
            </a:r>
            <a:br>
              <a:rPr lang="en-US" sz="1400" b="1" dirty="0"/>
            </a:br>
            <a:endParaRPr lang="en-US" sz="1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038CB6-C066-4D46-AF60-4CE6CB174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5" y="1870075"/>
            <a:ext cx="6153150" cy="1390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7DC103-68E9-4A50-BFFD-FD7AE5FF8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162" y="4152900"/>
            <a:ext cx="86010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07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FEE3F-BA33-4C9C-BEEC-1AC4DF109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Asp.Net</a:t>
            </a:r>
            <a:r>
              <a:rPr lang="en-US" dirty="0"/>
              <a:t> Core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6224B-BF4B-474A-BB83-B12BD24AD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an application pipeline that supports pluggable services</a:t>
            </a:r>
          </a:p>
          <a:p>
            <a:r>
              <a:rPr lang="en-US" dirty="0"/>
              <a:t>Pipeline services are delivered via a Dependency Injection Container</a:t>
            </a:r>
          </a:p>
          <a:p>
            <a:r>
              <a:rPr lang="en-US" dirty="0"/>
              <a:t>The pipeline is configured with one or more components.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600" b="1" dirty="0"/>
              <a:t>Diagram from https://docs.microsoft.com/en-us/aspnet/core/fundamentals/middleware/?view=aspnetcore-2.2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0BBFE9-C570-4CAE-B5F6-80978C609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2823999"/>
            <a:ext cx="4838700" cy="2938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B1A4DB-CA4D-4229-AC8A-81DB5D8B3380}"/>
              </a:ext>
            </a:extLst>
          </p:cNvPr>
          <p:cNvSpPr txBox="1"/>
          <p:nvPr/>
        </p:nvSpPr>
        <p:spPr>
          <a:xfrm>
            <a:off x="6483350" y="3136900"/>
            <a:ext cx="3835400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Middleware components pass Requests to next component via Request Delegates.  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Each component configures a lambda that binds to a Request Delegate, defining its processing and invoking a next() function.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When a Request arrives the middleware delegate sequence is invoked. </a:t>
            </a:r>
          </a:p>
        </p:txBody>
      </p:sp>
    </p:spTree>
    <p:extLst>
      <p:ext uri="{BB962C8B-B14F-4D97-AF65-F5344CB8AC3E}">
        <p14:creationId xmlns:p14="http://schemas.microsoft.com/office/powerpoint/2010/main" val="328598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5362-8151-421C-917C-0131BE2C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6D573-69C2-4FFA-A768-63A4A2AAB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Middleware is software that's assembled into an app pipeline to handle requests and responses. Each component:</a:t>
            </a:r>
          </a:p>
          <a:p>
            <a:pPr lvl="1"/>
            <a:r>
              <a:rPr lang="en-US" dirty="0"/>
              <a:t>Chooses whether to pass the request to the next component in the pipeline.</a:t>
            </a:r>
          </a:p>
          <a:p>
            <a:pPr lvl="1"/>
            <a:r>
              <a:rPr lang="en-US" dirty="0"/>
              <a:t>Can perform work before and after the next component in the pipeline.</a:t>
            </a:r>
          </a:p>
          <a:p>
            <a:r>
              <a:rPr lang="en-US" dirty="0"/>
              <a:t>Request delegates are used to build the request pipeline. The request delegates handle each HTTP request.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points, above, are taken from:</a:t>
            </a:r>
          </a:p>
          <a:p>
            <a:pPr marL="457200" lvl="1" indent="0">
              <a:buNone/>
            </a:pPr>
            <a:r>
              <a:rPr lang="en-US" sz="1800" b="1" dirty="0"/>
              <a:t>https://docs.microsoft.com/en-us/aspnet/core/fundamentals/middleware/?view=aspnetcore-2.2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88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6EF8-4FFD-4058-88B2-567DA520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0573C-C9D9-4A1E-931E-1841AA316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configure pipeline middleware using the Configure method, provided by the Startup class.</a:t>
            </a:r>
          </a:p>
          <a:p>
            <a:pPr lvl="1"/>
            <a:r>
              <a:rPr lang="en-US" dirty="0"/>
              <a:t>Services include:</a:t>
            </a:r>
          </a:p>
          <a:p>
            <a:pPr lvl="2"/>
            <a:r>
              <a:rPr lang="en-US" dirty="0"/>
              <a:t>Serving static files</a:t>
            </a:r>
          </a:p>
          <a:p>
            <a:pPr lvl="2"/>
            <a:r>
              <a:rPr lang="en-US" dirty="0"/>
              <a:t>MVC routing and operations</a:t>
            </a:r>
          </a:p>
          <a:p>
            <a:pPr lvl="2"/>
            <a:r>
              <a:rPr lang="en-US" dirty="0"/>
              <a:t>Custom services</a:t>
            </a:r>
          </a:p>
          <a:p>
            <a:pPr lvl="1"/>
            <a:r>
              <a:rPr lang="en-US" dirty="0"/>
              <a:t>Service lifetime:</a:t>
            </a:r>
          </a:p>
          <a:p>
            <a:pPr lvl="2"/>
            <a:r>
              <a:rPr lang="en-US" dirty="0" err="1"/>
              <a:t>AddSingletonService</a:t>
            </a:r>
            <a:r>
              <a:rPr lang="en-US" dirty="0"/>
              <a:t>&lt;</a:t>
            </a:r>
            <a:r>
              <a:rPr lang="en-US" dirty="0" err="1"/>
              <a:t>IService</a:t>
            </a:r>
            <a:r>
              <a:rPr lang="en-US" dirty="0"/>
              <a:t>, Service&gt;()</a:t>
            </a:r>
            <a:br>
              <a:rPr lang="en-US" dirty="0"/>
            </a:br>
            <a:r>
              <a:rPr lang="en-US" dirty="0"/>
              <a:t>Singleton service used for the lifetime of the Application</a:t>
            </a:r>
          </a:p>
          <a:p>
            <a:pPr lvl="2"/>
            <a:r>
              <a:rPr lang="en-US" dirty="0" err="1"/>
              <a:t>AddScopedService</a:t>
            </a:r>
            <a:r>
              <a:rPr lang="en-US" dirty="0"/>
              <a:t>&lt;</a:t>
            </a:r>
            <a:r>
              <a:rPr lang="en-US" dirty="0" err="1"/>
              <a:t>IService</a:t>
            </a:r>
            <a:r>
              <a:rPr lang="en-US" dirty="0"/>
              <a:t>, Service&gt;()</a:t>
            </a:r>
            <a:br>
              <a:rPr lang="en-US" dirty="0"/>
            </a:br>
            <a:r>
              <a:rPr lang="en-US" dirty="0"/>
              <a:t>Singleton service used for the duration of one HTTP request</a:t>
            </a:r>
          </a:p>
          <a:p>
            <a:pPr lvl="2"/>
            <a:r>
              <a:rPr lang="en-US" dirty="0" err="1"/>
              <a:t>AddTransientService</a:t>
            </a:r>
            <a:r>
              <a:rPr lang="en-US" dirty="0"/>
              <a:t>&lt;</a:t>
            </a:r>
            <a:r>
              <a:rPr lang="en-US" dirty="0" err="1"/>
              <a:t>IService</a:t>
            </a:r>
            <a:r>
              <a:rPr lang="en-US" dirty="0"/>
              <a:t>, Service&gt;()</a:t>
            </a:r>
            <a:br>
              <a:rPr lang="en-US" dirty="0"/>
            </a:br>
            <a:r>
              <a:rPr lang="en-US" dirty="0"/>
              <a:t>Created with each request for service, possibly many times per HTTP request</a:t>
            </a:r>
          </a:p>
        </p:txBody>
      </p:sp>
    </p:spTree>
    <p:extLst>
      <p:ext uri="{BB962C8B-B14F-4D97-AF65-F5344CB8AC3E}">
        <p14:creationId xmlns:p14="http://schemas.microsoft.com/office/powerpoint/2010/main" val="3055209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CE361-6BD2-454F-829B-5B6A6E8D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7125"/>
          </a:xfrm>
        </p:spPr>
        <p:txBody>
          <a:bodyPr/>
          <a:lstStyle/>
          <a:p>
            <a:r>
              <a:rPr lang="en-US" dirty="0"/>
              <a:t>Middleware provided by the framework</a:t>
            </a:r>
            <a:br>
              <a:rPr lang="en-US" dirty="0"/>
            </a:br>
            <a:r>
              <a:rPr lang="en-US" dirty="0"/>
              <a:t>  - </a:t>
            </a:r>
            <a:r>
              <a:rPr lang="en-US" sz="3200" dirty="0"/>
              <a:t>partial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429D2-211B-4547-B453-A21A179E9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0850"/>
            <a:ext cx="10515600" cy="4456113"/>
          </a:xfrm>
        </p:spPr>
        <p:txBody>
          <a:bodyPr>
            <a:noAutofit/>
          </a:bodyPr>
          <a:lstStyle/>
          <a:p>
            <a:r>
              <a:rPr lang="en-US" sz="2000" dirty="0" err="1"/>
              <a:t>Authenication</a:t>
            </a:r>
            <a:endParaRPr lang="en-US" sz="2000" dirty="0"/>
          </a:p>
          <a:p>
            <a:r>
              <a:rPr lang="en-US" sz="2000" dirty="0"/>
              <a:t>Cookie Policy</a:t>
            </a:r>
          </a:p>
          <a:p>
            <a:r>
              <a:rPr lang="en-US" sz="2000" dirty="0"/>
              <a:t>CORS</a:t>
            </a:r>
          </a:p>
          <a:p>
            <a:r>
              <a:rPr lang="en-US" sz="2000" dirty="0"/>
              <a:t>Diagnostics</a:t>
            </a:r>
          </a:p>
          <a:p>
            <a:r>
              <a:rPr lang="en-US" sz="2000" dirty="0"/>
              <a:t>HTTPS Redirection</a:t>
            </a:r>
          </a:p>
          <a:p>
            <a:r>
              <a:rPr lang="en-US" sz="2000" dirty="0"/>
              <a:t>MVC</a:t>
            </a:r>
          </a:p>
          <a:p>
            <a:r>
              <a:rPr lang="en-US" sz="2000" dirty="0"/>
              <a:t>Routing</a:t>
            </a:r>
          </a:p>
          <a:p>
            <a:r>
              <a:rPr lang="en-US" sz="2000" dirty="0"/>
              <a:t>Session</a:t>
            </a:r>
          </a:p>
          <a:p>
            <a:r>
              <a:rPr lang="en-US" sz="2000" dirty="0"/>
              <a:t>Static Files</a:t>
            </a:r>
          </a:p>
          <a:p>
            <a:r>
              <a:rPr lang="en-US" sz="2000" dirty="0"/>
              <a:t>URL Rewriting</a:t>
            </a:r>
          </a:p>
          <a:p>
            <a:r>
              <a:rPr lang="en-US" sz="2000" dirty="0" err="1"/>
              <a:t>WebSockets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1141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CF013-B6DF-4007-98BB-16A4AEA6C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39D16-6FE7-4E41-96B1-A8F8844F7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Startup Class</a:t>
            </a:r>
          </a:p>
          <a:p>
            <a:pPr lvl="1"/>
            <a:r>
              <a:rPr lang="en-US" dirty="0" err="1"/>
              <a:t>ConfigureServices</a:t>
            </a:r>
            <a:r>
              <a:rPr lang="en-US" dirty="0"/>
              <a:t> method</a:t>
            </a:r>
          </a:p>
          <a:p>
            <a:pPr lvl="2"/>
            <a:r>
              <a:rPr lang="en-US" dirty="0"/>
              <a:t>Registers a service interface and implementing class for dependency injection using one of the </a:t>
            </a:r>
            <a:r>
              <a:rPr lang="en-US" dirty="0" err="1"/>
              <a:t>AddService</a:t>
            </a:r>
            <a:r>
              <a:rPr lang="en-US" dirty="0"/>
              <a:t> methods, described in the previous slide</a:t>
            </a:r>
          </a:p>
          <a:p>
            <a:pPr lvl="2"/>
            <a:r>
              <a:rPr lang="en-US" dirty="0"/>
              <a:t>Each </a:t>
            </a:r>
            <a:r>
              <a:rPr lang="en-US" dirty="0" err="1"/>
              <a:t>AddService</a:t>
            </a:r>
            <a:r>
              <a:rPr lang="en-US" dirty="0"/>
              <a:t> adds a service to the Dependency Injection Services container.</a:t>
            </a:r>
          </a:p>
          <a:p>
            <a:pPr lvl="1"/>
            <a:r>
              <a:rPr lang="en-US" dirty="0"/>
              <a:t>Configure method</a:t>
            </a:r>
          </a:p>
          <a:p>
            <a:pPr lvl="2"/>
            <a:r>
              <a:rPr lang="en-US" dirty="0"/>
              <a:t>Creates the application’s pipeline with </a:t>
            </a:r>
            <a:r>
              <a:rPr lang="en-US" dirty="0" err="1"/>
              <a:t>app.UseXXX</a:t>
            </a:r>
            <a:r>
              <a:rPr lang="en-US" dirty="0"/>
              <a:t>() invocations.</a:t>
            </a:r>
          </a:p>
          <a:p>
            <a:pPr lvl="2"/>
            <a:r>
              <a:rPr lang="en-US" dirty="0" err="1"/>
              <a:t>app.Run</a:t>
            </a:r>
            <a:r>
              <a:rPr lang="en-US" dirty="0"/>
              <a:t>( some write method )</a:t>
            </a:r>
          </a:p>
          <a:p>
            <a:pPr lvl="2"/>
            <a:r>
              <a:rPr lang="en-US" dirty="0"/>
              <a:t>An </a:t>
            </a:r>
            <a:r>
              <a:rPr lang="en-US" dirty="0" err="1"/>
              <a:t>app.UseXXX</a:t>
            </a:r>
            <a:r>
              <a:rPr lang="en-US" dirty="0"/>
              <a:t> invocation need not pass a message down the pipeline.</a:t>
            </a:r>
          </a:p>
          <a:p>
            <a:pPr lvl="2"/>
            <a:r>
              <a:rPr lang="en-US" dirty="0" err="1"/>
              <a:t>App.Run</a:t>
            </a:r>
            <a:r>
              <a:rPr lang="en-US" dirty="0"/>
              <a:t> executes only if all  </a:t>
            </a:r>
            <a:r>
              <a:rPr lang="en-US" dirty="0" err="1"/>
              <a:t>app.UseXXX</a:t>
            </a:r>
            <a:r>
              <a:rPr lang="en-US" dirty="0"/>
              <a:t>() middleware pass along the request message.</a:t>
            </a:r>
          </a:p>
          <a:p>
            <a:pPr lvl="2"/>
            <a:r>
              <a:rPr lang="en-US" dirty="0"/>
              <a:t>Essentially, the pipeline is the sequence of </a:t>
            </a:r>
            <a:r>
              <a:rPr lang="en-US" dirty="0" err="1"/>
              <a:t>app.UseXXX</a:t>
            </a:r>
            <a:r>
              <a:rPr lang="en-US" dirty="0"/>
              <a:t>() methods in </a:t>
            </a:r>
            <a:r>
              <a:rPr lang="en-US" dirty="0" err="1"/>
              <a:t>StartupConfigure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37756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F20F7-E4C1-4E67-9156-A53082EED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Web 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D0097-6346-4754-A3BE-395F8AE39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IWebHostBuilder</a:t>
            </a:r>
            <a:r>
              <a:rPr lang="en-US" dirty="0"/>
              <a:t> </a:t>
            </a:r>
            <a:r>
              <a:rPr lang="en-US" dirty="0" err="1"/>
              <a:t>CreateWebHostBuilder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Creates a host and defines the Startup Assembly</a:t>
            </a:r>
          </a:p>
          <a:p>
            <a:r>
              <a:rPr lang="en-US" dirty="0" err="1"/>
              <a:t>IWebHostBuilder</a:t>
            </a:r>
            <a:r>
              <a:rPr lang="en-US" dirty="0"/>
              <a:t> methods:</a:t>
            </a:r>
          </a:p>
          <a:p>
            <a:pPr lvl="1"/>
            <a:r>
              <a:rPr lang="en-US" dirty="0"/>
              <a:t>Build()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Extension methods:</a:t>
            </a:r>
          </a:p>
          <a:p>
            <a:pPr lvl="1"/>
            <a:r>
              <a:rPr lang="en-US" dirty="0"/>
              <a:t>Start(</a:t>
            </a:r>
            <a:r>
              <a:rPr lang="en-US" dirty="0" err="1"/>
              <a:t>IWebHostBuilder</a:t>
            </a:r>
            <a:r>
              <a:rPr lang="en-US" dirty="0"/>
              <a:t>, String[])</a:t>
            </a:r>
          </a:p>
          <a:p>
            <a:pPr lvl="1"/>
            <a:r>
              <a:rPr lang="en-US" dirty="0" err="1"/>
              <a:t>UseConfiguration</a:t>
            </a:r>
            <a:r>
              <a:rPr lang="en-US" dirty="0"/>
              <a:t>(</a:t>
            </a:r>
            <a:r>
              <a:rPr lang="en-US" dirty="0" err="1"/>
              <a:t>IWebHostBuilder</a:t>
            </a:r>
            <a:r>
              <a:rPr lang="en-US" dirty="0"/>
              <a:t>, </a:t>
            </a:r>
            <a:r>
              <a:rPr lang="en-US" dirty="0" err="1"/>
              <a:t>IConfiguration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UseServer</a:t>
            </a:r>
            <a:r>
              <a:rPr lang="en-US" dirty="0"/>
              <a:t>(</a:t>
            </a:r>
            <a:r>
              <a:rPr lang="en-US" dirty="0" err="1"/>
              <a:t>IWebHostBuilder</a:t>
            </a:r>
            <a:r>
              <a:rPr lang="en-US" dirty="0"/>
              <a:t>, </a:t>
            </a:r>
            <a:r>
              <a:rPr lang="en-US" dirty="0" err="1"/>
              <a:t>IServer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UseStartup</a:t>
            </a:r>
            <a:r>
              <a:rPr lang="en-US" dirty="0"/>
              <a:t>(</a:t>
            </a:r>
            <a:r>
              <a:rPr lang="en-US" dirty="0" err="1"/>
              <a:t>IWebHostBuilder</a:t>
            </a:r>
            <a:r>
              <a:rPr lang="en-US" dirty="0"/>
              <a:t>, String)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97135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504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Introductionto Asp.Net Core</vt:lpstr>
      <vt:lpstr>Introduction</vt:lpstr>
      <vt:lpstr>Web Application Hosting Options</vt:lpstr>
      <vt:lpstr>Asp.Net Core Pipeline</vt:lpstr>
      <vt:lpstr>Middleware</vt:lpstr>
      <vt:lpstr>Configuring Middleware</vt:lpstr>
      <vt:lpstr>Middleware provided by the framework   - partial list</vt:lpstr>
      <vt:lpstr>Startup</vt:lpstr>
      <vt:lpstr>Building Web Host</vt:lpstr>
      <vt:lpstr>app.Run</vt:lpstr>
      <vt:lpstr>That’s All Folks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Fawcett</dc:creator>
  <cp:lastModifiedBy>James Fawcett</cp:lastModifiedBy>
  <cp:revision>19</cp:revision>
  <dcterms:created xsi:type="dcterms:W3CDTF">2019-01-09T18:57:07Z</dcterms:created>
  <dcterms:modified xsi:type="dcterms:W3CDTF">2019-02-17T15:28:18Z</dcterms:modified>
</cp:coreProperties>
</file>