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77" r:id="rId16"/>
    <p:sldId id="278" r:id="rId17"/>
    <p:sldId id="279" r:id="rId18"/>
    <p:sldId id="280" r:id="rId19"/>
    <p:sldId id="285" r:id="rId20"/>
    <p:sldId id="281" r:id="rId21"/>
    <p:sldId id="282" r:id="rId22"/>
    <p:sldId id="283" r:id="rId23"/>
    <p:sldId id="284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AD13-85E9-B721-F9DE-3CCF73EC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4BBBC-4D70-DF2E-D3D1-E3A70DE17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56E4-8004-4411-F489-E5173D6D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8C03-5020-93D7-89A2-D0D9266B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9B20-F247-D5F8-F79F-E10DE779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98CB-EA4F-D091-6697-3AD29996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34CA-3E48-F2AE-0D4A-6BA284A7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1A13-0EF6-4565-BC58-1FA88B96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18F9-60F3-19DD-FCE2-F9112BCC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943F5-B832-FFFC-9F5B-6C2804C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16919-9738-1FA6-58E6-C273DCE2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F981B-5CFB-3C4E-C76C-0D95C5D9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D697-2BF5-BCFA-2BE9-F3382537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50A9-E475-9DFF-CF40-B7DE83CF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4099-88A4-F0D6-F803-B04BC5C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80D7-CBBE-FB5C-BC06-65012F79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DF6A-474A-BB1C-529C-DD9CB5EC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DB36-FCB9-5830-13C9-1D833406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CEB7-4277-CE4B-2893-FEA0C59E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A8B1-C410-67F7-ECBD-5A15DC44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385-7375-121F-4B8B-35B1AAED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88D7-4E18-1A75-D3BA-2045C12B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6039-ED66-8957-5C70-7B037F59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E38F-89E6-D1A2-73A0-EE81D0BF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D34C-F93F-30D5-D2EB-BD32D7A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5742-3238-B796-EF83-E9E9A267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97F8-4F56-7119-CCDB-B3725445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D9599-054F-9877-48EA-DF7C1F72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1C046-DF91-E4F3-992B-132A55A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48B7C-8BA8-E2C9-6C94-8B6DD1A5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C1D36-649F-6264-4B54-7D685699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780-6889-6508-1653-EC4D3A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5FD0-1FA1-6E80-9387-FC85604E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56ED-43B0-8A73-AE73-C5566B7F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2E53D-0FBF-93EC-473E-B26BD908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0DF3F-6B0A-013B-602D-9A39CDD38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2FF2F-7C95-CD4B-718B-9962CF70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F85A2-0CD8-D37F-FE5F-693F50DE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B25BB-2A76-F206-C493-486147C6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EFD8-C6F3-FE2E-0D3D-2E4BE1FC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CB208-3F3F-2454-AAC2-83503EC7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EE613-AE1D-E1DF-9380-B84BE872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7FF4-AF3B-D177-E723-18063B1B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4260B-010E-5AA1-ECC6-40E131F7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80EA9-BFE0-33C8-6D68-C70BCC9C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80E07-8543-83EC-61B2-F88BD260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3BB5-2BE3-AA77-8C24-3779B597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4267-20D4-17B8-B81E-9431ED0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AEC87-7B78-8B75-9D49-B9B7CC01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D77B-F768-3046-AFBD-A2D2EE0C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5B231-83E1-6032-4AE1-8E822605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6BC51-4C12-A41E-F6BD-83B61E46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2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25D3-EDF3-5414-1BE4-E0607F91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FD205-187D-F5F7-8095-594F73AD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794B-4B85-470C-CDCA-EAA59506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53A5-7391-EF26-255E-EBF0DCBC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5B1EB-4165-391D-CF1D-A071B741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9880-9E80-A68B-9EBE-05073ADD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3D20C-8CEE-4168-3587-16064410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ECAC-D839-93BF-6F7B-3590FF92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3BC4-098F-39B4-8D86-B3E700ABC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70E9-E957-48CC-811E-E40218C0530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ED47-8C9C-DA11-4757-45B524F1F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7C5E-00AD-06CE-9818-9B477943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8352-9C0A-4BC5-9F06-C6B4E2E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F82-0257-8C75-D125-43F92CD53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70250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3169367-45AE-65F0-FC01-660A35500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C93A3-F2BF-8D4D-F8D8-B68E28F8F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1D3AC-4F96-6D08-5E8A-C44FD5E51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300308-E6A0-ADE0-9E2A-004E0ACF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9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B75AE37E-C328-14B1-D090-E1ECF378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695FD70-A9D1-56E4-BD0E-B784694B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9" r="19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5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43CB5C6-BB96-2CB3-1579-32B3935DC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C29E6-942C-A05A-3D64-BA8759FCD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8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76D90-C86A-86AE-7889-CD0265BF6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3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B746C-2A8C-D28A-7B1C-18C5CE9BA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7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67E22-E90C-A8C2-1D6A-4C181B5FE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2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5195E-FD49-FD78-5BA9-94E304EAC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4E7F13B-7EAB-1D18-8D3B-6C9A62AE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8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80AB45CF-F306-B666-E109-EF8D458F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56E42-2727-7E5C-F5C0-08C213DA6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769F81-29DE-7EDF-3EFE-06C95FC2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457C9-B3CF-76A4-CB5E-4DB13FC2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812038-75FE-A024-4F73-6E10500CC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5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CE1F-6E72-0992-20D0-BBA34C3B3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81BBF-40F5-C6AE-3D84-BC231D0E1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6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55C6BBA-FEE6-AFA8-E191-2DCEC7F71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6F80EA-774D-F61D-EA9B-60BD23C64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45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D39AE-C26B-8A4B-6128-0BEA5118E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BF68801-B767-8D89-DD65-53D04694C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F10022A2-ED12-8FF2-D93E-12B9FE2E5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7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1C36A37-7D74-1356-0E2B-4E1D3D8E6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9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C2E2F-5BAF-520D-E183-306B28C8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DFF83A55-8BB5-F817-EBA4-3D294518D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7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29419-86F3-459E-0D5D-4E4336FC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4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</Words>
  <Application>Microsoft Office PowerPoint</Application>
  <PresentationFormat>Widescreen</PresentationFormat>
  <Paragraphs>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Partha Bora</dc:creator>
  <cp:lastModifiedBy>Partha Bora</cp:lastModifiedBy>
  <cp:revision>23</cp:revision>
  <dcterms:created xsi:type="dcterms:W3CDTF">2023-02-17T16:04:59Z</dcterms:created>
  <dcterms:modified xsi:type="dcterms:W3CDTF">2023-04-06T15:06:13Z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543c9c-c477-4599-9a17-3a5b9dbdff65_Enabled">
    <vt:lpwstr>True</vt:lpwstr>
  </property>
  <property fmtid="{D5CDD505-2E9C-101B-9397-08002B2CF9AE}" pid="3" name="MSIP_Label_0c543c9c-c477-4599-9a17-3a5b9dbdff65_SiteId">
    <vt:lpwstr>cc6b2eea-c864-4839-85f5-94736facc3be</vt:lpwstr>
  </property>
  <property fmtid="{D5CDD505-2E9C-101B-9397-08002B2CF9AE}" pid="4" name="MSIP_Label_0c543c9c-c477-4599-9a17-3a5b9dbdff65_Owner">
    <vt:lpwstr>Partha.Bora@marlabs.com</vt:lpwstr>
  </property>
  <property fmtid="{D5CDD505-2E9C-101B-9397-08002B2CF9AE}" pid="5" name="MSIP_Label_0c543c9c-c477-4599-9a17-3a5b9dbdff65_SetDate">
    <vt:lpwstr>2023-02-17T16:05:35.1472243Z</vt:lpwstr>
  </property>
  <property fmtid="{D5CDD505-2E9C-101B-9397-08002B2CF9AE}" pid="6" name="MSIP_Label_0c543c9c-c477-4599-9a17-3a5b9dbdff65_Name">
    <vt:lpwstr>Public</vt:lpwstr>
  </property>
  <property fmtid="{D5CDD505-2E9C-101B-9397-08002B2CF9AE}" pid="7" name="MSIP_Label_0c543c9c-c477-4599-9a17-3a5b9dbdff65_Application">
    <vt:lpwstr>Microsoft Azure Information Protection</vt:lpwstr>
  </property>
  <property fmtid="{D5CDD505-2E9C-101B-9397-08002B2CF9AE}" pid="8" name="MSIP_Label_0c543c9c-c477-4599-9a17-3a5b9dbdff65_ActionId">
    <vt:lpwstr>cc59e82f-16a6-4d72-b72c-64ec87d2cb0a</vt:lpwstr>
  </property>
  <property fmtid="{D5CDD505-2E9C-101B-9397-08002B2CF9AE}" pid="9" name="MSIP_Label_0c543c9c-c477-4599-9a17-3a5b9dbdff65_Extended_MSFT_Method">
    <vt:lpwstr>Automatic</vt:lpwstr>
  </property>
  <property fmtid="{D5CDD505-2E9C-101B-9397-08002B2CF9AE}" pid="10" name="Sensitivity">
    <vt:lpwstr>Public</vt:lpwstr>
  </property>
</Properties>
</file>