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9C03-C00D-CDAF-C6A5-E7A13D3E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E9E9E-A110-59ED-96B3-08110F77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B97D-F4E0-D48E-227D-C33F627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A6F0-4508-E223-909F-59C859BB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5654-BA0A-DB13-AFDB-802621C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4336-BB4D-E2AA-6C01-693F43E4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9335-A84A-7204-134A-3E079263D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9A98-55EC-3609-8B49-1F87C6EE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29AF-9B5E-D0BD-9129-66CD5E3D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08F4-6202-3C19-5032-AAE79E8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41579-7415-754D-69E7-978A5E6A5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EB44-40BF-0A99-6053-FA2F5593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BC94-7164-3440-CB16-B112AC30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86C7-C99F-2BC4-9EE8-421EC76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1068-939C-5644-5A4F-AD044B7F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3DD6-C8D1-1C8B-7AD8-2372AF9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D735-B5A0-BA48-2669-8C4645DD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3E8D-D3D8-34C5-ADB5-CFB46F94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4D27-2DF3-A96D-5266-9EEB9571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FE3D-6624-751E-DD33-F5D5327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D43-F6FB-342D-F04F-E77F4D78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4663-5E0E-E411-71A5-786F5E6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5D98-8A4C-9EA5-61EE-E6DFF5D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5DD2-9A71-B8FD-41D1-A266D57E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0479-39DA-65C0-058C-FBF62D0C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6C9F-509D-7160-2AB0-7787B5B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1131-8CD6-0084-7F5A-3273091ED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72B4-A8D6-C948-8E07-CBC8A2EE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68EB-5149-2B78-5E16-331321C9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524F-FF47-4899-E79F-809B39E7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4F17-F20A-A6DD-0EE8-3A0B13A0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BCE-C12B-7694-52D3-3BC7F9AD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70DA-9D76-7692-013C-0C458540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4786A-33F9-F3AB-64DA-5980357A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C1BAA-A300-7008-74D8-3BF61DDDF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10556-560F-44DD-7629-E30C18EDF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37FE-83A0-2A14-5F2C-D39D741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CA620-D578-F897-25A4-0A8D083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935A8-222C-9967-C56C-7E2BD743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04E7-9CF1-F843-A620-D479A17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8CF83-18E4-772B-5525-80D73A93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F5B0-756A-123B-BF4E-96710F22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ACE1-33BC-BD7F-0745-67FA306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0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59ED9-9E25-8AB9-B6C2-95F5F9C1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571AD-8064-4F82-9E9D-8710D4D1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78BEF-E5EC-92F4-DCF2-5E4A85E3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90F-5CE1-2834-38C7-B5E5F72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5AB-08EA-C2F9-4A57-A77820AA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CD9D-855B-3CA6-DB90-2E434DCC3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91563-AE00-139D-C521-AC7C912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8C30-809D-838E-A667-7D299E9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70F8-AAAD-61B4-1A35-6881804D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E0C-9B87-896C-3AE5-8125A3DD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19A43-A80D-38CA-6093-47F9A9490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75ED4-A419-97D8-D7BC-877669723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20634-A9FA-04BD-4267-95FD51F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969F-FF8A-92B4-E1CD-96988E4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4A65C-0B89-0AEB-3154-649786C8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A2DB0-EC8F-6595-0C65-BF553C1F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BB93-2C9E-199D-370F-E38B08FD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E5B5-19EE-633F-CEE4-BD545CAF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EFD5-C00D-4EAC-98CD-0A61BF8D2BF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8A31-3ACB-7B40-5D6E-829AA52A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593A-F760-ADE4-2DA1-197A163B3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36AF-4DAD-4DB8-B81C-84A9FF06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E3B-DE18-7D94-90DC-F01FE0581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Bricks</a:t>
            </a:r>
          </a:p>
        </p:txBody>
      </p:sp>
    </p:spTree>
    <p:extLst>
      <p:ext uri="{BB962C8B-B14F-4D97-AF65-F5344CB8AC3E}">
        <p14:creationId xmlns:p14="http://schemas.microsoft.com/office/powerpoint/2010/main" val="59219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C6DB934-95EB-4908-3A3C-8E23C61C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5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65931298-3667-4BA4-0536-8795FDE9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1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082CA-9964-14A7-F3D0-8F83B524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1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5769EED6-B76E-C423-DADD-9BA32785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r="428" b="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974604-1FBA-AF34-354B-83A10F37F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49EE36-D8AF-C395-32D9-B40716FD4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97023" y="1983966"/>
            <a:ext cx="6861971" cy="2886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33719" y="2386659"/>
            <a:ext cx="6858001" cy="20893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177885" y="2763688"/>
            <a:ext cx="4029510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74421" y="-3983511"/>
            <a:ext cx="3140765" cy="1110779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6DC58-403A-50B1-1608-8031100C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"/>
          <a:stretch/>
        </p:blipFill>
        <p:spPr>
          <a:xfrm>
            <a:off x="1" y="-14688"/>
            <a:ext cx="12192000" cy="68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12CAA2D8-635F-1867-7CF9-90A71486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8B97A9-27A0-66A2-8AB1-9A72A016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3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2DD05D9E-1A08-FDE3-73A1-B2F1BCCCC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r="428" b="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8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9670643A-086C-7EDC-0D43-B854D6DB6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Data Bricks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Bricks</dc:title>
  <dc:creator>Partha Bora</dc:creator>
  <cp:lastModifiedBy>Partha Bora</cp:lastModifiedBy>
  <cp:revision>8</cp:revision>
  <dcterms:created xsi:type="dcterms:W3CDTF">2023-08-08T07:19:48Z</dcterms:created>
  <dcterms:modified xsi:type="dcterms:W3CDTF">2023-08-08T16:07:25Z</dcterms:modified>
</cp:coreProperties>
</file>