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5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42B7FF-BFB4-4FB1-84C7-4AD403F5863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0361FA-81C3-484C-A4B0-D9F7CEF282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0AC9-00D9-48B5-8C7E-B181AB482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789E-486D-4ADD-A152-D41D49048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553B-A7F8-4EB8-BA24-1DA98C72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&lt;dialog&gt;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252C-2BE8-40ED-81C6-F12A8ED9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&lt;dialog&gt; element represents a dialog box or other interactive component, such as a </a:t>
            </a:r>
            <a:r>
              <a:rPr lang="en-US" dirty="0" err="1"/>
              <a:t>dismissable</a:t>
            </a:r>
            <a:r>
              <a:rPr lang="en-US" dirty="0"/>
              <a:t> alert, inspector, or </a:t>
            </a:r>
            <a:r>
              <a:rPr lang="en-US" dirty="0" err="1"/>
              <a:t>subwindow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&lt;form&gt; elements can close a dialog if they have the attribute method="dialog". When such a form is submitted, the dialog closes with its </a:t>
            </a:r>
            <a:r>
              <a:rPr lang="en-US" dirty="0" err="1"/>
              <a:t>returnValue</a:t>
            </a:r>
            <a:r>
              <a:rPr lang="en-US" dirty="0"/>
              <a:t> property set to the value of the button that was used to submit the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::backdrop CSS pseudo-element can be used to style behind a &lt;dialog&gt; element when the dialog is displayed with </a:t>
            </a:r>
            <a:r>
              <a:rPr lang="en-US" dirty="0" err="1"/>
              <a:t>HTMLDialogElement.showModal</a:t>
            </a:r>
            <a:r>
              <a:rPr lang="en-US" dirty="0"/>
              <a:t>(). For example, to dim unreachable content behind the modal dialog.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5759-0EE3-4760-B265-23DDF480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6910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 </a:t>
            </a:r>
            <a:r>
              <a:rPr lang="en-US" dirty="0" err="1"/>
              <a:t>localStorage</a:t>
            </a:r>
            <a:r>
              <a:rPr lang="en-US" dirty="0"/>
              <a:t> Property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ABF-D263-487A-B1EF-9AAA80AC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r>
              <a:rPr lang="en-US" dirty="0"/>
              <a:t> properties allow to save key/value pairs in a web browser.</a:t>
            </a:r>
          </a:p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stores data with no expiration date. The data will not be deleted when the browser is closed, and will be available the next day, week, or year.</a:t>
            </a:r>
          </a:p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property is read-only.</a:t>
            </a:r>
          </a:p>
          <a:p>
            <a:endParaRPr lang="en-US" dirty="0"/>
          </a:p>
          <a:p>
            <a:r>
              <a:rPr lang="en-US" sz="1800" dirty="0">
                <a:latin typeface="Consolas" panose="020B0609020204030204" pitchFamily="49" charset="0"/>
              </a:rPr>
              <a:t>if (</a:t>
            </a:r>
            <a:r>
              <a:rPr lang="en-US" sz="1800" dirty="0" err="1">
                <a:latin typeface="Consolas" panose="020B0609020204030204" pitchFamily="49" charset="0"/>
              </a:rPr>
              <a:t>localStorage.clickcount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latin typeface="Consolas" panose="020B0609020204030204" pitchFamily="49" charset="0"/>
              </a:rPr>
              <a:t>localStorage.clickcount</a:t>
            </a:r>
            <a:r>
              <a:rPr lang="en-US" sz="1800" dirty="0">
                <a:latin typeface="Consolas" panose="020B0609020204030204" pitchFamily="49" charset="0"/>
              </a:rPr>
              <a:t> = Number(</a:t>
            </a:r>
            <a:r>
              <a:rPr lang="en-US" sz="1800" dirty="0" err="1">
                <a:latin typeface="Consolas" panose="020B0609020204030204" pitchFamily="49" charset="0"/>
              </a:rPr>
              <a:t>localStorage.clickcount</a:t>
            </a:r>
            <a:r>
              <a:rPr lang="en-US" sz="1800" dirty="0">
                <a:latin typeface="Consolas" panose="020B0609020204030204" pitchFamily="49" charset="0"/>
              </a:rPr>
              <a:t>) + 1;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 else 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latin typeface="Consolas" panose="020B0609020204030204" pitchFamily="49" charset="0"/>
              </a:rPr>
              <a:t>localStorage.clickcount</a:t>
            </a:r>
            <a:r>
              <a:rPr lang="en-US" sz="1800" dirty="0">
                <a:latin typeface="Consolas" panose="020B0609020204030204" pitchFamily="49" charset="0"/>
              </a:rPr>
              <a:t> = 1;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document.getElementById</a:t>
            </a:r>
            <a:r>
              <a:rPr lang="en-US" sz="1800" dirty="0">
                <a:latin typeface="Consolas" panose="020B0609020204030204" pitchFamily="49" charset="0"/>
              </a:rPr>
              <a:t>("result").</a:t>
            </a:r>
            <a:r>
              <a:rPr lang="en-US" sz="1800" dirty="0" err="1">
                <a:latin typeface="Consolas" panose="020B0609020204030204" pitchFamily="49" charset="0"/>
              </a:rPr>
              <a:t>innerHTML</a:t>
            </a:r>
            <a:r>
              <a:rPr lang="en-US" sz="1800" dirty="0">
                <a:latin typeface="Consolas" panose="020B0609020204030204" pitchFamily="49" charset="0"/>
              </a:rPr>
              <a:t> = "You have clicked the button " +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localStorage.clickcount</a:t>
            </a:r>
            <a:r>
              <a:rPr lang="en-US" sz="1800" dirty="0">
                <a:latin typeface="Consolas" panose="020B0609020204030204" pitchFamily="49" charset="0"/>
              </a:rPr>
              <a:t> + " time(s).";</a:t>
            </a:r>
          </a:p>
        </p:txBody>
      </p:sp>
    </p:spTree>
    <p:extLst>
      <p:ext uri="{BB962C8B-B14F-4D97-AF65-F5344CB8AC3E}">
        <p14:creationId xmlns:p14="http://schemas.microsoft.com/office/powerpoint/2010/main" val="16729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6E87-DF20-49E8-A8C0-1E5D45A2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 </a:t>
            </a:r>
            <a:r>
              <a:rPr lang="en-US" dirty="0" err="1"/>
              <a:t>sessionStorage</a:t>
            </a:r>
            <a:r>
              <a:rPr lang="en-US" dirty="0"/>
              <a:t> Property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9E3C-C00F-4956-974F-A0163EAB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r>
              <a:rPr lang="en-US" dirty="0"/>
              <a:t> properties allow to save key/value pairs in a web browser.</a:t>
            </a:r>
          </a:p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 stores data for only one session (the data is deleted when the browser tab is closed).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if (</a:t>
            </a:r>
            <a:r>
              <a:rPr lang="en-US" dirty="0" err="1">
                <a:latin typeface="Consolas" panose="020B0609020204030204" pitchFamily="49" charset="0"/>
              </a:rPr>
              <a:t>sessionStorage.clickcount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</a:t>
            </a:r>
            <a:r>
              <a:rPr lang="en-US" dirty="0" err="1">
                <a:latin typeface="Consolas" panose="020B0609020204030204" pitchFamily="49" charset="0"/>
              </a:rPr>
              <a:t>sessionStorage.clickcount</a:t>
            </a:r>
            <a:r>
              <a:rPr lang="en-US" dirty="0">
                <a:latin typeface="Consolas" panose="020B0609020204030204" pitchFamily="49" charset="0"/>
              </a:rPr>
              <a:t> = Number(</a:t>
            </a:r>
            <a:r>
              <a:rPr lang="en-US" dirty="0" err="1">
                <a:latin typeface="Consolas" panose="020B0609020204030204" pitchFamily="49" charset="0"/>
              </a:rPr>
              <a:t>sessionStorage.clickcount</a:t>
            </a:r>
            <a:r>
              <a:rPr lang="en-US" dirty="0">
                <a:latin typeface="Consolas" panose="020B0609020204030204" pitchFamily="49" charset="0"/>
              </a:rPr>
              <a:t>) + 1;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 else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sessionStorage.clickcount</a:t>
            </a:r>
            <a:r>
              <a:rPr lang="en-US" dirty="0">
                <a:latin typeface="Consolas" panose="020B0609020204030204" pitchFamily="49" charset="0"/>
              </a:rPr>
              <a:t> = 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("result").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 = "You have clicked the button " +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sessionStorage.clickcount</a:t>
            </a:r>
            <a:r>
              <a:rPr lang="en-US" dirty="0">
                <a:latin typeface="Consolas" panose="020B0609020204030204" pitchFamily="49" charset="0"/>
              </a:rPr>
              <a:t> + " time(s) in this session.";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8DCB-097F-4BC9-BFA6-237CF671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65B-6C0F-461C-B97D-B1161E90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indexeddb</a:t>
            </a:r>
            <a:r>
              <a:rPr lang="en-US" dirty="0"/>
              <a:t> is a new HTML5 concept to store the data inside user's browser. </a:t>
            </a:r>
            <a:r>
              <a:rPr lang="en-US" dirty="0" err="1"/>
              <a:t>indexeddb</a:t>
            </a:r>
            <a:r>
              <a:rPr lang="en-US" dirty="0"/>
              <a:t> is more power than local storage and useful for applications that requires to store large amount of the data. These applications can run more efficiency and load faster.</a:t>
            </a:r>
          </a:p>
          <a:p>
            <a:r>
              <a:rPr lang="en-US" dirty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stores key-pair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not a relational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IndexedDB</a:t>
            </a:r>
            <a:r>
              <a:rPr lang="en-US" dirty="0"/>
              <a:t> API is mostly asynchronous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not a structured query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has supported to access the data from same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1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273F-5FAD-4318-A03F-B285489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F3E3-2140-431B-A1CC-7F5813E4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3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1532</TotalTime>
  <Words>295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Retrospect</vt:lpstr>
      <vt:lpstr>HTML5</vt:lpstr>
      <vt:lpstr>&lt;dialog&gt; element</vt:lpstr>
      <vt:lpstr>Window localStorage Property </vt:lpstr>
      <vt:lpstr>Window sessionStorage Property </vt:lpstr>
      <vt:lpstr>IndexedDB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Partha Bora</dc:creator>
  <cp:lastModifiedBy>Partha Bora</cp:lastModifiedBy>
  <cp:revision>9</cp:revision>
  <dcterms:created xsi:type="dcterms:W3CDTF">2020-02-12T12:27:56Z</dcterms:created>
  <dcterms:modified xsi:type="dcterms:W3CDTF">2020-02-13T14:00:26Z</dcterms:modified>
</cp:coreProperties>
</file>