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7F0405-5540-43FD-86A3-0470412BDD06}">
  <a:tblStyle styleId="{ED7F0405-5540-43FD-86A3-0470412BDD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6c52ca75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a6c52ca75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6c52ca75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6c52ca75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a6c52ca75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a6c52ca75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a6c52ca75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a6c52ca75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a6c52ca75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a6c52ca75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a6c52ca75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a6c52ca75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a6c52ca75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a6c52ca75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a6c52ca75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a6c52ca75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6c52ca75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6c52ca75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a6c52ca7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a6c52ca7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6c52ca75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6c52ca75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a6c52ca75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a6c52ca75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6c52ca75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a6c52ca75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6c52ca75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6c52ca75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a6c52ca75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a6c52ca75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a6c52ca75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a6c52ca75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46900" y="1577700"/>
            <a:ext cx="4944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Churn Prediction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792200" y="4145725"/>
            <a:ext cx="30480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Pamudi Jayathilaka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Scientist</a:t>
            </a:r>
            <a:endParaRPr b="1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400" y="863250"/>
            <a:ext cx="2792225" cy="33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746025"/>
            <a:ext cx="75057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What is the month for the highest income of trips?</a:t>
            </a:r>
            <a:endParaRPr b="1" sz="20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63" y="1718938"/>
            <a:ext cx="58007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746025"/>
            <a:ext cx="75057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What is the month for a lot of discounts for customers?   </a:t>
            </a:r>
            <a:endParaRPr b="1" sz="20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1569738"/>
            <a:ext cx="57054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618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H</a:t>
            </a:r>
            <a:r>
              <a:rPr b="1" lang="en" sz="2000">
                <a:solidFill>
                  <a:srgbClr val="000000"/>
                </a:solidFill>
              </a:rPr>
              <a:t>ow to define a customer has ‘churned’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385450"/>
            <a:ext cx="75057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  <a:highlight>
                  <a:srgbClr val="FFFFFF"/>
                </a:highlight>
              </a:rPr>
              <a:t>If there are no trips for each customer last month(August), there is a dormant/churn for next month.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75" y="2184750"/>
            <a:ext cx="3942775" cy="27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607475"/>
            <a:ext cx="7505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948500" y="1481375"/>
            <a:ext cx="43164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the passengers who have created their profiles in August(last month)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Selected following generated features from the dataset to build the predictive model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</a:t>
            </a:r>
            <a:r>
              <a:rPr lang="en" sz="1200"/>
              <a:t>um_delay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sum_distance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sum_fare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sum_discount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sum_trip_fare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July_trip_count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june_trip_count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00" y="969825"/>
            <a:ext cx="4060425" cy="38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Classification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Regression Algorithm - as a base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Forest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Gradient Boosting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XGBoost(Extreme Gradient Boosting) Algorithm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226" name="Google Shape;226;p27"/>
          <p:cNvGraphicFramePr/>
          <p:nvPr/>
        </p:nvGraphicFramePr>
        <p:xfrm>
          <a:off x="2780250" y="14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{ED7F0405-5540-43FD-86A3-0470412BDD06}</a:tableStyleId>
              </a:tblPr>
              <a:tblGrid>
                <a:gridCol w="2007700"/>
                <a:gridCol w="1943500"/>
              </a:tblGrid>
              <a:tr h="58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59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9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9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63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Work</a:t>
            </a:r>
            <a:endParaRPr b="1"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Parameter tuning can be performed for the XGBClassifier to increase its performance.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149525" y="2284325"/>
            <a:ext cx="29217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Thank You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1175"/>
            <a:ext cx="4358851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136" name="Google Shape;136;p14"/>
          <p:cNvSpPr txBox="1"/>
          <p:nvPr/>
        </p:nvSpPr>
        <p:spPr>
          <a:xfrm>
            <a:off x="478125" y="2152800"/>
            <a:ext cx="1314300" cy="1737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862250" y="2766525"/>
            <a:ext cx="1392900" cy="167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3350775" y="2152800"/>
            <a:ext cx="1314300" cy="1737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741200" y="2766650"/>
            <a:ext cx="1314300" cy="167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6156525" y="2152800"/>
            <a:ext cx="1392900" cy="1737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7650450" y="2766650"/>
            <a:ext cx="1184400" cy="167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939625"/>
            <a:ext cx="75057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Building a model which will predict whether a customer will move out of PickMe platform in an upcoming month or will go dormant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0" y="3058650"/>
            <a:ext cx="7505700" cy="1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287750"/>
            <a:ext cx="7505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Set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937850"/>
            <a:ext cx="75057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					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2801575" y="11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{ED7F0405-5540-43FD-86A3-0470412BDD06}</a:tableStyleId>
              </a:tblPr>
              <a:tblGrid>
                <a:gridCol w="1344575"/>
                <a:gridCol w="1135900"/>
              </a:tblGrid>
              <a:tr h="52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Name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Values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passengerid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tripid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pre_booked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travel_status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status_description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profile_created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taximodelid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created_date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" name="Google Shape;156;p16"/>
          <p:cNvGraphicFramePr/>
          <p:nvPr/>
        </p:nvGraphicFramePr>
        <p:xfrm>
          <a:off x="5593700" y="7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{ED7F0405-5540-43FD-86A3-0470412BDD06}</a:tableStyleId>
              </a:tblPr>
              <a:tblGrid>
                <a:gridCol w="1402800"/>
                <a:gridCol w="1402800"/>
              </a:tblGrid>
              <a:tr h="52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Name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Values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pickup_date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5077799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5081668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driver_rating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9004901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5081668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discount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5081668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trip_fare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5081668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payment_method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promocode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7063769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driver_rating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9004901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16"/>
          <p:cNvSpPr/>
          <p:nvPr/>
        </p:nvSpPr>
        <p:spPr>
          <a:xfrm>
            <a:off x="277100" y="2468300"/>
            <a:ext cx="2408400" cy="2380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Number of Records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9004901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Number of Variables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   17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Number of Passengers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518744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Total Number of Trips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9004901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</a:t>
            </a:r>
            <a:endParaRPr b="1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1939625"/>
            <a:ext cx="75057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the “driverrating” and “promocode” variables due to a lot of null values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Filtered the data related to completed travels("travel_status" == 1)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Extracted year, month from the “trip_created_year”, “profile_created_year” variables and created new variables as follows.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“trip_created_month”,  “trip_created_year”, “profile_created_year”, “active_period”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586150"/>
            <a:ext cx="75057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353475"/>
            <a:ext cx="7505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is the most popular taxi mode?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50" y="1950275"/>
            <a:ext cx="6564926" cy="2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80600" y="522200"/>
            <a:ext cx="75057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What is the most used payment method for trips?</a:t>
            </a:r>
            <a:endParaRPr b="1" sz="20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50" y="1374800"/>
            <a:ext cx="6310724" cy="3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55200" y="554175"/>
            <a:ext cx="7505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What is the most used booking type for trips?  </a:t>
            </a:r>
            <a:endParaRPr b="1" sz="20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650" y="1460050"/>
            <a:ext cx="5094225" cy="32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724700"/>
            <a:ext cx="7505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What is the month for a lot of trips? </a:t>
            </a:r>
            <a:endParaRPr b="1" sz="20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25" y="1630575"/>
            <a:ext cx="5800725" cy="32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