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1440"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7204E2-8967-4394-86F4-0DBBB114E34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5FD79-755E-4580-B125-87446E8B25A9}" type="slidenum">
              <a:rPr lang="en-US" smtClean="0"/>
              <a:t>‹#›</a:t>
            </a:fld>
            <a:endParaRPr lang="en-US"/>
          </a:p>
        </p:txBody>
      </p:sp>
    </p:spTree>
    <p:extLst>
      <p:ext uri="{BB962C8B-B14F-4D97-AF65-F5344CB8AC3E}">
        <p14:creationId xmlns:p14="http://schemas.microsoft.com/office/powerpoint/2010/main" val="92630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7204E2-8967-4394-86F4-0DBBB114E34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5FD79-755E-4580-B125-87446E8B25A9}" type="slidenum">
              <a:rPr lang="en-US" smtClean="0"/>
              <a:t>‹#›</a:t>
            </a:fld>
            <a:endParaRPr lang="en-US"/>
          </a:p>
        </p:txBody>
      </p:sp>
    </p:spTree>
    <p:extLst>
      <p:ext uri="{BB962C8B-B14F-4D97-AF65-F5344CB8AC3E}">
        <p14:creationId xmlns:p14="http://schemas.microsoft.com/office/powerpoint/2010/main" val="367564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7204E2-8967-4394-86F4-0DBBB114E34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5FD79-755E-4580-B125-87446E8B25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627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7204E2-8967-4394-86F4-0DBBB114E34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5FD79-755E-4580-B125-87446E8B25A9}" type="slidenum">
              <a:rPr lang="en-US" smtClean="0"/>
              <a:t>‹#›</a:t>
            </a:fld>
            <a:endParaRPr lang="en-US"/>
          </a:p>
        </p:txBody>
      </p:sp>
    </p:spTree>
    <p:extLst>
      <p:ext uri="{BB962C8B-B14F-4D97-AF65-F5344CB8AC3E}">
        <p14:creationId xmlns:p14="http://schemas.microsoft.com/office/powerpoint/2010/main" val="968451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7204E2-8967-4394-86F4-0DBBB114E34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5FD79-755E-4580-B125-87446E8B25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3742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7204E2-8967-4394-86F4-0DBBB114E34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5FD79-755E-4580-B125-87446E8B25A9}" type="slidenum">
              <a:rPr lang="en-US" smtClean="0"/>
              <a:t>‹#›</a:t>
            </a:fld>
            <a:endParaRPr lang="en-US"/>
          </a:p>
        </p:txBody>
      </p:sp>
    </p:spTree>
    <p:extLst>
      <p:ext uri="{BB962C8B-B14F-4D97-AF65-F5344CB8AC3E}">
        <p14:creationId xmlns:p14="http://schemas.microsoft.com/office/powerpoint/2010/main" val="208483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204E2-8967-4394-86F4-0DBBB114E34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5FD79-755E-4580-B125-87446E8B25A9}" type="slidenum">
              <a:rPr lang="en-US" smtClean="0"/>
              <a:t>‹#›</a:t>
            </a:fld>
            <a:endParaRPr lang="en-US"/>
          </a:p>
        </p:txBody>
      </p:sp>
    </p:spTree>
    <p:extLst>
      <p:ext uri="{BB962C8B-B14F-4D97-AF65-F5344CB8AC3E}">
        <p14:creationId xmlns:p14="http://schemas.microsoft.com/office/powerpoint/2010/main" val="2069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204E2-8967-4394-86F4-0DBBB114E34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5FD79-755E-4580-B125-87446E8B25A9}" type="slidenum">
              <a:rPr lang="en-US" smtClean="0"/>
              <a:t>‹#›</a:t>
            </a:fld>
            <a:endParaRPr lang="en-US"/>
          </a:p>
        </p:txBody>
      </p:sp>
    </p:spTree>
    <p:extLst>
      <p:ext uri="{BB962C8B-B14F-4D97-AF65-F5344CB8AC3E}">
        <p14:creationId xmlns:p14="http://schemas.microsoft.com/office/powerpoint/2010/main" val="108476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204E2-8967-4394-86F4-0DBBB114E34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5FD79-755E-4580-B125-87446E8B25A9}" type="slidenum">
              <a:rPr lang="en-US" smtClean="0"/>
              <a:t>‹#›</a:t>
            </a:fld>
            <a:endParaRPr lang="en-US"/>
          </a:p>
        </p:txBody>
      </p:sp>
    </p:spTree>
    <p:extLst>
      <p:ext uri="{BB962C8B-B14F-4D97-AF65-F5344CB8AC3E}">
        <p14:creationId xmlns:p14="http://schemas.microsoft.com/office/powerpoint/2010/main" val="2576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7204E2-8967-4394-86F4-0DBBB114E341}"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5FD79-755E-4580-B125-87446E8B25A9}" type="slidenum">
              <a:rPr lang="en-US" smtClean="0"/>
              <a:t>‹#›</a:t>
            </a:fld>
            <a:endParaRPr lang="en-US"/>
          </a:p>
        </p:txBody>
      </p:sp>
    </p:spTree>
    <p:extLst>
      <p:ext uri="{BB962C8B-B14F-4D97-AF65-F5344CB8AC3E}">
        <p14:creationId xmlns:p14="http://schemas.microsoft.com/office/powerpoint/2010/main" val="314326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7204E2-8967-4394-86F4-0DBBB114E341}"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5FD79-755E-4580-B125-87446E8B25A9}" type="slidenum">
              <a:rPr lang="en-US" smtClean="0"/>
              <a:t>‹#›</a:t>
            </a:fld>
            <a:endParaRPr lang="en-US"/>
          </a:p>
        </p:txBody>
      </p:sp>
    </p:spTree>
    <p:extLst>
      <p:ext uri="{BB962C8B-B14F-4D97-AF65-F5344CB8AC3E}">
        <p14:creationId xmlns:p14="http://schemas.microsoft.com/office/powerpoint/2010/main" val="331814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7204E2-8967-4394-86F4-0DBBB114E341}"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55FD79-755E-4580-B125-87446E8B25A9}" type="slidenum">
              <a:rPr lang="en-US" smtClean="0"/>
              <a:t>‹#›</a:t>
            </a:fld>
            <a:endParaRPr lang="en-US"/>
          </a:p>
        </p:txBody>
      </p:sp>
    </p:spTree>
    <p:extLst>
      <p:ext uri="{BB962C8B-B14F-4D97-AF65-F5344CB8AC3E}">
        <p14:creationId xmlns:p14="http://schemas.microsoft.com/office/powerpoint/2010/main" val="39148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7204E2-8967-4394-86F4-0DBBB114E341}"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55FD79-755E-4580-B125-87446E8B25A9}" type="slidenum">
              <a:rPr lang="en-US" smtClean="0"/>
              <a:t>‹#›</a:t>
            </a:fld>
            <a:endParaRPr lang="en-US"/>
          </a:p>
        </p:txBody>
      </p:sp>
    </p:spTree>
    <p:extLst>
      <p:ext uri="{BB962C8B-B14F-4D97-AF65-F5344CB8AC3E}">
        <p14:creationId xmlns:p14="http://schemas.microsoft.com/office/powerpoint/2010/main" val="33687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7204E2-8967-4394-86F4-0DBBB114E341}"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55FD79-755E-4580-B125-87446E8B25A9}" type="slidenum">
              <a:rPr lang="en-US" smtClean="0"/>
              <a:t>‹#›</a:t>
            </a:fld>
            <a:endParaRPr lang="en-US"/>
          </a:p>
        </p:txBody>
      </p:sp>
    </p:spTree>
    <p:extLst>
      <p:ext uri="{BB962C8B-B14F-4D97-AF65-F5344CB8AC3E}">
        <p14:creationId xmlns:p14="http://schemas.microsoft.com/office/powerpoint/2010/main" val="356989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7204E2-8967-4394-86F4-0DBBB114E341}"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5FD79-755E-4580-B125-87446E8B25A9}" type="slidenum">
              <a:rPr lang="en-US" smtClean="0"/>
              <a:t>‹#›</a:t>
            </a:fld>
            <a:endParaRPr lang="en-US"/>
          </a:p>
        </p:txBody>
      </p:sp>
    </p:spTree>
    <p:extLst>
      <p:ext uri="{BB962C8B-B14F-4D97-AF65-F5344CB8AC3E}">
        <p14:creationId xmlns:p14="http://schemas.microsoft.com/office/powerpoint/2010/main" val="3321340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7204E2-8967-4394-86F4-0DBBB114E341}"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5FD79-755E-4580-B125-87446E8B25A9}" type="slidenum">
              <a:rPr lang="en-US" smtClean="0"/>
              <a:t>‹#›</a:t>
            </a:fld>
            <a:endParaRPr lang="en-US"/>
          </a:p>
        </p:txBody>
      </p:sp>
    </p:spTree>
    <p:extLst>
      <p:ext uri="{BB962C8B-B14F-4D97-AF65-F5344CB8AC3E}">
        <p14:creationId xmlns:p14="http://schemas.microsoft.com/office/powerpoint/2010/main" val="424589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7204E2-8967-4394-86F4-0DBBB114E341}" type="datetimeFigureOut">
              <a:rPr lang="en-US" smtClean="0"/>
              <a:t>5/20/2022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55FD79-755E-4580-B125-87446E8B25A9}" type="slidenum">
              <a:rPr lang="en-US" smtClean="0"/>
              <a:t>‹#›</a:t>
            </a:fld>
            <a:endParaRPr lang="en-US"/>
          </a:p>
        </p:txBody>
      </p:sp>
    </p:spTree>
    <p:extLst>
      <p:ext uri="{BB962C8B-B14F-4D97-AF65-F5344CB8AC3E}">
        <p14:creationId xmlns:p14="http://schemas.microsoft.com/office/powerpoint/2010/main" val="35382018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11E5-D0A5-05A2-A4F7-8006AA1AC4E5}"/>
              </a:ext>
            </a:extLst>
          </p:cNvPr>
          <p:cNvSpPr>
            <a:spLocks noGrp="1"/>
          </p:cNvSpPr>
          <p:nvPr>
            <p:ph type="ctrTitle"/>
          </p:nvPr>
        </p:nvSpPr>
        <p:spPr>
          <a:xfrm>
            <a:off x="4310742" y="2198913"/>
            <a:ext cx="2143861" cy="907975"/>
          </a:xfrm>
        </p:spPr>
        <p:txBody>
          <a:bodyPr/>
          <a:lstStyle/>
          <a:p>
            <a:r>
              <a:rPr lang="en-US" dirty="0"/>
              <a:t>VIBER</a:t>
            </a:r>
          </a:p>
        </p:txBody>
      </p:sp>
      <p:sp>
        <p:nvSpPr>
          <p:cNvPr id="3" name="Subtitle 2">
            <a:extLst>
              <a:ext uri="{FF2B5EF4-FFF2-40B4-BE49-F238E27FC236}">
                <a16:creationId xmlns:a16="http://schemas.microsoft.com/office/drawing/2014/main" id="{4A515369-B932-E2F9-E00E-3A2E7E52980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915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3E04-47F3-BB7B-E8BC-C06DD0942B29}"/>
              </a:ext>
            </a:extLst>
          </p:cNvPr>
          <p:cNvSpPr>
            <a:spLocks noGrp="1"/>
          </p:cNvSpPr>
          <p:nvPr>
            <p:ph type="title"/>
          </p:nvPr>
        </p:nvSpPr>
        <p:spPr>
          <a:xfrm>
            <a:off x="677334" y="609600"/>
            <a:ext cx="8596668" cy="864637"/>
          </a:xfrm>
        </p:spPr>
        <p:txBody>
          <a:bodyPr/>
          <a:lstStyle/>
          <a:p>
            <a:r>
              <a:rPr lang="en-US" dirty="0"/>
              <a:t>Introduction</a:t>
            </a:r>
          </a:p>
        </p:txBody>
      </p:sp>
      <p:sp>
        <p:nvSpPr>
          <p:cNvPr id="3" name="Content Placeholder 2">
            <a:extLst>
              <a:ext uri="{FF2B5EF4-FFF2-40B4-BE49-F238E27FC236}">
                <a16:creationId xmlns:a16="http://schemas.microsoft.com/office/drawing/2014/main" id="{A3840717-D4B3-E0D6-8213-AA4BE9FDDC58}"/>
              </a:ext>
            </a:extLst>
          </p:cNvPr>
          <p:cNvSpPr>
            <a:spLocks noGrp="1"/>
          </p:cNvSpPr>
          <p:nvPr>
            <p:ph idx="1"/>
          </p:nvPr>
        </p:nvSpPr>
        <p:spPr>
          <a:xfrm>
            <a:off x="677334" y="1474237"/>
            <a:ext cx="8596668" cy="4441371"/>
          </a:xfrm>
        </p:spPr>
        <p:txBody>
          <a:bodyPr/>
          <a:lstStyle/>
          <a:p>
            <a:pPr algn="just">
              <a:spcAft>
                <a:spcPts val="600"/>
              </a:spcAft>
            </a:pPr>
            <a:r>
              <a:rPr lang="en-US" dirty="0"/>
              <a:t>Viber is a free to download app, owned by Japanese multinational company Rakuten. That allows users to make free calls, send texts, pictures and video messages to other Viber users. It works on both mobile and computer and can be used to connect with people around the world. As of February 2015, the messaging app claims 236 million active monthly users. </a:t>
            </a:r>
          </a:p>
          <a:p>
            <a:pPr>
              <a:spcAft>
                <a:spcPts val="600"/>
              </a:spcAft>
            </a:pPr>
            <a:r>
              <a:rPr lang="en-US" dirty="0"/>
              <a:t>The software was developed in 2010</a:t>
            </a:r>
          </a:p>
          <a:p>
            <a:pPr>
              <a:spcAft>
                <a:spcPts val="600"/>
              </a:spcAft>
            </a:pPr>
            <a:r>
              <a:rPr lang="en-US" dirty="0"/>
              <a:t>Similar to WhatsApp, popular features for young users include picture sharing, video and group messaging.</a:t>
            </a:r>
          </a:p>
          <a:p>
            <a:pPr>
              <a:spcAft>
                <a:spcPts val="600"/>
              </a:spcAft>
            </a:pPr>
            <a:r>
              <a:rPr lang="en-US" dirty="0"/>
              <a:t>With use of Microservice architecture, Viber application enhanced their performance as well as their scalability of the application.</a:t>
            </a:r>
          </a:p>
        </p:txBody>
      </p:sp>
    </p:spTree>
    <p:extLst>
      <p:ext uri="{BB962C8B-B14F-4D97-AF65-F5344CB8AC3E}">
        <p14:creationId xmlns:p14="http://schemas.microsoft.com/office/powerpoint/2010/main" val="204922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9621-1FB6-7C25-F061-14B63F53544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7BE6DDB-94D8-3D93-FA99-91F1665A9FD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4972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B3FA-CC1F-1E69-EE8B-55DBF8F28B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4DD293-D380-AE95-91CA-2673B655C2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3573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CEE9-02EB-5774-A336-2F5EE777B7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BE2A75-9B7A-B0AC-F799-7FF07F87D8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983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14F2-3AF2-BC94-B54E-BBE162F58F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D01AF3-172E-5630-11C8-740D0D196D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413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0D65-A4CD-4C6E-65C3-65161F9EFC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344AAB-5157-77C4-670A-2C94CFB7A1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75203074"/>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192</TotalTime>
  <Words>115</Words>
  <Application>Microsoft Office PowerPoint</Application>
  <PresentationFormat>Widescreen</PresentationFormat>
  <Paragraphs>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VIBER</vt:lpstr>
      <vt:lpstr>Introduction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VIBER</dc:title>
  <dc:creator>Ratnayake P.M. it19993416</dc:creator>
  <cp:lastModifiedBy>Ratnayake P.M. it19993416</cp:lastModifiedBy>
  <cp:revision>3</cp:revision>
  <dcterms:created xsi:type="dcterms:W3CDTF">2022-05-20T10:24:43Z</dcterms:created>
  <dcterms:modified xsi:type="dcterms:W3CDTF">2022-05-20T13:37:28Z</dcterms:modified>
</cp:coreProperties>
</file>