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017A-0633-49F4-AC67-0DB663019C23}" type="datetimeFigureOut">
              <a:rPr lang="zh-SG" altLang="en-US" smtClean="0"/>
              <a:t>12/11/2015</a:t>
            </a:fld>
            <a:endParaRPr lang="zh-SG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E230-5458-44F7-8A3D-A40B1FB681A4}" type="slidenum">
              <a:rPr lang="zh-SG" altLang="en-US" smtClean="0"/>
              <a:t>‹#›</a:t>
            </a:fld>
            <a:endParaRPr lang="zh-SG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017A-0633-49F4-AC67-0DB663019C23}" type="datetimeFigureOut">
              <a:rPr lang="zh-SG" altLang="en-US" smtClean="0"/>
              <a:t>12/11/2015</a:t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E230-5458-44F7-8A3D-A40B1FB681A4}" type="slidenum">
              <a:rPr lang="zh-SG" altLang="en-US" smtClean="0"/>
              <a:t>‹#›</a:t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017A-0633-49F4-AC67-0DB663019C23}" type="datetimeFigureOut">
              <a:rPr lang="zh-SG" altLang="en-US" smtClean="0"/>
              <a:t>12/11/2015</a:t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E230-5458-44F7-8A3D-A40B1FB681A4}" type="slidenum">
              <a:rPr lang="zh-SG" altLang="en-US" smtClean="0"/>
              <a:t>‹#›</a:t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017A-0633-49F4-AC67-0DB663019C23}" type="datetimeFigureOut">
              <a:rPr lang="zh-SG" altLang="en-US" smtClean="0"/>
              <a:t>12/11/2015</a:t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E230-5458-44F7-8A3D-A40B1FB681A4}" type="slidenum">
              <a:rPr lang="zh-SG" altLang="en-US" smtClean="0"/>
              <a:t>‹#›</a:t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017A-0633-49F4-AC67-0DB663019C23}" type="datetimeFigureOut">
              <a:rPr lang="zh-SG" altLang="en-US" smtClean="0"/>
              <a:t>12/11/2015</a:t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4F9E230-5458-44F7-8A3D-A40B1FB681A4}" type="slidenum">
              <a:rPr lang="zh-SG" altLang="en-US" smtClean="0"/>
              <a:t>‹#›</a:t>
            </a:fld>
            <a:endParaRPr lang="zh-SG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017A-0633-49F4-AC67-0DB663019C23}" type="datetimeFigureOut">
              <a:rPr lang="zh-SG" altLang="en-US" smtClean="0"/>
              <a:t>12/11/2015</a:t>
            </a:fld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E230-5458-44F7-8A3D-A40B1FB681A4}" type="slidenum">
              <a:rPr lang="zh-SG" altLang="en-US" smtClean="0"/>
              <a:t>‹#›</a:t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017A-0633-49F4-AC67-0DB663019C23}" type="datetimeFigureOut">
              <a:rPr lang="zh-SG" altLang="en-US" smtClean="0"/>
              <a:t>12/11/2015</a:t>
            </a:fld>
            <a:endParaRPr lang="zh-SG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E230-5458-44F7-8A3D-A40B1FB681A4}" type="slidenum">
              <a:rPr lang="zh-SG" altLang="en-US" smtClean="0"/>
              <a:t>‹#›</a:t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017A-0633-49F4-AC67-0DB663019C23}" type="datetimeFigureOut">
              <a:rPr lang="zh-SG" altLang="en-US" smtClean="0"/>
              <a:t>12/11/2015</a:t>
            </a:fld>
            <a:endParaRPr lang="zh-SG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E230-5458-44F7-8A3D-A40B1FB681A4}" type="slidenum">
              <a:rPr lang="zh-SG" altLang="en-US" smtClean="0"/>
              <a:t>‹#›</a:t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017A-0633-49F4-AC67-0DB663019C23}" type="datetimeFigureOut">
              <a:rPr lang="zh-SG" altLang="en-US" smtClean="0"/>
              <a:t>12/11/2015</a:t>
            </a:fld>
            <a:endParaRPr lang="zh-SG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E230-5458-44F7-8A3D-A40B1FB681A4}" type="slidenum">
              <a:rPr lang="zh-SG" altLang="en-US" smtClean="0"/>
              <a:t>‹#›</a:t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017A-0633-49F4-AC67-0DB663019C23}" type="datetimeFigureOut">
              <a:rPr lang="zh-SG" altLang="en-US" smtClean="0"/>
              <a:t>12/11/2015</a:t>
            </a:fld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E230-5458-44F7-8A3D-A40B1FB681A4}" type="slidenum">
              <a:rPr lang="zh-SG" altLang="en-US" smtClean="0"/>
              <a:t>‹#›</a:t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017A-0633-49F4-AC67-0DB663019C23}" type="datetimeFigureOut">
              <a:rPr lang="zh-SG" altLang="en-US" smtClean="0"/>
              <a:t>12/11/2015</a:t>
            </a:fld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E230-5458-44F7-8A3D-A40B1FB681A4}" type="slidenum">
              <a:rPr lang="zh-SG" altLang="en-US" smtClean="0"/>
              <a:t>‹#›</a:t>
            </a:fld>
            <a:endParaRPr lang="zh-SG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35D017A-0633-49F4-AC67-0DB663019C23}" type="datetimeFigureOut">
              <a:rPr lang="zh-SG" altLang="en-US" smtClean="0"/>
              <a:t>12/11/2015</a:t>
            </a:fld>
            <a:endParaRPr lang="zh-SG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4F9E230-5458-44F7-8A3D-A40B1FB681A4}" type="slidenum">
              <a:rPr lang="zh-SG" altLang="en-US" smtClean="0"/>
              <a:t>‹#›</a:t>
            </a:fld>
            <a:endParaRPr lang="zh-SG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SG" dirty="0" smtClean="0"/>
              <a:t>CS4243 project Presentation</a:t>
            </a:r>
            <a:endParaRPr lang="zh-SG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1760" y="4293096"/>
            <a:ext cx="6400800" cy="2113526"/>
          </a:xfrm>
        </p:spPr>
        <p:txBody>
          <a:bodyPr>
            <a:normAutofit/>
          </a:bodyPr>
          <a:lstStyle/>
          <a:p>
            <a:pPr algn="r"/>
            <a:r>
              <a:rPr lang="en-US" altLang="zh-SG" dirty="0" smtClean="0"/>
              <a:t>Team 12: Li </a:t>
            </a:r>
            <a:r>
              <a:rPr lang="en-US" altLang="zh-SG" dirty="0" err="1" smtClean="0"/>
              <a:t>Anbang</a:t>
            </a:r>
            <a:endParaRPr lang="en-US" altLang="zh-SG" dirty="0" smtClean="0"/>
          </a:p>
          <a:p>
            <a:pPr algn="r"/>
            <a:r>
              <a:rPr lang="en-US" altLang="zh-SG" dirty="0" smtClean="0"/>
              <a:t>Pan Long</a:t>
            </a:r>
          </a:p>
          <a:p>
            <a:pPr algn="r"/>
            <a:r>
              <a:rPr lang="en-US" altLang="zh-SG" dirty="0" smtClean="0"/>
              <a:t>Tang </a:t>
            </a:r>
            <a:r>
              <a:rPr lang="en-US" altLang="zh-SG" dirty="0" err="1" smtClean="0"/>
              <a:t>Ning</a:t>
            </a:r>
            <a:endParaRPr lang="en-US" altLang="zh-SG" dirty="0" smtClean="0"/>
          </a:p>
          <a:p>
            <a:pPr algn="r"/>
            <a:r>
              <a:rPr lang="en-US" altLang="zh-SG" dirty="0" smtClean="0"/>
              <a:t>Xing </a:t>
            </a:r>
            <a:r>
              <a:rPr lang="en-US" altLang="zh-SG" dirty="0" err="1" smtClean="0"/>
              <a:t>Yifan</a:t>
            </a:r>
            <a:endParaRPr lang="en-US" altLang="zh-SG" dirty="0" smtClean="0"/>
          </a:p>
          <a:p>
            <a:pPr algn="r"/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403305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 smtClean="0"/>
              <a:t>Project Description</a:t>
            </a:r>
            <a:endParaRPr lang="zh-SG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348880"/>
            <a:ext cx="7920880" cy="280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SG" sz="2400" dirty="0" smtClean="0"/>
              <a:t>Given three videos of a football match taken by three cameras in different angles, we are required to stitch them into a panorama video, track the players’ movement and plot them onto the top-down view of the football field.</a:t>
            </a:r>
            <a:endParaRPr lang="zh-SG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730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576" y="692696"/>
            <a:ext cx="7086600" cy="1828800"/>
          </a:xfrm>
        </p:spPr>
        <p:txBody>
          <a:bodyPr/>
          <a:lstStyle/>
          <a:p>
            <a:r>
              <a:rPr lang="en-US" altLang="zh-SG" dirty="0" smtClean="0"/>
              <a:t>Step 1</a:t>
            </a:r>
            <a:endParaRPr lang="zh-SG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2057400" y="3789040"/>
            <a:ext cx="7086600" cy="1509712"/>
          </a:xfrm>
        </p:spPr>
        <p:txBody>
          <a:bodyPr>
            <a:normAutofit/>
          </a:bodyPr>
          <a:lstStyle/>
          <a:p>
            <a:pPr algn="ctr"/>
            <a:r>
              <a:rPr lang="en-US" altLang="zh-SG" sz="3000" dirty="0" smtClean="0"/>
              <a:t>Stitch </a:t>
            </a:r>
            <a:r>
              <a:rPr lang="en-US" altLang="zh-SG" sz="3000" dirty="0"/>
              <a:t>T</a:t>
            </a:r>
            <a:r>
              <a:rPr lang="en-US" altLang="zh-SG" sz="3000" dirty="0" smtClean="0"/>
              <a:t>he </a:t>
            </a:r>
            <a:r>
              <a:rPr lang="en-US" altLang="zh-SG" sz="3000" dirty="0"/>
              <a:t>V</a:t>
            </a:r>
            <a:r>
              <a:rPr lang="en-US" altLang="zh-SG" sz="3000" dirty="0" smtClean="0"/>
              <a:t>ideos </a:t>
            </a:r>
            <a:r>
              <a:rPr lang="en-US" altLang="zh-SG" sz="3000" dirty="0"/>
              <a:t>I</a:t>
            </a:r>
            <a:r>
              <a:rPr lang="en-US" altLang="zh-SG" sz="3000" dirty="0" smtClean="0"/>
              <a:t>nto </a:t>
            </a:r>
            <a:r>
              <a:rPr lang="en-US" altLang="zh-SG" sz="3000" dirty="0" smtClean="0"/>
              <a:t>A</a:t>
            </a:r>
            <a:r>
              <a:rPr lang="en-US" altLang="zh-SG" sz="3000" dirty="0"/>
              <a:t> </a:t>
            </a:r>
            <a:r>
              <a:rPr lang="en-US" altLang="zh-SG" sz="3000" dirty="0" smtClean="0"/>
              <a:t>P</a:t>
            </a:r>
            <a:r>
              <a:rPr lang="en-US" altLang="zh-SG" sz="3000" dirty="0" smtClean="0"/>
              <a:t>anorama </a:t>
            </a:r>
            <a:r>
              <a:rPr lang="en-US" altLang="zh-SG" sz="3000" dirty="0"/>
              <a:t>O</a:t>
            </a:r>
            <a:r>
              <a:rPr lang="en-US" altLang="zh-SG" sz="3000" dirty="0" smtClean="0"/>
              <a:t>ne</a:t>
            </a:r>
            <a:endParaRPr lang="zh-SG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24240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576" y="692696"/>
            <a:ext cx="7086600" cy="1828800"/>
          </a:xfrm>
        </p:spPr>
        <p:txBody>
          <a:bodyPr/>
          <a:lstStyle/>
          <a:p>
            <a:r>
              <a:rPr lang="en-US" altLang="zh-SG" dirty="0" smtClean="0"/>
              <a:t>Step </a:t>
            </a:r>
            <a:r>
              <a:rPr lang="en-US" altLang="zh-SG" dirty="0" smtClean="0"/>
              <a:t>2</a:t>
            </a:r>
            <a:endParaRPr lang="zh-SG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2057400" y="3789040"/>
            <a:ext cx="7086600" cy="1509712"/>
          </a:xfrm>
        </p:spPr>
        <p:txBody>
          <a:bodyPr>
            <a:normAutofit/>
          </a:bodyPr>
          <a:lstStyle/>
          <a:p>
            <a:pPr algn="ctr"/>
            <a:r>
              <a:rPr lang="en-US" altLang="zh-SG" sz="3000" dirty="0" smtClean="0"/>
              <a:t>Background  Subtraction</a:t>
            </a:r>
            <a:endParaRPr lang="zh-SG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21393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576" y="692696"/>
            <a:ext cx="7086600" cy="1828800"/>
          </a:xfrm>
        </p:spPr>
        <p:txBody>
          <a:bodyPr/>
          <a:lstStyle/>
          <a:p>
            <a:r>
              <a:rPr lang="en-US" altLang="zh-SG" dirty="0" smtClean="0"/>
              <a:t>Step </a:t>
            </a:r>
            <a:r>
              <a:rPr lang="en-US" altLang="zh-SG" dirty="0" smtClean="0"/>
              <a:t>3</a:t>
            </a:r>
            <a:endParaRPr lang="zh-SG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2057400" y="3789040"/>
            <a:ext cx="7086600" cy="1509712"/>
          </a:xfrm>
        </p:spPr>
        <p:txBody>
          <a:bodyPr>
            <a:normAutofit/>
          </a:bodyPr>
          <a:lstStyle/>
          <a:p>
            <a:pPr algn="ctr"/>
            <a:r>
              <a:rPr lang="en-US" altLang="zh-SG" sz="3000" dirty="0" smtClean="0"/>
              <a:t>Generate Contours </a:t>
            </a:r>
            <a:r>
              <a:rPr lang="en-US" altLang="zh-SG" sz="3000" dirty="0"/>
              <a:t>O</a:t>
            </a:r>
            <a:r>
              <a:rPr lang="en-US" altLang="zh-SG" sz="3000" dirty="0" smtClean="0"/>
              <a:t>f </a:t>
            </a:r>
            <a:r>
              <a:rPr lang="en-US" altLang="zh-SG" sz="3000" dirty="0"/>
              <a:t>P</a:t>
            </a:r>
            <a:r>
              <a:rPr lang="en-US" altLang="zh-SG" sz="3000" dirty="0" smtClean="0"/>
              <a:t>layers</a:t>
            </a:r>
            <a:endParaRPr lang="zh-SG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21393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576" y="692696"/>
            <a:ext cx="7086600" cy="1828800"/>
          </a:xfrm>
        </p:spPr>
        <p:txBody>
          <a:bodyPr/>
          <a:lstStyle/>
          <a:p>
            <a:r>
              <a:rPr lang="en-US" altLang="zh-SG" dirty="0" smtClean="0"/>
              <a:t>Step </a:t>
            </a:r>
            <a:r>
              <a:rPr lang="en-US" altLang="zh-SG" dirty="0" smtClean="0"/>
              <a:t>4</a:t>
            </a:r>
            <a:endParaRPr lang="zh-SG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2057400" y="3789040"/>
            <a:ext cx="7086600" cy="1509712"/>
          </a:xfrm>
        </p:spPr>
        <p:txBody>
          <a:bodyPr>
            <a:normAutofit/>
          </a:bodyPr>
          <a:lstStyle/>
          <a:p>
            <a:pPr algn="ctr"/>
            <a:r>
              <a:rPr lang="en-US" altLang="zh-SG" sz="3000" dirty="0" smtClean="0"/>
              <a:t>Apply Tracking Algorithm</a:t>
            </a:r>
            <a:endParaRPr lang="zh-SG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21393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576" y="692696"/>
            <a:ext cx="7086600" cy="1828800"/>
          </a:xfrm>
        </p:spPr>
        <p:txBody>
          <a:bodyPr/>
          <a:lstStyle/>
          <a:p>
            <a:r>
              <a:rPr lang="en-US" altLang="zh-SG" dirty="0" smtClean="0"/>
              <a:t>Step </a:t>
            </a:r>
            <a:r>
              <a:rPr lang="en-US" altLang="zh-SG" dirty="0" smtClean="0"/>
              <a:t>5</a:t>
            </a:r>
            <a:endParaRPr lang="zh-SG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2057400" y="3789040"/>
            <a:ext cx="7086600" cy="1509712"/>
          </a:xfrm>
        </p:spPr>
        <p:txBody>
          <a:bodyPr>
            <a:normAutofit/>
          </a:bodyPr>
          <a:lstStyle/>
          <a:p>
            <a:pPr algn="ctr"/>
            <a:r>
              <a:rPr lang="en-US" altLang="zh-SG" sz="3000" dirty="0" smtClean="0"/>
              <a:t>Map Players To Top-Down View</a:t>
            </a:r>
            <a:endParaRPr lang="zh-SG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4124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576" y="692696"/>
            <a:ext cx="7086600" cy="1828800"/>
          </a:xfrm>
        </p:spPr>
        <p:txBody>
          <a:bodyPr/>
          <a:lstStyle/>
          <a:p>
            <a:r>
              <a:rPr lang="en-US" altLang="zh-SG" dirty="0" smtClean="0"/>
              <a:t>Step </a:t>
            </a:r>
            <a:r>
              <a:rPr lang="en-US" altLang="zh-SG" dirty="0"/>
              <a:t>6</a:t>
            </a:r>
            <a:endParaRPr lang="zh-SG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2057400" y="3789040"/>
            <a:ext cx="7086600" cy="1509712"/>
          </a:xfrm>
        </p:spPr>
        <p:txBody>
          <a:bodyPr>
            <a:normAutofit/>
          </a:bodyPr>
          <a:lstStyle/>
          <a:p>
            <a:pPr algn="ctr"/>
            <a:r>
              <a:rPr lang="en-US" altLang="zh-SG" sz="3000" dirty="0" smtClean="0"/>
              <a:t>Compute Players’ Running Distance</a:t>
            </a:r>
            <a:endParaRPr lang="zh-SG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28330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92</TotalTime>
  <Words>97</Words>
  <Application>Microsoft Office PowerPoint</Application>
  <PresentationFormat>全屏显示(4:3)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顶峰</vt:lpstr>
      <vt:lpstr>CS4243 project Presentation</vt:lpstr>
      <vt:lpstr>Project Description</vt:lpstr>
      <vt:lpstr>Step 1</vt:lpstr>
      <vt:lpstr>Step 2</vt:lpstr>
      <vt:lpstr>Step 3</vt:lpstr>
      <vt:lpstr>Step 4</vt:lpstr>
      <vt:lpstr>Step 5</vt:lpstr>
      <vt:lpstr>Step 6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Rithel</dc:creator>
  <cp:lastModifiedBy>Rithel</cp:lastModifiedBy>
  <cp:revision>4</cp:revision>
  <dcterms:created xsi:type="dcterms:W3CDTF">2015-11-10T12:27:56Z</dcterms:created>
  <dcterms:modified xsi:type="dcterms:W3CDTF">2015-11-12T04:54:41Z</dcterms:modified>
</cp:coreProperties>
</file>