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47" r:id="rId2"/>
    <p:sldId id="348" r:id="rId3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34773"/>
    <a:srgbClr val="8064A2"/>
    <a:srgbClr val="4C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01"/>
  </p:normalViewPr>
  <p:slideViewPr>
    <p:cSldViewPr>
      <p:cViewPr varScale="1">
        <p:scale>
          <a:sx n="55" d="100"/>
          <a:sy n="55" d="100"/>
        </p:scale>
        <p:origin x="84" y="240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B0B3840B-4F8F-5D4A-BE4D-515BFFFA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D1CB468B-6234-D04B-A2D7-7545AE22986B}" type="datetime1">
              <a:t>17/05/2021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17/05/2021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C758A41A-99D0-E84B-8FE2-857A4FB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38BED5E8-9089-174C-BF11-B7DF163EB547}" type="datetime1">
              <a:t>17/05/2021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17/05/2021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71999AC-979D-ED49-902A-8F01B0F4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2805CA99-DB71-1E43-AE65-640926A8E210}" type="datetime1">
              <a:t>17/05/2021</a:t>
            </a:fld>
            <a:endParaRPr lang="it-IT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3">
            <a:extLst>
              <a:ext uri="{FF2B5EF4-FFF2-40B4-BE49-F238E27FC236}">
                <a16:creationId xmlns:a16="http://schemas.microsoft.com/office/drawing/2014/main" id="{380D4A8A-2D9C-8E40-8A5E-CE0E53191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B5162847-88AC-BC49-B42C-068C475CD287}" type="datetime1">
              <a:t>17/05/2021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D5072787-58E8-A44E-8753-E474F5E4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C50C29C9-981D-204A-8B2E-A989B168FDE9}" type="datetime1">
              <a:t>17/05/2021</a:t>
            </a:fld>
            <a:endParaRPr lang="it-IT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635" y="527964"/>
            <a:ext cx="731004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35" y="1194561"/>
            <a:ext cx="1013071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3" name="Segnaposto numero diapositiva 16">
            <a:extLst>
              <a:ext uri="{FF2B5EF4-FFF2-40B4-BE49-F238E27FC236}">
                <a16:creationId xmlns:a16="http://schemas.microsoft.com/office/drawing/2014/main" id="{AB7B06D6-260D-8048-8C9A-352F4826FF65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sldNum="0" hdr="0" ftr="0" dt="0"/>
  <p:txStyles>
    <p:titleStyle>
      <a:lvl1pPr>
        <a:defRPr>
          <a:latin typeface="Muli" pitchFamily="2" charset="77"/>
          <a:ea typeface="+mj-ea"/>
          <a:cs typeface="+mj-cs"/>
        </a:defRPr>
      </a:lvl1pPr>
    </p:titleStyle>
    <p:bodyStyle>
      <a:lvl1pPr marL="0">
        <a:defRPr>
          <a:latin typeface="Muli" pitchFamily="2" charset="7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/>
          <p:cNvSpPr txBox="1">
            <a:spLocks/>
          </p:cNvSpPr>
          <p:nvPr/>
        </p:nvSpPr>
        <p:spPr>
          <a:xfrm>
            <a:off x="457200" y="228600"/>
            <a:ext cx="10668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pPr algn="l"/>
            <a:r>
              <a:rPr lang="en-US" sz="4000" kern="0" dirty="0">
                <a:solidFill>
                  <a:srgbClr val="A34773"/>
                </a:solidFill>
              </a:rPr>
              <a:t>Upcoming WP3 Deliverables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94FC7-C79A-4F6B-8E83-5458102B7854}"/>
              </a:ext>
            </a:extLst>
          </p:cNvPr>
          <p:cNvSpPr/>
          <p:nvPr/>
        </p:nvSpPr>
        <p:spPr>
          <a:xfrm>
            <a:off x="457200" y="867013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b="1" dirty="0">
                <a:latin typeface="Muli"/>
                <a:ea typeface="Times New Roman" panose="02020603050405020304" pitchFamily="18" charset="0"/>
              </a:rPr>
              <a:t>D3.3</a:t>
            </a:r>
            <a:r>
              <a:rPr lang="en-GB" dirty="0">
                <a:latin typeface="Muli"/>
                <a:ea typeface="Times New Roman" panose="02020603050405020304" pitchFamily="18" charset="0"/>
              </a:rPr>
              <a:t> </a:t>
            </a:r>
            <a:r>
              <a:rPr lang="en-GB" b="1" dirty="0">
                <a:latin typeface="Muli"/>
                <a:ea typeface="Times New Roman" panose="02020603050405020304" pitchFamily="18" charset="0"/>
              </a:rPr>
              <a:t>Catalogue service </a:t>
            </a:r>
            <a:br>
              <a:rPr lang="en-GB" b="1" dirty="0">
                <a:latin typeface="Muli"/>
                <a:ea typeface="Times New Roman" panose="02020603050405020304" pitchFamily="18" charset="0"/>
              </a:rPr>
            </a:br>
            <a:r>
              <a:rPr lang="en-GB" b="1" dirty="0">
                <a:latin typeface="Muli"/>
                <a:ea typeface="Times New Roman" panose="02020603050405020304" pitchFamily="18" charset="0"/>
              </a:rPr>
              <a:t>	(M40, DEC, PU, ESS) </a:t>
            </a:r>
            <a:r>
              <a:rPr lang="en-GB" dirty="0">
                <a:latin typeface="Muli"/>
                <a:ea typeface="Times New Roman" panose="02020603050405020304" pitchFamily="18" charset="0"/>
              </a:rPr>
              <a:t/>
            </a:r>
            <a:br>
              <a:rPr lang="en-GB" dirty="0">
                <a:latin typeface="Muli"/>
                <a:ea typeface="Times New Roman" panose="02020603050405020304" pitchFamily="18" charset="0"/>
              </a:rPr>
            </a:br>
            <a:endParaRPr lang="en-GB" dirty="0">
              <a:latin typeface="Muli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Muli"/>
                <a:ea typeface="Times New Roman" panose="02020603050405020304" pitchFamily="18" charset="0"/>
              </a:rPr>
              <a:t>D3.4</a:t>
            </a:r>
            <a:r>
              <a:rPr lang="en-GB" dirty="0">
                <a:latin typeface="Muli"/>
                <a:ea typeface="Times New Roman" panose="02020603050405020304" pitchFamily="18" charset="0"/>
              </a:rPr>
              <a:t> </a:t>
            </a:r>
            <a:r>
              <a:rPr lang="en-GB" b="1" dirty="0">
                <a:latin typeface="Muli"/>
                <a:ea typeface="Times New Roman" panose="02020603050405020304" pitchFamily="18" charset="0"/>
              </a:rPr>
              <a:t>Implementation Report from Facilities </a:t>
            </a:r>
            <a:br>
              <a:rPr lang="en-GB" b="1" dirty="0">
                <a:latin typeface="Muli"/>
                <a:ea typeface="Times New Roman" panose="02020603050405020304" pitchFamily="18" charset="0"/>
              </a:rPr>
            </a:br>
            <a:r>
              <a:rPr lang="en-GB" b="1" dirty="0">
                <a:latin typeface="Muli"/>
                <a:ea typeface="Times New Roman" panose="02020603050405020304" pitchFamily="18" charset="0"/>
              </a:rPr>
              <a:t>	(M44, R, PU, ESS)</a:t>
            </a:r>
            <a:r>
              <a:rPr lang="en-GB" dirty="0">
                <a:latin typeface="Muli"/>
                <a:ea typeface="Times New Roman" panose="02020603050405020304" pitchFamily="18" charset="0"/>
              </a:rPr>
              <a:t> </a:t>
            </a:r>
            <a:br>
              <a:rPr lang="en-GB" dirty="0">
                <a:latin typeface="Muli"/>
                <a:ea typeface="Times New Roman" panose="02020603050405020304" pitchFamily="18" charset="0"/>
              </a:rPr>
            </a:br>
            <a:endParaRPr lang="en-GB" dirty="0">
              <a:latin typeface="Muli"/>
              <a:ea typeface="Times New Roman" panose="02020603050405020304" pitchFamily="18" charset="0"/>
            </a:endParaRPr>
          </a:p>
          <a:p>
            <a:r>
              <a:rPr lang="en-GB" b="1" dirty="0">
                <a:latin typeface="Muli"/>
                <a:ea typeface="Times New Roman" panose="02020603050405020304" pitchFamily="18" charset="0"/>
              </a:rPr>
              <a:t>D3.5</a:t>
            </a:r>
            <a:r>
              <a:rPr lang="en-GB" dirty="0">
                <a:latin typeface="Muli"/>
                <a:ea typeface="Times New Roman" panose="02020603050405020304" pitchFamily="18" charset="0"/>
              </a:rPr>
              <a:t> </a:t>
            </a:r>
            <a:r>
              <a:rPr lang="en-GB" b="1" dirty="0">
                <a:latin typeface="Muli"/>
                <a:ea typeface="Times New Roman" panose="02020603050405020304" pitchFamily="18" charset="0"/>
              </a:rPr>
              <a:t>NeXus Metadata Mapping Schema and  Proposed New Definitions </a:t>
            </a:r>
            <a:br>
              <a:rPr lang="en-GB" b="1" dirty="0">
                <a:latin typeface="Muli"/>
                <a:ea typeface="Times New Roman" panose="02020603050405020304" pitchFamily="18" charset="0"/>
              </a:rPr>
            </a:br>
            <a:r>
              <a:rPr lang="en-GB" b="1" dirty="0">
                <a:latin typeface="Muli"/>
                <a:ea typeface="Times New Roman" panose="02020603050405020304" pitchFamily="18" charset="0"/>
              </a:rPr>
              <a:t>	(M42, R, PU, ESS)</a:t>
            </a:r>
            <a:endParaRPr lang="en-GB" b="1" dirty="0">
              <a:latin typeface="Mul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B53BF-9DDE-BC4A-9245-8FD40DCF573F}"/>
              </a:ext>
            </a:extLst>
          </p:cNvPr>
          <p:cNvSpPr txBox="1"/>
          <p:nvPr/>
        </p:nvSpPr>
        <p:spPr>
          <a:xfrm>
            <a:off x="457200" y="4103637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Search scoring and merging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Defined vocabularies for parameters and techniques </a:t>
            </a:r>
            <a:br>
              <a:rPr lang="en-GB" b="1" dirty="0"/>
            </a:br>
            <a:r>
              <a:rPr lang="en-GB" b="1" dirty="0"/>
              <a:t>+ local curation and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Revision of search API/Data Model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Stress testing aggregation, filtering and searching across facilities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Search as a service and in the WP4 portal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2649FE57-710A-144E-B0E2-FE6E2EB007E1}"/>
              </a:ext>
            </a:extLst>
          </p:cNvPr>
          <p:cNvSpPr txBox="1">
            <a:spLocks/>
          </p:cNvSpPr>
          <p:nvPr/>
        </p:nvSpPr>
        <p:spPr>
          <a:xfrm>
            <a:off x="457200" y="3488084"/>
            <a:ext cx="10668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pPr algn="l"/>
            <a:r>
              <a:rPr lang="en-US" sz="4000" kern="0" dirty="0">
                <a:solidFill>
                  <a:srgbClr val="A34773"/>
                </a:solidFill>
              </a:rPr>
              <a:t>Priorities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DA8A5-46C2-3444-8683-DD7EFF79B6CE}"/>
              </a:ext>
            </a:extLst>
          </p:cNvPr>
          <p:cNvSpPr txBox="1"/>
          <p:nvPr/>
        </p:nvSpPr>
        <p:spPr>
          <a:xfrm>
            <a:off x="8458200" y="844153"/>
            <a:ext cx="358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Things that are conceptually complete but still require work to roll out at the partner sites: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Rollout of search API at partners and connecting up to live catalogues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Local integration of experiments into data catalogues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Full coverage of OAI-PMH exposure by all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r>
              <a:rPr lang="en-GB" b="1" dirty="0"/>
              <a:t>PMT Dashboard will help!</a:t>
            </a:r>
          </a:p>
          <a:p>
            <a:r>
              <a:rPr lang="en-GB" sz="1200" b="1" dirty="0"/>
              <a:t>https://</a:t>
            </a:r>
            <a:r>
              <a:rPr lang="en-GB" sz="1200" b="1" dirty="0" err="1"/>
              <a:t>github.com</a:t>
            </a:r>
            <a:r>
              <a:rPr lang="en-GB" sz="1200" b="1" dirty="0"/>
              <a:t>/</a:t>
            </a:r>
            <a:r>
              <a:rPr lang="en-GB" sz="1200" b="1" dirty="0" err="1"/>
              <a:t>panosc-eu</a:t>
            </a:r>
            <a:r>
              <a:rPr lang="en-GB" sz="1200" b="1" dirty="0"/>
              <a:t>/</a:t>
            </a:r>
            <a:r>
              <a:rPr lang="en-GB" sz="1200" b="1" dirty="0" err="1"/>
              <a:t>panosc</a:t>
            </a:r>
            <a:r>
              <a:rPr lang="en-GB" sz="1200" b="1" dirty="0"/>
              <a:t>/wiki/Work-Packages-dashboards#wp3--data-</a:t>
            </a:r>
            <a:r>
              <a:rPr lang="en-GB" sz="1200" b="1" dirty="0" err="1"/>
              <a:t>catalog</a:t>
            </a:r>
            <a:r>
              <a:rPr lang="en-GB" sz="1200" b="1" dirty="0"/>
              <a:t>-services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49C74A6C-11F6-BD42-8636-70F53CED95F0}"/>
              </a:ext>
            </a:extLst>
          </p:cNvPr>
          <p:cNvSpPr txBox="1">
            <a:spLocks/>
          </p:cNvSpPr>
          <p:nvPr/>
        </p:nvSpPr>
        <p:spPr>
          <a:xfrm>
            <a:off x="8458200" y="228600"/>
            <a:ext cx="3505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pPr algn="l"/>
            <a:r>
              <a:rPr lang="en-US" sz="4000" kern="0" dirty="0">
                <a:solidFill>
                  <a:srgbClr val="A34773"/>
                </a:solidFill>
              </a:rPr>
              <a:t>Lose Ends</a:t>
            </a:r>
          </a:p>
        </p:txBody>
      </p:sp>
    </p:spTree>
    <p:extLst>
      <p:ext uri="{BB962C8B-B14F-4D97-AF65-F5344CB8AC3E}">
        <p14:creationId xmlns:p14="http://schemas.microsoft.com/office/powerpoint/2010/main" val="13590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/>
          <p:cNvSpPr txBox="1">
            <a:spLocks/>
          </p:cNvSpPr>
          <p:nvPr/>
        </p:nvSpPr>
        <p:spPr>
          <a:xfrm>
            <a:off x="190500" y="228600"/>
            <a:ext cx="118110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>
                <a:solidFill>
                  <a:srgbClr val="A34773"/>
                </a:solidFill>
              </a:rPr>
              <a:t>https://</a:t>
            </a:r>
            <a:r>
              <a:rPr lang="en-US" sz="2400" kern="0" dirty="0" err="1">
                <a:solidFill>
                  <a:srgbClr val="A34773"/>
                </a:solidFill>
              </a:rPr>
              <a:t>www.panosc.eu</a:t>
            </a:r>
            <a:r>
              <a:rPr lang="en-US" sz="2400" kern="0" dirty="0">
                <a:solidFill>
                  <a:srgbClr val="A34773"/>
                </a:solidFill>
              </a:rPr>
              <a:t>/events/panosc-wp3-catalogue-integration-best-practices-meeting/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B40DE-38FB-ED4D-AF0F-F897E56B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64" y="585067"/>
            <a:ext cx="9585671" cy="58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i 5">
      <a:dk1>
        <a:srgbClr val="404140"/>
      </a:dk1>
      <a:lt1>
        <a:srgbClr val="FFFFFF"/>
      </a:lt1>
      <a:dk2>
        <a:srgbClr val="1F497D"/>
      </a:dk2>
      <a:lt2>
        <a:srgbClr val="D6D7D6"/>
      </a:lt2>
      <a:accent1>
        <a:srgbClr val="666EAE"/>
      </a:accent1>
      <a:accent2>
        <a:srgbClr val="A34773"/>
      </a:accent2>
      <a:accent3>
        <a:srgbClr val="9BBB59"/>
      </a:accent3>
      <a:accent4>
        <a:srgbClr val="8064A2"/>
      </a:accent4>
      <a:accent5>
        <a:srgbClr val="95B8E3"/>
      </a:accent5>
      <a:accent6>
        <a:srgbClr val="F79646"/>
      </a:accent6>
      <a:hlink>
        <a:srgbClr val="0000FF"/>
      </a:hlink>
      <a:folHlink>
        <a:srgbClr val="A347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Muli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creator>GOETZ Andrew</dc:creator>
  <cp:lastModifiedBy>BODERA SEMPERE Jordi</cp:lastModifiedBy>
  <cp:revision>168</cp:revision>
  <dcterms:created xsi:type="dcterms:W3CDTF">2019-04-23T08:59:57Z</dcterms:created>
  <dcterms:modified xsi:type="dcterms:W3CDTF">2021-05-17T14:24:26Z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2019-04-23T00:00:00Z</vt:filetime>
  </property>
</Properties>
</file>