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C581FE-BFFB-4BA4-9E60-1305F1536A1F}">
  <a:tblStyle styleId="{15C581FE-BFFB-4BA4-9E60-1305F1536A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97bc5396e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97bc5396e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97bc5396e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97bc5396e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97bc5396e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97bc5396e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97bc5396e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97bc5396e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97bc5396e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97bc5396e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97bc5396e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97bc5396e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97bc5396e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97bc5396e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97bc5396e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97bc5396e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97bc5396e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97bc5396e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97bc5396e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97bc5396e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97bc53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97bc53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97bc5396e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97bc5396e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97bc5396e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97bc5396e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97bc5396e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97bc5396e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97bc5396e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97bc5396e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97bc5396e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97bc5396e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97bc5396e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97bc5396e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97bc5396e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97bc5396e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91cc257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91cc257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91cc2579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91cc2579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7bc5396e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7bc5396e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97bc539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97bc539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7bc5396e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7bc5396e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97bc5396e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97bc5396e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97bc5396e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97bc5396e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97bc5396e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97bc5396e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97bc5396e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97bc5396e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3025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Change Detection using BERT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482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Aarish Iyer and Soroush Vosoughi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Department of Computer Science, Dartmouth College, Hanover, NH 03755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201F1E"/>
                </a:solidFill>
                <a:highlight>
                  <a:srgbClr val="FFFFFF"/>
                </a:highlight>
              </a:rPr>
              <a:t>Aarish Iyer, and Soroush Vosoughi (2020). Style Change Detection Using BERT. In CLEF 2020 Labs and Workshops, Notebook Papers. CEUR-WS.org.</a:t>
            </a:r>
            <a:endParaRPr sz="115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33" y="1109850"/>
            <a:ext cx="8578966" cy="314953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724350" y="4354925"/>
            <a:ext cx="76953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Figure 3: Our approach for generating feature vectors for the two tasks using pretrained BERT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50" y="1353425"/>
            <a:ext cx="2445759" cy="32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25" y="1356200"/>
            <a:ext cx="5696025" cy="32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25" y="1365725"/>
            <a:ext cx="8891774" cy="32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25" y="1377163"/>
            <a:ext cx="5605325" cy="28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1050"/>
            <a:ext cx="8839201" cy="2865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</a:t>
            </a:r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tried various binary classifiers for Task 1 on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Dataset-wide.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The results obtained on the validation set are: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59" name="Google Shape;159;p28"/>
          <p:cNvGraphicFramePr/>
          <p:nvPr/>
        </p:nvGraphicFramePr>
        <p:xfrm>
          <a:off x="2117825" y="221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{15C581FE-BFFB-4BA4-9E60-1305F1536A1F}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Classifier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F-1 Score</a:t>
                      </a:r>
                      <a:endParaRPr sz="16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0.6504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0.6108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0.6533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Gaussian Naive Baye’s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0.7367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66" name="Google Shape;166;p29"/>
          <p:cNvGraphicFramePr/>
          <p:nvPr/>
        </p:nvGraphicFramePr>
        <p:xfrm>
          <a:off x="410025" y="1958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{15C581FE-BFFB-4BA4-9E60-1305F1536A1F}</a:tableStyleId>
              </a:tblPr>
              <a:tblGrid>
                <a:gridCol w="146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Narrow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Wide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Document-level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0.7661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0.7575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Paragraph-level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0.8306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7" name="Google Shape;167;p29"/>
          <p:cNvGraphicFramePr/>
          <p:nvPr/>
        </p:nvGraphicFramePr>
        <p:xfrm>
          <a:off x="5766975" y="1958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{15C581FE-BFFB-4BA4-9E60-1305F1536A1F}</a:tableStyleId>
              </a:tblPr>
              <a:tblGrid>
                <a:gridCol w="146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Document-level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Paragraph-level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0.8566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8" name="Google Shape;168;p29"/>
          <p:cNvSpPr txBox="1"/>
          <p:nvPr/>
        </p:nvSpPr>
        <p:spPr>
          <a:xfrm>
            <a:off x="572625" y="3405550"/>
            <a:ext cx="40485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Table 2: F1 scores  calculated  on  the  validation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set  for  Document-level  (task  1)  and  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Paragraph-level (task 2) predictions.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5484925" y="3405550"/>
            <a:ext cx="3486000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Table 3: Average F1 scores calculated on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the test set for Document-level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(task 1) and Paragraph-level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(task 2) predictions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Methods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Creating a Dataset of sentence pairs: </a:t>
            </a:r>
            <a:r>
              <a:rPr lang="en"/>
              <a:t>Each data point  was a pair of sentences from consecutive paragraphs.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Methods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Creating a Dataset of sentence pairs: </a:t>
            </a:r>
            <a:r>
              <a:rPr lang="en"/>
              <a:t>Each data point  was a pair of sentences from consecutive paragraphs.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label of the data point would be assigned based on the following policy: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two sentences are from the same paragraph → 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two sentences are from different paragraphs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no style change occurred between the two paragraphs → 0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a style change occurred between the two paragraphs → 1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research was submitted as a solution to the Style Change Detection Challenge held by PAN@CLEF.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There were two sub-tasks for the challenge: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Given a document, is the document written by multiple authors?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Given a sequence of paragraphs of a (supposedly) multi-author document, is there a style change between any of the paragraphs?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Methods</a:t>
            </a: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Creating a Dataset of sentence pairs: </a:t>
            </a:r>
            <a:r>
              <a:rPr lang="en"/>
              <a:t>Each data point  was a pair of sentences from consecutive paragraphs.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label of the data point would be assigned based on the following policy: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two sentences are from the same paragraph → 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two sentences are from different paragraphs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no style change occurred between the two paragraphs → 0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a style change occurred between the two paragraphs → 1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dataset was severely imbalanced at this stage, so it was balanced by removing data points from the majority class at random.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Methods</a:t>
            </a: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methods were tried on the newly constructed sentence-pair Dataset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Methods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methods were tried on the newly constructed sentence-pair Dataset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0" name="Google Shape;200;p34"/>
          <p:cNvSpPr txBox="1"/>
          <p:nvPr/>
        </p:nvSpPr>
        <p:spPr>
          <a:xfrm>
            <a:off x="373400" y="1798225"/>
            <a:ext cx="3998400" cy="22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Fine-tuning BERT:</a:t>
            </a:r>
            <a:endParaRPr sz="1800"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Fine-tune BERT using the sentence-pair dataset, and then perform the classification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Accuracy plateaued after a point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Methods</a:t>
            </a:r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methods were tried on the newly constructed sentence-pair Dataset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7" name="Google Shape;207;p35"/>
          <p:cNvSpPr txBox="1"/>
          <p:nvPr/>
        </p:nvSpPr>
        <p:spPr>
          <a:xfrm>
            <a:off x="373400" y="1798225"/>
            <a:ext cx="3998400" cy="22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Fine-tuning BERT:</a:t>
            </a:r>
            <a:endParaRPr sz="1800"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Fine-tune BERT using the sentence-pair dataset, and then perform the classification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Accuracy plateaued after a point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8" name="Google Shape;208;p35"/>
          <p:cNvSpPr txBox="1"/>
          <p:nvPr/>
        </p:nvSpPr>
        <p:spPr>
          <a:xfrm>
            <a:off x="4902400" y="1798225"/>
            <a:ext cx="3998400" cy="22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Convolutional Neural Network:</a:t>
            </a:r>
            <a:endParaRPr sz="1800"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data points were converted to tensors of size 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Then run through kernels of sizes 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Experiments are ongoing with this technique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575" y="2479188"/>
            <a:ext cx="1597725" cy="2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9350" y="3284700"/>
            <a:ext cx="2715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750" y="3554525"/>
            <a:ext cx="1043075" cy="3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Pitfalls</a:t>
            </a:r>
            <a:endParaRPr/>
          </a:p>
        </p:txBody>
      </p:sp>
      <p:sp>
        <p:nvSpPr>
          <p:cNvPr id="217" name="Google Shape;21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disadvantages of our method are: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Runtime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experiments were run in an environment that had access to a GPU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Running on the validation set for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Dataset-wide </a:t>
            </a:r>
            <a:r>
              <a:rPr lang="en"/>
              <a:t>took about 2-3 hours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Pitfalls</a:t>
            </a:r>
            <a:endParaRPr/>
          </a:p>
        </p:txBody>
      </p:sp>
      <p:sp>
        <p:nvSpPr>
          <p:cNvPr id="223" name="Google Shape;223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disadvantages of our method are: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Runtime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experiments were run in an environment that had access to a GPU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Running on the validation set for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Dataset-wide </a:t>
            </a:r>
            <a:r>
              <a:rPr lang="en"/>
              <a:t>took about 2-3 hours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Only focuses on semantic features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believe that the best approach for style change detection would be to combine both semantic and stylistic features, but our method only focuses on semantic features for now.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Fine-tuning BERT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we only tried fine-tuning it with our custom dataset, it would be interesting to see the results by fine-tuning it with the original dataset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Fine-tuning BERT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we only tried fine-tuning it with our custom dataset, it would be interesting to see the results by fine-tuning it with the original dataset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Combining Semantic and Syntactic features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more sophisticated approach which takes into consideration both Semantic and Stylistic features would be the next step to improve the current model.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039"/>
            <a:ext cx="9143999" cy="413747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81750" y="4299625"/>
            <a:ext cx="8147100" cy="5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201F1E"/>
                </a:solidFill>
                <a:highlight>
                  <a:schemeClr val="lt1"/>
                </a:highlight>
              </a:rPr>
              <a:t>Eva Zangerle, Maximilian Mayerl, Günther Specht, Martin Potthast, Benno Stein (2020). Overview of the Style Change Detection Task at PAN 2020. In CLEF 2020 Labs and Workshops, Notebook Papers. CEUR-WS.org.</a:t>
            </a:r>
            <a:endParaRPr sz="1150">
              <a:solidFill>
                <a:srgbClr val="201F1E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data was extracted from the StackExchange family of websites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data was extracted from the StackExchange family of websites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311700" y="1858475"/>
            <a:ext cx="4942200" cy="28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There were two datasets provided for the task: </a:t>
            </a:r>
            <a:endParaRPr sz="1800">
              <a:solidFill>
                <a:schemeClr val="dk2"/>
              </a:solidFill>
            </a:endParaRPr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Dataset-narrow </a:t>
            </a:r>
            <a:r>
              <a:rPr lang="en">
                <a:solidFill>
                  <a:schemeClr val="dk2"/>
                </a:solidFill>
              </a:rPr>
              <a:t>: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2"/>
                </a:solidFill>
              </a:rPr>
              <a:t>Questions and answers from a specific subset of StackExchange sites pertaining to topics of Computer Technology.</a:t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5724288" y="2213470"/>
          <a:ext cx="2116950" cy="1251585"/>
        </p:xfrm>
        <a:graphic>
          <a:graphicData uri="http://schemas.openxmlformats.org/drawingml/2006/table">
            <a:tbl>
              <a:tblPr>
                <a:noFill/>
                <a:tableStyleId>{15C581FE-BFFB-4BA4-9E60-1305F1536A1F}</a:tableStyleId>
              </a:tblPr>
              <a:tblGrid>
                <a:gridCol w="105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Narrow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Train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3,442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Validation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</a:rPr>
                        <a:t>1,722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" name="Google Shape;82;p17"/>
          <p:cNvSpPr txBox="1"/>
          <p:nvPr/>
        </p:nvSpPr>
        <p:spPr>
          <a:xfrm>
            <a:off x="5724263" y="3462450"/>
            <a:ext cx="3175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Table 1: Number of documents in</a:t>
            </a:r>
            <a:endParaRPr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each dataset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data was extracted from the StackExchange family of websites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311700" y="1858475"/>
            <a:ext cx="4942200" cy="28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There were two datasets provided for the task: </a:t>
            </a:r>
            <a:endParaRPr sz="1800">
              <a:solidFill>
                <a:schemeClr val="dk2"/>
              </a:solidFill>
            </a:endParaRPr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Dataset-narrow </a:t>
            </a:r>
            <a:r>
              <a:rPr lang="en">
                <a:solidFill>
                  <a:schemeClr val="dk2"/>
                </a:solidFill>
              </a:rPr>
              <a:t>: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2"/>
                </a:solidFill>
              </a:rPr>
              <a:t>Questions and answers from a specific subset of StackExchange sites pertaining to topics of Computer Technology.</a:t>
            </a:r>
            <a:endParaRPr>
              <a:solidFill>
                <a:schemeClr val="dk2"/>
              </a:solidFill>
            </a:endParaRPr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Dataset-wide </a:t>
            </a:r>
            <a:r>
              <a:rPr lang="en">
                <a:solidFill>
                  <a:schemeClr val="dk2"/>
                </a:solidFill>
              </a:rPr>
              <a:t>: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2"/>
                </a:solidFill>
              </a:rPr>
              <a:t>Questions and answers from a subset of StackExchange sites that pertained to a wide variety of topics (Technology, Economics, Literature, Philosophy, and Mathematics).</a:t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5724288" y="2213470"/>
          <a:ext cx="3175425" cy="1251585"/>
        </p:xfrm>
        <a:graphic>
          <a:graphicData uri="http://schemas.openxmlformats.org/drawingml/2006/table">
            <a:tbl>
              <a:tblPr>
                <a:noFill/>
                <a:tableStyleId>{15C581FE-BFFB-4BA4-9E60-1305F1536A1F}</a:tableStyleId>
              </a:tblPr>
              <a:tblGrid>
                <a:gridCol w="105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Narrow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Wide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Train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3,442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8,138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Validation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1,722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</a:rPr>
                        <a:t>4,078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1" name="Google Shape;91;p18"/>
          <p:cNvSpPr txBox="1"/>
          <p:nvPr/>
        </p:nvSpPr>
        <p:spPr>
          <a:xfrm>
            <a:off x="5724263" y="3462450"/>
            <a:ext cx="3175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Table 1: Number of documents in</a:t>
            </a:r>
            <a:endParaRPr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each dataset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50" y="973475"/>
            <a:ext cx="4429651" cy="295933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1396375" y="4008325"/>
            <a:ext cx="1858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arenBoth"/>
            </a:pPr>
            <a:r>
              <a:rPr lang="en">
                <a:solidFill>
                  <a:schemeClr val="dk2"/>
                </a:solidFill>
              </a:rPr>
              <a:t>Narrow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5784325" y="4013475"/>
            <a:ext cx="1858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(b)     Wide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1225575" y="4365250"/>
            <a:ext cx="6911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Figure 1: Distribution of number of style changes in different datasets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650" y="1000375"/>
            <a:ext cx="4429649" cy="29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22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Encoder Representations from Transformers (BERT)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323850"/>
            <a:ext cx="852060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is a large-scale pre-trained deep model used for solving a variety of NLP tasks, obtaining state-of-the-art results on various benchmarks.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Of all the BERT models available, the BERT Base Cased model was used (layers= 12, hidden size= 768, self-attention heads= 12, total parameters= 110M).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22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Encoder Representations from Transformers (BERT)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323850"/>
            <a:ext cx="852060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is a large-scale pre-trained deep model used for solving a variety of NLP tasks, obtaining state-of-the-art results on various benchmarks.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Of all the BERT models available, the BERT Base Cased model was used (layers= 12, hidden size= 768, self-attention heads= 12, total parameters= 110M)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25" y="2899925"/>
            <a:ext cx="8079451" cy="18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298850" y="4632475"/>
            <a:ext cx="8385600" cy="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201F1E"/>
                </a:solidFill>
                <a:highlight>
                  <a:schemeClr val="lt1"/>
                </a:highlight>
              </a:rPr>
              <a:t>Jacob Devlin, Ming-Wei Chang, Kenton Lee, Kristina Toutanova, BERT: Pre-training of Deep Bidirectional Transformers for Language Understanding</a:t>
            </a:r>
            <a:endParaRPr sz="1150">
              <a:solidFill>
                <a:srgbClr val="201F1E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1111</Words>
  <Application>Microsoft Office PowerPoint</Application>
  <PresentationFormat>On-screen Show (16:9)</PresentationFormat>
  <Paragraphs>154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Courier New</vt:lpstr>
      <vt:lpstr>Simple Light</vt:lpstr>
      <vt:lpstr>Style Change Detection using BERT</vt:lpstr>
      <vt:lpstr>Task</vt:lpstr>
      <vt:lpstr>PowerPoint Presentation</vt:lpstr>
      <vt:lpstr>DataSet</vt:lpstr>
      <vt:lpstr>DataSet</vt:lpstr>
      <vt:lpstr>DataSet</vt:lpstr>
      <vt:lpstr>DataSet</vt:lpstr>
      <vt:lpstr>Bidirectional Encoder Representations from Transformers (BERT)</vt:lpstr>
      <vt:lpstr>Bidirectional Encoder Representations from Transformers (BERT)</vt:lpstr>
      <vt:lpstr>Approach</vt:lpstr>
      <vt:lpstr>Approach</vt:lpstr>
      <vt:lpstr>Approach</vt:lpstr>
      <vt:lpstr>Approach</vt:lpstr>
      <vt:lpstr>Approach</vt:lpstr>
      <vt:lpstr>Approach</vt:lpstr>
      <vt:lpstr>Classifier</vt:lpstr>
      <vt:lpstr>Results</vt:lpstr>
      <vt:lpstr>Other Methods</vt:lpstr>
      <vt:lpstr>Other Methods</vt:lpstr>
      <vt:lpstr>Other Methods</vt:lpstr>
      <vt:lpstr>Other Methods</vt:lpstr>
      <vt:lpstr>Other Methods</vt:lpstr>
      <vt:lpstr>Other Methods</vt:lpstr>
      <vt:lpstr>Pitfalls</vt:lpstr>
      <vt:lpstr>Pitfalls</vt:lpstr>
      <vt:lpstr>Future Work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modified xsi:type="dcterms:W3CDTF">2020-09-26T18:10:35Z</dcterms:modified>
</cp:coreProperties>
</file>