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9">
  <p:sldMasterIdLst>
    <p:sldMasterId id="2147483648" r:id="rId1"/>
  </p:sldMasterIdLst>
  <p:notesMasterIdLst>
    <p:notesMasterId r:id="rId14"/>
  </p:notesMasterIdLst>
  <p:sldIdLst>
    <p:sldId id="259" r:id="rId2"/>
    <p:sldId id="48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60" r:id="rId12"/>
    <p:sldId id="32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晨曦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38"/>
        <p:guide pos="2901"/>
      </p:guideLst>
    </p:cSldViewPr>
  </p:slideViewPr>
  <p:outlineViewPr>
    <p:cViewPr>
      <p:scale>
        <a:sx n="33" d="100"/>
        <a:sy n="33" d="100"/>
      </p:scale>
      <p:origin x="0" y="-21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2780C08-6FE0-473D-89F6-8279F07114DF}" type="datetimeFigureOut">
              <a:rPr lang="zh-CN" altLang="en-US" smtClean="0"/>
              <a:pPr/>
              <a:t>2018/9/30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FE0E71BD-9833-4C95-9DEC-66D9D68747D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4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82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6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5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4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83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9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9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现有技术中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行波管壳体都为金属制成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为实现引线与壳体的绝缘要求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其管脚使用的是陶瓷件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E71BD-9833-4C95-9DEC-66D9D68747D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3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1C40E6D-4F12-407B-AA76-BB8179E88D9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1D494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1D494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1D494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1DCFBC4-2BCA-43B2-A529-EB9612E7821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 userDrawn="1"/>
        </p:nvGrpSpPr>
        <p:grpSpPr bwMode="auto">
          <a:xfrm>
            <a:off x="11113" y="17463"/>
            <a:ext cx="9140825" cy="566737"/>
            <a:chOff x="611909" y="1373643"/>
            <a:chExt cx="7920000" cy="566568"/>
          </a:xfrm>
        </p:grpSpPr>
        <p:sp>
          <p:nvSpPr>
            <p:cNvPr id="4" name="AutoShape 5"/>
            <p:cNvSpPr>
              <a:spLocks noChangeArrowheads="1"/>
            </p:cNvSpPr>
            <p:nvPr userDrawn="1"/>
          </p:nvSpPr>
          <p:spPr bwMode="auto">
            <a:xfrm>
              <a:off x="611909" y="1400622"/>
              <a:ext cx="7920000" cy="5395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 userDrawn="1"/>
          </p:nvSpPr>
          <p:spPr bwMode="auto">
            <a:xfrm>
              <a:off x="611909" y="1373643"/>
              <a:ext cx="7920000" cy="504674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-10387" y="-76812"/>
            <a:ext cx="9141323" cy="5763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6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摘要 结论 创新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普通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9" name="Picture 7" descr="C:\Documents and Settings\Administrator.4B01CEDA21CE407\桌面\1.bmp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6237288"/>
            <a:ext cx="10175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372225"/>
            <a:ext cx="2443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6462713"/>
            <a:ext cx="2784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tmp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21960" y="4648200"/>
            <a:ext cx="3250565" cy="13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硕士研究生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：潘  优</a:t>
            </a: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学      号：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17S009136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导       师： 闫久春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39953" y="2492896"/>
            <a:ext cx="439248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第一次组会</a:t>
            </a:r>
            <a:endParaRPr lang="en-US" altLang="zh-CN" sz="3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仿真软件学习与报告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8"/>
    </mc:Choice>
    <mc:Fallback xmlns="">
      <p:transition spd="slow" advTm="100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3647152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3.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现阶段存在的问题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636177" y="1375576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钎焊的实际模型；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3718EB-8CCB-42AC-B111-9F610531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7" y="2348880"/>
            <a:ext cx="3935824" cy="11317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6AC805-34DA-47F5-AAB0-BE87A718EEB5}"/>
              </a:ext>
            </a:extLst>
          </p:cNvPr>
          <p:cNvSpPr txBox="1"/>
          <p:nvPr/>
        </p:nvSpPr>
        <p:spPr>
          <a:xfrm>
            <a:off x="291888" y="4406271"/>
            <a:ext cx="84982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Cu</a:t>
            </a:r>
            <a:r>
              <a:rPr lang="zh-CN" altLang="en-US" dirty="0"/>
              <a:t>是否是良好长方体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是否存在钎料溢出影响边界仿真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FBE4AF-EF55-4CB9-846A-D0B73DF02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47" y="2348880"/>
            <a:ext cx="4206513" cy="38737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C35FBA-71CD-4F6B-BB31-CF1D92DBC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0" y="2334165"/>
            <a:ext cx="4346357" cy="3903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6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/>
          <p:nvPr/>
        </p:nvSpPr>
        <p:spPr>
          <a:xfrm>
            <a:off x="395536" y="404664"/>
            <a:ext cx="2492990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4.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下一步计划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05A63-66DA-46B4-889F-70E8B70FFC7C}"/>
              </a:ext>
            </a:extLst>
          </p:cNvPr>
          <p:cNvSpPr txBox="1"/>
          <p:nvPr/>
        </p:nvSpPr>
        <p:spPr>
          <a:xfrm>
            <a:off x="322897" y="1754250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探索不同钎料厚度、金属层物性参数的影响；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界面节点绑定时设置脱粘附；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施加剪切、拉伸应力。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71EE09-FF42-4BC3-844B-37A6229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>
          <a:xfrm>
            <a:off x="5004048" y="3356992"/>
            <a:ext cx="3961070" cy="275055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815C1D4-6825-4E89-9753-6E0FCB864D75}"/>
              </a:ext>
            </a:extLst>
          </p:cNvPr>
          <p:cNvSpPr/>
          <p:nvPr/>
        </p:nvSpPr>
        <p:spPr>
          <a:xfrm>
            <a:off x="4283968" y="2704445"/>
            <a:ext cx="11881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41D3BA-8818-4915-9EFE-B411B3405486}"/>
              </a:ext>
            </a:extLst>
          </p:cNvPr>
          <p:cNvCxnSpPr>
            <a:cxnSpLocks/>
          </p:cNvCxnSpPr>
          <p:nvPr/>
        </p:nvCxnSpPr>
        <p:spPr>
          <a:xfrm>
            <a:off x="5472100" y="3112258"/>
            <a:ext cx="540060" cy="324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840" y="2762250"/>
            <a:ext cx="1917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"/>
    </mc:Choice>
    <mc:Fallback xmlns="">
      <p:transition spd="slow" advTm="1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/>
          <p:nvPr/>
        </p:nvSpPr>
        <p:spPr>
          <a:xfrm>
            <a:off x="575556" y="3482904"/>
            <a:ext cx="7992888" cy="48155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  <p:txBody>
          <a:bodyPr wrap="none" lIns="90171" tIns="46991" rIns="90171" bIns="46991" anchor="ctr"/>
          <a:lstStyle/>
          <a:p>
            <a:pPr lvl="0" eaLnBrk="1" hangingPunct="1"/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</a:rPr>
              <a:t>四、下一步计划</a:t>
            </a:r>
          </a:p>
        </p:txBody>
      </p:sp>
      <p:sp>
        <p:nvSpPr>
          <p:cNvPr id="17" name="AutoShape 11"/>
          <p:cNvSpPr/>
          <p:nvPr/>
        </p:nvSpPr>
        <p:spPr>
          <a:xfrm>
            <a:off x="575556" y="2232250"/>
            <a:ext cx="7992888" cy="48155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  <p:txBody>
          <a:bodyPr wrap="none" lIns="90171" tIns="46991" rIns="90171" bIns="46991" anchor="ctr"/>
          <a:lstStyle/>
          <a:p>
            <a:pPr lvl="0" eaLnBrk="1" hangingPunct="1"/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</a:rPr>
              <a:t>二、仿真结果分析</a:t>
            </a:r>
          </a:p>
        </p:txBody>
      </p:sp>
      <p:sp>
        <p:nvSpPr>
          <p:cNvPr id="18" name="AutoShape 10"/>
          <p:cNvSpPr/>
          <p:nvPr/>
        </p:nvSpPr>
        <p:spPr>
          <a:xfrm>
            <a:off x="575556" y="1602351"/>
            <a:ext cx="7992888" cy="48155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  <p:txBody>
          <a:bodyPr wrap="none" lIns="90171" tIns="46991" rIns="90171" bIns="46991" anchor="ctr"/>
          <a:lstStyle/>
          <a:p>
            <a:pPr lvl="0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charset="-122"/>
              </a:rPr>
              <a:t>一、有限元学习</a:t>
            </a:r>
          </a:p>
        </p:txBody>
      </p:sp>
      <p:sp>
        <p:nvSpPr>
          <p:cNvPr id="21" name="Text Box 3"/>
          <p:cNvSpPr txBox="1"/>
          <p:nvPr/>
        </p:nvSpPr>
        <p:spPr>
          <a:xfrm>
            <a:off x="3283617" y="328625"/>
            <a:ext cx="2031325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eaLnBrk="1" hangingPunct="1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charset="-122"/>
              </a:rPr>
              <a:t>目  录</a:t>
            </a:r>
          </a:p>
        </p:txBody>
      </p:sp>
      <p:sp>
        <p:nvSpPr>
          <p:cNvPr id="23" name="AutoShape 11"/>
          <p:cNvSpPr/>
          <p:nvPr/>
        </p:nvSpPr>
        <p:spPr>
          <a:xfrm>
            <a:off x="575556" y="2851082"/>
            <a:ext cx="7992888" cy="48155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  <p:txBody>
          <a:bodyPr wrap="none" lIns="90171" tIns="46991" rIns="90171" bIns="46991" anchor="ctr"/>
          <a:lstStyle/>
          <a:p>
            <a:pPr lvl="0" eaLnBrk="1" hangingPunct="1"/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</a:rPr>
              <a:t>三、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charset="-122"/>
                <a:cs typeface="Times New Roman" panose="02020603050405020304" pitchFamily="18" charset="0"/>
              </a:rPr>
              <a:t>现阶段存在的问题</a:t>
            </a:r>
            <a:endParaRPr lang="zh-CN" altLang="en-US" sz="32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492990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1.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有限元学习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网格划分技巧；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界面约束（</a:t>
            </a: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constraint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壳单元。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5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492990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1.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有限元学习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网格划分技巧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28DDA-3A84-4D51-8936-ED88ACAD5E72}"/>
              </a:ext>
            </a:extLst>
          </p:cNvPr>
          <p:cNvSpPr txBox="1"/>
          <p:nvPr/>
        </p:nvSpPr>
        <p:spPr>
          <a:xfrm>
            <a:off x="539551" y="203873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结构网格与非结构网格的差异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AD915-FDD7-475D-863B-3DC79E2493A7}"/>
              </a:ext>
            </a:extLst>
          </p:cNvPr>
          <p:cNvSpPr txBox="1"/>
          <p:nvPr/>
        </p:nvSpPr>
        <p:spPr>
          <a:xfrm>
            <a:off x="539551" y="412677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自适应网格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9CB09-6B32-4014-BA5E-703995E0C27F}"/>
              </a:ext>
            </a:extLst>
          </p:cNvPr>
          <p:cNvSpPr txBox="1"/>
          <p:nvPr/>
        </p:nvSpPr>
        <p:spPr>
          <a:xfrm>
            <a:off x="547899" y="2550524"/>
            <a:ext cx="8498204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尝试利用非结构网格获得陶瓷侧长宽比合适的过渡网格，结果显示，应力云图存在不均匀性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9B12DE-7581-4848-8508-B41CE4ACFB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3"/>
          <a:stretch/>
        </p:blipFill>
        <p:spPr>
          <a:xfrm>
            <a:off x="3799912" y="1196752"/>
            <a:ext cx="5129517" cy="33576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474B1F-9A9F-429F-A8CC-8F2AE7AF49B7}"/>
              </a:ext>
            </a:extLst>
          </p:cNvPr>
          <p:cNvSpPr txBox="1"/>
          <p:nvPr/>
        </p:nvSpPr>
        <p:spPr>
          <a:xfrm>
            <a:off x="617167" y="4773829"/>
            <a:ext cx="8498204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网格自适应能够在大塑性变形时自动适应网格，减少网格畸变，但</a:t>
            </a:r>
            <a:r>
              <a:rPr lang="zh-CN" altLang="en-US" dirty="0">
                <a:solidFill>
                  <a:srgbClr val="FF0000"/>
                </a:solidFill>
              </a:rPr>
              <a:t>仅适用于四面体网格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8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492990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1.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有限元学习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界面约束（</a:t>
            </a: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constraint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AEDD1-9AB9-4E86-9779-03EF6571DAF4}"/>
              </a:ext>
            </a:extLst>
          </p:cNvPr>
          <p:cNvSpPr txBox="1"/>
          <p:nvPr/>
        </p:nvSpPr>
        <p:spPr>
          <a:xfrm>
            <a:off x="539551" y="203873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Nodes To Surface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68C6D-E907-45B1-A843-2D768D75A16B}"/>
              </a:ext>
            </a:extLst>
          </p:cNvPr>
          <p:cNvSpPr txBox="1"/>
          <p:nvPr/>
        </p:nvSpPr>
        <p:spPr>
          <a:xfrm>
            <a:off x="539551" y="342900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Surface To Surface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E25439-6F10-483B-A1A8-CE548BB1D894}"/>
              </a:ext>
            </a:extLst>
          </p:cNvPr>
          <p:cNvSpPr txBox="1"/>
          <p:nvPr/>
        </p:nvSpPr>
        <p:spPr>
          <a:xfrm>
            <a:off x="547899" y="2550524"/>
            <a:ext cx="849820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陶瓷表面被穿透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038B9D-2F1E-4975-AC83-8D4CFEAED6D3}"/>
              </a:ext>
            </a:extLst>
          </p:cNvPr>
          <p:cNvSpPr txBox="1"/>
          <p:nvPr/>
        </p:nvSpPr>
        <p:spPr>
          <a:xfrm>
            <a:off x="547899" y="3976871"/>
            <a:ext cx="8498204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不存在被穿透问题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陶瓷与金属化层侧可以不用节点对应，对陶瓷侧“粗”划分，金属层侧“细”划分，依然可以实现界面绑定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478EB-EC2A-47DB-A418-01284C666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5" y="2012414"/>
            <a:ext cx="3862196" cy="2739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2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492990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1.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有限元学习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壳单元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F162A-0322-4D26-ADFA-E78159192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4104456" cy="1898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351637-8919-4215-8EB3-08ED98F3318A}"/>
              </a:ext>
            </a:extLst>
          </p:cNvPr>
          <p:cNvSpPr txBox="1"/>
          <p:nvPr/>
        </p:nvSpPr>
        <p:spPr>
          <a:xfrm>
            <a:off x="547899" y="3976871"/>
            <a:ext cx="84982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对金属化层采用厚壳单元，可以减少计算量，减少离散。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壳单元与</a:t>
            </a:r>
            <a:r>
              <a:rPr lang="en-US" altLang="zh-CN" dirty="0"/>
              <a:t>C3D8R</a:t>
            </a:r>
            <a:r>
              <a:rPr lang="zh-CN" altLang="en-US" dirty="0"/>
              <a:t>单元结果相差不大，结果在后面展示。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0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877711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2.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仿真结果分析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钎料的影响；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金属化层的影响；</a:t>
            </a:r>
          </a:p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壳单元。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6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2877711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2.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仿真结果分析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钎料的影响；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D895D7-0B15-489C-B2E3-51EDF7C95D66}"/>
              </a:ext>
            </a:extLst>
          </p:cNvPr>
          <p:cNvSpPr txBox="1"/>
          <p:nvPr/>
        </p:nvSpPr>
        <p:spPr>
          <a:xfrm>
            <a:off x="539551" y="203873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Cu-0.1Ag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钎料的物性参数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B02EF3-2050-4CED-BA15-6F1090165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00"/>
          <a:stretch/>
        </p:blipFill>
        <p:spPr>
          <a:xfrm>
            <a:off x="-27261" y="3000347"/>
            <a:ext cx="3632116" cy="2681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067D49-5FF4-497F-9FFE-0A0E580E1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0" y="3015924"/>
            <a:ext cx="2924583" cy="2057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C26ECE-7B0B-4292-9DA9-02FB4F9B4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749948"/>
            <a:ext cx="3192163" cy="2681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8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349942" y="393204"/>
            <a:ext cx="3647152" cy="5539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3.</a:t>
            </a: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charset="-122"/>
                <a:sym typeface="+mn-ea"/>
              </a:rPr>
              <a:t>现阶段存在的问题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0EFCC65-21B6-4F5D-BD5E-B0AB2F5FAB4F}"/>
              </a:ext>
            </a:extLst>
          </p:cNvPr>
          <p:cNvSpPr txBox="1"/>
          <p:nvPr/>
        </p:nvSpPr>
        <p:spPr>
          <a:xfrm>
            <a:off x="322897" y="1196752"/>
            <a:ext cx="8498205" cy="5075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891" marR="0" lvl="0" indent="-342891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sz="2800" kern="0" dirty="0">
                <a:solidFill>
                  <a:srgbClr val="44546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金属化层的参数；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BE6DA1-585D-4C59-A718-FDE210B37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25" y="2259868"/>
            <a:ext cx="3186369" cy="3406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568248-70FA-4E4F-ADDE-7F0EF7C674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89" y="2230240"/>
            <a:ext cx="3596887" cy="3312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29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1"/>
    </mc:Choice>
    <mc:Fallback xmlns="">
      <p:transition spd="slow" advTm="267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8"/>
</p:tagLst>
</file>

<file path=ppt/theme/theme1.xml><?xml version="1.0" encoding="utf-8"?>
<a:theme xmlns:a="http://schemas.openxmlformats.org/drawingml/2006/main" name="模板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1560</TotalTime>
  <Words>579</Words>
  <Application>Microsoft Office PowerPoint</Application>
  <PresentationFormat>全屏显示(4:3)</PresentationFormat>
  <Paragraphs>66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Wingdings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pan you</cp:lastModifiedBy>
  <cp:revision>781</cp:revision>
  <dcterms:created xsi:type="dcterms:W3CDTF">2015-10-23T06:22:00Z</dcterms:created>
  <dcterms:modified xsi:type="dcterms:W3CDTF">2018-09-30T01:18:29Z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