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3" r:id="rId7"/>
    <p:sldId id="266" r:id="rId8"/>
    <p:sldId id="262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E998DD-7963-497D-87E0-0E6C74562A9E}">
          <p14:sldIdLst>
            <p14:sldId id="256"/>
            <p14:sldId id="257"/>
            <p14:sldId id="258"/>
            <p14:sldId id="264"/>
            <p14:sldId id="265"/>
            <p14:sldId id="263"/>
            <p14:sldId id="266"/>
            <p14:sldId id="262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48DD3-6DAF-4431-9509-C4A58EE96D64}" v="33" dt="2022-11-18T22:18:59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, Cheng" userId="d5772c57-b8fb-491b-b599-73c61bfda36b" providerId="ADAL" clId="{54848DD3-6DAF-4431-9509-C4A58EE96D64}"/>
    <pc:docChg chg="custSel addSld delSld modSld sldOrd addSection delSection modSection">
      <pc:chgData name="Meng, Cheng" userId="d5772c57-b8fb-491b-b599-73c61bfda36b" providerId="ADAL" clId="{54848DD3-6DAF-4431-9509-C4A58EE96D64}" dt="2022-11-18T22:42:02.843" v="1045" actId="1076"/>
      <pc:docMkLst>
        <pc:docMk/>
      </pc:docMkLst>
      <pc:sldChg chg="addSp modSp mod">
        <pc:chgData name="Meng, Cheng" userId="d5772c57-b8fb-491b-b599-73c61bfda36b" providerId="ADAL" clId="{54848DD3-6DAF-4431-9509-C4A58EE96D64}" dt="2022-11-18T22:38:08.969" v="792" actId="1076"/>
        <pc:sldMkLst>
          <pc:docMk/>
          <pc:sldMk cId="196922322" sldId="256"/>
        </pc:sldMkLst>
        <pc:spChg chg="mod">
          <ac:chgData name="Meng, Cheng" userId="d5772c57-b8fb-491b-b599-73c61bfda36b" providerId="ADAL" clId="{54848DD3-6DAF-4431-9509-C4A58EE96D64}" dt="2022-11-18T22:06:13.760" v="165" actId="2711"/>
          <ac:spMkLst>
            <pc:docMk/>
            <pc:sldMk cId="196922322" sldId="256"/>
            <ac:spMk id="7" creationId="{CEBFC636-CED0-4E55-AEF4-6CFC78C709B2}"/>
          </ac:spMkLst>
        </pc:spChg>
        <pc:spChg chg="mod">
          <ac:chgData name="Meng, Cheng" userId="d5772c57-b8fb-491b-b599-73c61bfda36b" providerId="ADAL" clId="{54848DD3-6DAF-4431-9509-C4A58EE96D64}" dt="2022-11-18T22:38:08.969" v="792" actId="1076"/>
          <ac:spMkLst>
            <pc:docMk/>
            <pc:sldMk cId="196922322" sldId="256"/>
            <ac:spMk id="9" creationId="{7477F72D-B879-46BA-915C-F34488B5DC6B}"/>
          </ac:spMkLst>
        </pc:spChg>
        <pc:spChg chg="add mod">
          <ac:chgData name="Meng, Cheng" userId="d5772c57-b8fb-491b-b599-73c61bfda36b" providerId="ADAL" clId="{54848DD3-6DAF-4431-9509-C4A58EE96D64}" dt="2022-11-18T22:05:58.792" v="163" actId="1076"/>
          <ac:spMkLst>
            <pc:docMk/>
            <pc:sldMk cId="196922322" sldId="256"/>
            <ac:spMk id="10" creationId="{2B741491-711A-480F-ABA6-4ED3A3C0FD5F}"/>
          </ac:spMkLst>
        </pc:spChg>
      </pc:sldChg>
      <pc:sldChg chg="addSp modSp mod">
        <pc:chgData name="Meng, Cheng" userId="d5772c57-b8fb-491b-b599-73c61bfda36b" providerId="ADAL" clId="{54848DD3-6DAF-4431-9509-C4A58EE96D64}" dt="2022-11-18T22:07:24.021" v="232" actId="2711"/>
        <pc:sldMkLst>
          <pc:docMk/>
          <pc:sldMk cId="1332548959" sldId="257"/>
        </pc:sldMkLst>
        <pc:spChg chg="mod">
          <ac:chgData name="Meng, Cheng" userId="d5772c57-b8fb-491b-b599-73c61bfda36b" providerId="ADAL" clId="{54848DD3-6DAF-4431-9509-C4A58EE96D64}" dt="2022-11-18T22:06:21.935" v="166" actId="2711"/>
          <ac:spMkLst>
            <pc:docMk/>
            <pc:sldMk cId="1332548959" sldId="257"/>
            <ac:spMk id="5" creationId="{40B23BA5-B869-4528-A978-7FB776867183}"/>
          </ac:spMkLst>
        </pc:spChg>
        <pc:spChg chg="mod">
          <ac:chgData name="Meng, Cheng" userId="d5772c57-b8fb-491b-b599-73c61bfda36b" providerId="ADAL" clId="{54848DD3-6DAF-4431-9509-C4A58EE96D64}" dt="2022-11-18T22:06:33.591" v="167" actId="1076"/>
          <ac:spMkLst>
            <pc:docMk/>
            <pc:sldMk cId="1332548959" sldId="257"/>
            <ac:spMk id="9" creationId="{A92C6EA1-2A87-4C4A-9CC0-CD85D304E1B7}"/>
          </ac:spMkLst>
        </pc:spChg>
        <pc:spChg chg="add mod">
          <ac:chgData name="Meng, Cheng" userId="d5772c57-b8fb-491b-b599-73c61bfda36b" providerId="ADAL" clId="{54848DD3-6DAF-4431-9509-C4A58EE96D64}" dt="2022-11-18T22:07:24.021" v="232" actId="2711"/>
          <ac:spMkLst>
            <pc:docMk/>
            <pc:sldMk cId="1332548959" sldId="257"/>
            <ac:spMk id="10" creationId="{31CEDC0B-1EE1-49B3-900E-CC2C52775BE2}"/>
          </ac:spMkLst>
        </pc:spChg>
      </pc:sldChg>
      <pc:sldChg chg="modSp mod">
        <pc:chgData name="Meng, Cheng" userId="d5772c57-b8fb-491b-b599-73c61bfda36b" providerId="ADAL" clId="{54848DD3-6DAF-4431-9509-C4A58EE96D64}" dt="2022-11-18T22:38:36.720" v="798" actId="1076"/>
        <pc:sldMkLst>
          <pc:docMk/>
          <pc:sldMk cId="4245586671" sldId="258"/>
        </pc:sldMkLst>
        <pc:spChg chg="mod">
          <ac:chgData name="Meng, Cheng" userId="d5772c57-b8fb-491b-b599-73c61bfda36b" providerId="ADAL" clId="{54848DD3-6DAF-4431-9509-C4A58EE96D64}" dt="2022-11-18T22:00:32.166" v="98" actId="2711"/>
          <ac:spMkLst>
            <pc:docMk/>
            <pc:sldMk cId="4245586671" sldId="258"/>
            <ac:spMk id="5" creationId="{09CC49C6-72FB-4D64-AA2C-349E57041737}"/>
          </ac:spMkLst>
        </pc:spChg>
        <pc:spChg chg="mod">
          <ac:chgData name="Meng, Cheng" userId="d5772c57-b8fb-491b-b599-73c61bfda36b" providerId="ADAL" clId="{54848DD3-6DAF-4431-9509-C4A58EE96D64}" dt="2022-11-18T22:38:24.920" v="795" actId="1076"/>
          <ac:spMkLst>
            <pc:docMk/>
            <pc:sldMk cId="4245586671" sldId="258"/>
            <ac:spMk id="6" creationId="{42F176D5-CC9B-4CD3-AA48-7CE33EB8568D}"/>
          </ac:spMkLst>
        </pc:spChg>
        <pc:spChg chg="mod">
          <ac:chgData name="Meng, Cheng" userId="d5772c57-b8fb-491b-b599-73c61bfda36b" providerId="ADAL" clId="{54848DD3-6DAF-4431-9509-C4A58EE96D64}" dt="2022-11-18T22:38:36.720" v="798" actId="1076"/>
          <ac:spMkLst>
            <pc:docMk/>
            <pc:sldMk cId="4245586671" sldId="258"/>
            <ac:spMk id="9" creationId="{3C432B39-467B-47E4-9B66-B5DB9B0004D4}"/>
          </ac:spMkLst>
        </pc:spChg>
      </pc:sldChg>
      <pc:sldChg chg="del">
        <pc:chgData name="Meng, Cheng" userId="d5772c57-b8fb-491b-b599-73c61bfda36b" providerId="ADAL" clId="{54848DD3-6DAF-4431-9509-C4A58EE96D64}" dt="2022-11-18T22:23:22.224" v="789" actId="2696"/>
        <pc:sldMkLst>
          <pc:docMk/>
          <pc:sldMk cId="830723552" sldId="259"/>
        </pc:sldMkLst>
      </pc:sldChg>
      <pc:sldChg chg="del">
        <pc:chgData name="Meng, Cheng" userId="d5772c57-b8fb-491b-b599-73c61bfda36b" providerId="ADAL" clId="{54848DD3-6DAF-4431-9509-C4A58EE96D64}" dt="2022-11-18T22:23:22.224" v="789" actId="2696"/>
        <pc:sldMkLst>
          <pc:docMk/>
          <pc:sldMk cId="831804267" sldId="260"/>
        </pc:sldMkLst>
      </pc:sldChg>
      <pc:sldChg chg="addSp modSp mod">
        <pc:chgData name="Meng, Cheng" userId="d5772c57-b8fb-491b-b599-73c61bfda36b" providerId="ADAL" clId="{54848DD3-6DAF-4431-9509-C4A58EE96D64}" dt="2022-11-18T22:42:02.843" v="1045" actId="1076"/>
        <pc:sldMkLst>
          <pc:docMk/>
          <pc:sldMk cId="2245558566" sldId="261"/>
        </pc:sldMkLst>
        <pc:spChg chg="add mod">
          <ac:chgData name="Meng, Cheng" userId="d5772c57-b8fb-491b-b599-73c61bfda36b" providerId="ADAL" clId="{54848DD3-6DAF-4431-9509-C4A58EE96D64}" dt="2022-11-18T22:15:27.526" v="422" actId="1076"/>
          <ac:spMkLst>
            <pc:docMk/>
            <pc:sldMk cId="2245558566" sldId="261"/>
            <ac:spMk id="2" creationId="{90B776ED-4816-4A6B-A525-B31B1A705C57}"/>
          </ac:spMkLst>
        </pc:spChg>
        <pc:spChg chg="add mod">
          <ac:chgData name="Meng, Cheng" userId="d5772c57-b8fb-491b-b599-73c61bfda36b" providerId="ADAL" clId="{54848DD3-6DAF-4431-9509-C4A58EE96D64}" dt="2022-11-18T22:42:02.843" v="1045" actId="1076"/>
          <ac:spMkLst>
            <pc:docMk/>
            <pc:sldMk cId="2245558566" sldId="261"/>
            <ac:spMk id="3" creationId="{9CB91880-6357-4184-908A-D3906C049FA6}"/>
          </ac:spMkLst>
        </pc:spChg>
      </pc:sldChg>
      <pc:sldChg chg="addSp modSp mod">
        <pc:chgData name="Meng, Cheng" userId="d5772c57-b8fb-491b-b599-73c61bfda36b" providerId="ADAL" clId="{54848DD3-6DAF-4431-9509-C4A58EE96D64}" dt="2022-11-18T22:40:00.631" v="832" actId="2711"/>
        <pc:sldMkLst>
          <pc:docMk/>
          <pc:sldMk cId="601670772" sldId="262"/>
        </pc:sldMkLst>
        <pc:spChg chg="add mod">
          <ac:chgData name="Meng, Cheng" userId="d5772c57-b8fb-491b-b599-73c61bfda36b" providerId="ADAL" clId="{54848DD3-6DAF-4431-9509-C4A58EE96D64}" dt="2022-11-18T22:40:00.631" v="832" actId="2711"/>
          <ac:spMkLst>
            <pc:docMk/>
            <pc:sldMk cId="601670772" sldId="262"/>
            <ac:spMk id="3" creationId="{05E9856D-8A81-427C-B4D9-AD9AF81FB729}"/>
          </ac:spMkLst>
        </pc:spChg>
        <pc:spChg chg="add mod">
          <ac:chgData name="Meng, Cheng" userId="d5772c57-b8fb-491b-b599-73c61bfda36b" providerId="ADAL" clId="{54848DD3-6DAF-4431-9509-C4A58EE96D64}" dt="2022-11-18T22:19:26.839" v="431" actId="20577"/>
          <ac:spMkLst>
            <pc:docMk/>
            <pc:sldMk cId="601670772" sldId="262"/>
            <ac:spMk id="6" creationId="{91AC8D86-083D-4231-8A65-8AAE82E404CB}"/>
          </ac:spMkLst>
        </pc:spChg>
        <pc:picChg chg="add mod">
          <ac:chgData name="Meng, Cheng" userId="d5772c57-b8fb-491b-b599-73c61bfda36b" providerId="ADAL" clId="{54848DD3-6DAF-4431-9509-C4A58EE96D64}" dt="2022-11-18T22:13:39.912" v="390" actId="1076"/>
          <ac:picMkLst>
            <pc:docMk/>
            <pc:sldMk cId="601670772" sldId="262"/>
            <ac:picMk id="5" creationId="{BDD98490-0843-456F-85EE-9B95ADF031DF}"/>
          </ac:picMkLst>
        </pc:picChg>
      </pc:sldChg>
      <pc:sldChg chg="addSp modSp mod">
        <pc:chgData name="Meng, Cheng" userId="d5772c57-b8fb-491b-b599-73c61bfda36b" providerId="ADAL" clId="{54848DD3-6DAF-4431-9509-C4A58EE96D64}" dt="2022-11-18T22:39:37.109" v="825" actId="20577"/>
        <pc:sldMkLst>
          <pc:docMk/>
          <pc:sldMk cId="514495393" sldId="263"/>
        </pc:sldMkLst>
        <pc:spChg chg="add mod">
          <ac:chgData name="Meng, Cheng" userId="d5772c57-b8fb-491b-b599-73c61bfda36b" providerId="ADAL" clId="{54848DD3-6DAF-4431-9509-C4A58EE96D64}" dt="2022-11-18T22:39:37.109" v="825" actId="20577"/>
          <ac:spMkLst>
            <pc:docMk/>
            <pc:sldMk cId="514495393" sldId="263"/>
            <ac:spMk id="3" creationId="{9BC5946C-D69A-4CC1-875B-F6D32A4E7D19}"/>
          </ac:spMkLst>
        </pc:spChg>
        <pc:spChg chg="add mod">
          <ac:chgData name="Meng, Cheng" userId="d5772c57-b8fb-491b-b599-73c61bfda36b" providerId="ADAL" clId="{54848DD3-6DAF-4431-9509-C4A58EE96D64}" dt="2022-11-18T22:10:01.867" v="286" actId="1076"/>
          <ac:spMkLst>
            <pc:docMk/>
            <pc:sldMk cId="514495393" sldId="263"/>
            <ac:spMk id="6" creationId="{C91928B0-8E41-4ECC-BD32-6701C5A08290}"/>
          </ac:spMkLst>
        </pc:spChg>
        <pc:picChg chg="add mod">
          <ac:chgData name="Meng, Cheng" userId="d5772c57-b8fb-491b-b599-73c61bfda36b" providerId="ADAL" clId="{54848DD3-6DAF-4431-9509-C4A58EE96D64}" dt="2022-11-18T22:09:58.906" v="285" actId="1076"/>
          <ac:picMkLst>
            <pc:docMk/>
            <pc:sldMk cId="514495393" sldId="263"/>
            <ac:picMk id="5" creationId="{174E9BB3-FD68-47FE-B102-CEA0034D0557}"/>
          </ac:picMkLst>
        </pc:picChg>
      </pc:sldChg>
      <pc:sldChg chg="addSp modSp mod ord">
        <pc:chgData name="Meng, Cheng" userId="d5772c57-b8fb-491b-b599-73c61bfda36b" providerId="ADAL" clId="{54848DD3-6DAF-4431-9509-C4A58EE96D64}" dt="2022-11-18T22:00:19.172" v="96" actId="113"/>
        <pc:sldMkLst>
          <pc:docMk/>
          <pc:sldMk cId="1993809671" sldId="264"/>
        </pc:sldMkLst>
        <pc:spChg chg="add mod">
          <ac:chgData name="Meng, Cheng" userId="d5772c57-b8fb-491b-b599-73c61bfda36b" providerId="ADAL" clId="{54848DD3-6DAF-4431-9509-C4A58EE96D64}" dt="2022-11-18T21:59:07.293" v="85" actId="1076"/>
          <ac:spMkLst>
            <pc:docMk/>
            <pc:sldMk cId="1993809671" sldId="264"/>
            <ac:spMk id="5" creationId="{7AC2B238-3DA8-4E7A-BB3D-E76F8E1813BB}"/>
          </ac:spMkLst>
        </pc:spChg>
        <pc:spChg chg="add mod">
          <ac:chgData name="Meng, Cheng" userId="d5772c57-b8fb-491b-b599-73c61bfda36b" providerId="ADAL" clId="{54848DD3-6DAF-4431-9509-C4A58EE96D64}" dt="2022-11-18T22:00:19.172" v="96" actId="113"/>
          <ac:spMkLst>
            <pc:docMk/>
            <pc:sldMk cId="1993809671" sldId="264"/>
            <ac:spMk id="6" creationId="{A2D2BDBF-033E-4AED-9093-7CF5FDCE5672}"/>
          </ac:spMkLst>
        </pc:spChg>
      </pc:sldChg>
      <pc:sldChg chg="addSp modSp mod">
        <pc:chgData name="Meng, Cheng" userId="d5772c57-b8fb-491b-b599-73c61bfda36b" providerId="ADAL" clId="{54848DD3-6DAF-4431-9509-C4A58EE96D64}" dt="2022-11-18T22:39:19.931" v="818" actId="20577"/>
        <pc:sldMkLst>
          <pc:docMk/>
          <pc:sldMk cId="2957962613" sldId="265"/>
        </pc:sldMkLst>
        <pc:spChg chg="add mod">
          <ac:chgData name="Meng, Cheng" userId="d5772c57-b8fb-491b-b599-73c61bfda36b" providerId="ADAL" clId="{54848DD3-6DAF-4431-9509-C4A58EE96D64}" dt="2022-11-18T22:39:19.931" v="818" actId="20577"/>
          <ac:spMkLst>
            <pc:docMk/>
            <pc:sldMk cId="2957962613" sldId="265"/>
            <ac:spMk id="5" creationId="{2B331F21-DF66-46EA-80F8-5C3D3798614F}"/>
          </ac:spMkLst>
        </pc:spChg>
        <pc:spChg chg="add mod">
          <ac:chgData name="Meng, Cheng" userId="d5772c57-b8fb-491b-b599-73c61bfda36b" providerId="ADAL" clId="{54848DD3-6DAF-4431-9509-C4A58EE96D64}" dt="2022-11-18T22:07:41.159" v="234" actId="20577"/>
          <ac:spMkLst>
            <pc:docMk/>
            <pc:sldMk cId="2957962613" sldId="265"/>
            <ac:spMk id="7" creationId="{138F2052-889F-4ACD-892B-C00C93F40FA0}"/>
          </ac:spMkLst>
        </pc:spChg>
        <pc:picChg chg="add mod">
          <ac:chgData name="Meng, Cheng" userId="d5772c57-b8fb-491b-b599-73c61bfda36b" providerId="ADAL" clId="{54848DD3-6DAF-4431-9509-C4A58EE96D64}" dt="2022-11-18T21:57:06.897" v="28" actId="1076"/>
          <ac:picMkLst>
            <pc:docMk/>
            <pc:sldMk cId="2957962613" sldId="265"/>
            <ac:picMk id="3" creationId="{4AFAAC3A-7D9C-4199-BA81-C2234A6F51C2}"/>
          </ac:picMkLst>
        </pc:picChg>
      </pc:sldChg>
      <pc:sldChg chg="new del">
        <pc:chgData name="Meng, Cheng" userId="d5772c57-b8fb-491b-b599-73c61bfda36b" providerId="ADAL" clId="{54848DD3-6DAF-4431-9509-C4A58EE96D64}" dt="2022-11-18T21:57:20.268" v="31" actId="2696"/>
        <pc:sldMkLst>
          <pc:docMk/>
          <pc:sldMk cId="1399349126" sldId="266"/>
        </pc:sldMkLst>
      </pc:sldChg>
      <pc:sldChg chg="addSp delSp modSp add mod">
        <pc:chgData name="Meng, Cheng" userId="d5772c57-b8fb-491b-b599-73c61bfda36b" providerId="ADAL" clId="{54848DD3-6DAF-4431-9509-C4A58EE96D64}" dt="2022-11-18T22:39:50.165" v="829" actId="2711"/>
        <pc:sldMkLst>
          <pc:docMk/>
          <pc:sldMk cId="2096174858" sldId="266"/>
        </pc:sldMkLst>
        <pc:spChg chg="mod">
          <ac:chgData name="Meng, Cheng" userId="d5772c57-b8fb-491b-b599-73c61bfda36b" providerId="ADAL" clId="{54848DD3-6DAF-4431-9509-C4A58EE96D64}" dt="2022-11-18T22:39:50.165" v="829" actId="2711"/>
          <ac:spMkLst>
            <pc:docMk/>
            <pc:sldMk cId="2096174858" sldId="266"/>
            <ac:spMk id="3" creationId="{9BC5946C-D69A-4CC1-875B-F6D32A4E7D19}"/>
          </ac:spMkLst>
        </pc:spChg>
        <pc:spChg chg="mod">
          <ac:chgData name="Meng, Cheng" userId="d5772c57-b8fb-491b-b599-73c61bfda36b" providerId="ADAL" clId="{54848DD3-6DAF-4431-9509-C4A58EE96D64}" dt="2022-11-18T22:12:24.953" v="363" actId="1076"/>
          <ac:spMkLst>
            <pc:docMk/>
            <pc:sldMk cId="2096174858" sldId="266"/>
            <ac:spMk id="6" creationId="{C91928B0-8E41-4ECC-BD32-6701C5A08290}"/>
          </ac:spMkLst>
        </pc:spChg>
        <pc:picChg chg="del">
          <ac:chgData name="Meng, Cheng" userId="d5772c57-b8fb-491b-b599-73c61bfda36b" providerId="ADAL" clId="{54848DD3-6DAF-4431-9509-C4A58EE96D64}" dt="2022-11-18T22:10:16.926" v="288" actId="478"/>
          <ac:picMkLst>
            <pc:docMk/>
            <pc:sldMk cId="2096174858" sldId="266"/>
            <ac:picMk id="5" creationId="{174E9BB3-FD68-47FE-B102-CEA0034D0557}"/>
          </ac:picMkLst>
        </pc:picChg>
        <pc:picChg chg="add del mod">
          <ac:chgData name="Meng, Cheng" userId="d5772c57-b8fb-491b-b599-73c61bfda36b" providerId="ADAL" clId="{54848DD3-6DAF-4431-9509-C4A58EE96D64}" dt="2022-11-18T22:10:56.615" v="342" actId="478"/>
          <ac:picMkLst>
            <pc:docMk/>
            <pc:sldMk cId="2096174858" sldId="266"/>
            <ac:picMk id="7" creationId="{23F79A26-3177-4244-B06B-254F9FE655FE}"/>
          </ac:picMkLst>
        </pc:picChg>
        <pc:picChg chg="add mod">
          <ac:chgData name="Meng, Cheng" userId="d5772c57-b8fb-491b-b599-73c61bfda36b" providerId="ADAL" clId="{54848DD3-6DAF-4431-9509-C4A58EE96D64}" dt="2022-11-18T22:11:51.090" v="352" actId="1076"/>
          <ac:picMkLst>
            <pc:docMk/>
            <pc:sldMk cId="2096174858" sldId="266"/>
            <ac:picMk id="8" creationId="{9A418BAA-DECC-4B43-82A5-DC404D163C39}"/>
          </ac:picMkLst>
        </pc:picChg>
      </pc:sldChg>
      <pc:sldChg chg="addSp delSp modSp add mod">
        <pc:chgData name="Meng, Cheng" userId="d5772c57-b8fb-491b-b599-73c61bfda36b" providerId="ADAL" clId="{54848DD3-6DAF-4431-9509-C4A58EE96D64}" dt="2022-11-18T22:40:11.115" v="835" actId="2711"/>
        <pc:sldMkLst>
          <pc:docMk/>
          <pc:sldMk cId="1477543035" sldId="267"/>
        </pc:sldMkLst>
        <pc:spChg chg="mod">
          <ac:chgData name="Meng, Cheng" userId="d5772c57-b8fb-491b-b599-73c61bfda36b" providerId="ADAL" clId="{54848DD3-6DAF-4431-9509-C4A58EE96D64}" dt="2022-11-18T22:40:11.115" v="835" actId="2711"/>
          <ac:spMkLst>
            <pc:docMk/>
            <pc:sldMk cId="1477543035" sldId="267"/>
            <ac:spMk id="3" creationId="{05E9856D-8A81-427C-B4D9-AD9AF81FB729}"/>
          </ac:spMkLst>
        </pc:spChg>
        <pc:spChg chg="mod">
          <ac:chgData name="Meng, Cheng" userId="d5772c57-b8fb-491b-b599-73c61bfda36b" providerId="ADAL" clId="{54848DD3-6DAF-4431-9509-C4A58EE96D64}" dt="2022-11-18T22:14:43.200" v="405" actId="1076"/>
          <ac:spMkLst>
            <pc:docMk/>
            <pc:sldMk cId="1477543035" sldId="267"/>
            <ac:spMk id="6" creationId="{91AC8D86-083D-4231-8A65-8AAE82E404CB}"/>
          </ac:spMkLst>
        </pc:spChg>
        <pc:picChg chg="del">
          <ac:chgData name="Meng, Cheng" userId="d5772c57-b8fb-491b-b599-73c61bfda36b" providerId="ADAL" clId="{54848DD3-6DAF-4431-9509-C4A58EE96D64}" dt="2022-11-18T22:13:49.265" v="392" actId="478"/>
          <ac:picMkLst>
            <pc:docMk/>
            <pc:sldMk cId="1477543035" sldId="267"/>
            <ac:picMk id="5" creationId="{BDD98490-0843-456F-85EE-9B95ADF031DF}"/>
          </ac:picMkLst>
        </pc:picChg>
        <pc:picChg chg="add mod">
          <ac:chgData name="Meng, Cheng" userId="d5772c57-b8fb-491b-b599-73c61bfda36b" providerId="ADAL" clId="{54848DD3-6DAF-4431-9509-C4A58EE96D64}" dt="2022-11-18T22:14:02.681" v="395" actId="1076"/>
          <ac:picMkLst>
            <pc:docMk/>
            <pc:sldMk cId="1477543035" sldId="267"/>
            <ac:picMk id="7" creationId="{089E3581-14F5-4E4E-B65D-75A269EBAA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48257-A195-4CF8-A185-AF580DBF28DE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BA3F-629E-4083-B1A1-7ED2F5AF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Accurate estimates of the terrestrial gross primary product (GPP) are critical for understanding the global carbon cycle and predicting future climate change.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BA3F-629E-4083-B1A1-7ED2F5AF09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211B-E318-43AF-9DD2-2BF5E32A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0067-8414-437E-B64A-E980100DB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5683-2FA0-46DE-9755-AD8BC3A5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ABAC-596E-4868-A3F8-70479E6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8E0D-1080-43A4-9741-BC932B9D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9536-77FB-4843-A670-9F228191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A27D9-90D7-4BF8-9860-F11164EE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EDBD-1D44-4BC9-949A-A431B34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50A4-F5C6-4909-87B2-2184508B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FEA1-010F-4C24-9FBD-70F0E4F0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D85E5-B448-489E-85D9-2E10C5392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F24CA-AD50-4DEB-98BD-C11044015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40A8-9851-4644-BE85-802022B4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0A3A-4509-4A33-8245-135B2EA3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D267-DF29-4B8C-BE9B-C70487DD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6296-FF54-403A-881A-895EC7C3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649E-5517-44B6-BD06-229AB8DE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6930-F032-4FD9-966E-90D85B4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B5F1-277A-4325-B84E-32DF5376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AB37-7FD1-4704-8C6A-CDA63F90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7979-97AB-45C5-BC0B-786A0112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3A7F-F01A-45D7-929B-1D06ECA1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AAD2-7E32-4C8B-8923-65D2E94F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6907-67E4-43F6-B471-11D015FD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E593-A5BF-400F-8FD8-92FC039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07DD-3F64-4A69-9E3D-89E3F2B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1F71-3190-4A32-BA16-D387E31F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6EE35-7FF8-4823-8799-D7F729A4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DB51-8CDF-46F2-A788-B55BAE55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0F0D-451B-4378-9E90-3620AC88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3F42-4568-4105-9DEE-594E8C08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207-2F7C-419C-9318-7EBD0C69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F59E-47C6-4750-B316-6A17DB4F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B2F99-C8D7-4F78-BC3F-EF9DE551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6E3AB-ACAE-4ACE-B496-8A95A79D0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A1E61-8C9E-467F-9F1B-0958FED5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083BE-DA41-4006-9608-81B6F669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0BA11-8FFB-47FD-9E30-FE1EB9C2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2AB21-9675-4E6A-9CA4-C3B016C8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F4F4-F164-471F-BB37-4746C93A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D93AD-7727-4886-8D20-D55687D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5CA20-073B-4168-95A5-AD35098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9A46C-1F9E-445D-A7AB-78549E7A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94A99-A944-4814-87FB-6D359498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561E-D239-4FC6-8F5E-7255419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16CF-DBA9-4AE2-912B-A98DD8EE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61D-0DBE-4438-ABB5-94569472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ECD8-F67A-40A4-B167-BE82A882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4DD4-AF04-43D1-9C11-8083D1F0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20D85-3172-4BDD-A3E2-8AD60117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EB613-B1DD-46A0-96F6-9765A8D8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6C6F-13CC-4539-9F23-C0A91F7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B183-8C0A-44A8-A4A9-4F8E0774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44C8-8614-4188-8B90-0A71642B3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2CED-DF5C-4806-9846-AB78563D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DFB72-85D3-4D3F-AE7F-28D29034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4E8F2-FEBD-4AA9-B165-8C246C3E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BA3C-A401-4F7E-BD60-F3A3BDF1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261BF-2F6E-4FF3-99B8-14A4FEE3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CB481-79F4-4C78-AE2C-A964E46D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1485-BCE4-415D-85E5-F01FA128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9969-988B-4B7A-B309-60362E20F2A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2479D-361B-4D8C-9C4E-0A931936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6607-7393-4D03-9389-041B63B8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FC98-4BED-4848-8210-9F13E7D8D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hotosynthesis">
            <a:extLst>
              <a:ext uri="{FF2B5EF4-FFF2-40B4-BE49-F238E27FC236}">
                <a16:creationId xmlns:a16="http://schemas.microsoft.com/office/drawing/2014/main" id="{787B23B3-B37C-4B9D-9D77-F480E988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49" y="1077746"/>
            <a:ext cx="6191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143E-23D3-4A35-871D-41C75CE92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FC636-CED0-4E55-AEF4-6CFC78C709B2}"/>
              </a:ext>
            </a:extLst>
          </p:cNvPr>
          <p:cNvSpPr txBox="1"/>
          <p:nvPr/>
        </p:nvSpPr>
        <p:spPr>
          <a:xfrm>
            <a:off x="93306" y="93306"/>
            <a:ext cx="520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Introduction--What’s GPP?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7F72D-B879-46BA-915C-F34488B5DC6B}"/>
              </a:ext>
            </a:extLst>
          </p:cNvPr>
          <p:cNvSpPr txBox="1"/>
          <p:nvPr/>
        </p:nvSpPr>
        <p:spPr>
          <a:xfrm>
            <a:off x="93306" y="1929668"/>
            <a:ext cx="55269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 primary production (GPP)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total amount of carbon fixed under the photosynthesis process by plants.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GPP could help the understanding of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flux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terrestrial ecosystems.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41491-711A-480F-ABA6-4ED3A3C0FD5F}"/>
              </a:ext>
            </a:extLst>
          </p:cNvPr>
          <p:cNvSpPr txBox="1"/>
          <p:nvPr/>
        </p:nvSpPr>
        <p:spPr>
          <a:xfrm>
            <a:off x="6924583" y="5580199"/>
            <a:ext cx="44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A graph of photosynthesis process</a:t>
            </a:r>
          </a:p>
        </p:txBody>
      </p:sp>
    </p:spTree>
    <p:extLst>
      <p:ext uri="{BB962C8B-B14F-4D97-AF65-F5344CB8AC3E}">
        <p14:creationId xmlns:p14="http://schemas.microsoft.com/office/powerpoint/2010/main" val="19692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776ED-4816-4A6B-A525-B31B1A705C57}"/>
              </a:ext>
            </a:extLst>
          </p:cNvPr>
          <p:cNvSpPr txBox="1"/>
          <p:nvPr/>
        </p:nvSpPr>
        <p:spPr>
          <a:xfrm>
            <a:off x="186430" y="159797"/>
            <a:ext cx="50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91880-6357-4184-908A-D3906C049FA6}"/>
              </a:ext>
            </a:extLst>
          </p:cNvPr>
          <p:cNvSpPr txBox="1"/>
          <p:nvPr/>
        </p:nvSpPr>
        <p:spPr>
          <a:xfrm>
            <a:off x="530087" y="2077764"/>
            <a:ext cx="11131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dynamics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tracked the seasonal dynamics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=0.91, 0.84)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cross-site comparison also shows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agreed reasonably well with the variations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GPP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both years and sites.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Vegetation Photosynthesis Model has better performance to track GPP seasonal dynamics and interannual changes than widely used MODIS GPP product. </a:t>
            </a:r>
          </a:p>
        </p:txBody>
      </p:sp>
    </p:spTree>
    <p:extLst>
      <p:ext uri="{BB962C8B-B14F-4D97-AF65-F5344CB8AC3E}">
        <p14:creationId xmlns:p14="http://schemas.microsoft.com/office/powerpoint/2010/main" val="22455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8077B-E24A-4CB9-9D47-F98355DEF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23BA5-B869-4528-A978-7FB776867183}"/>
              </a:ext>
            </a:extLst>
          </p:cNvPr>
          <p:cNvSpPr txBox="1"/>
          <p:nvPr/>
        </p:nvSpPr>
        <p:spPr>
          <a:xfrm>
            <a:off x="0" y="0"/>
            <a:ext cx="806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--models used to estimate GPP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C6EA1-2A87-4C4A-9CC0-CD85D304E1B7}"/>
              </a:ext>
            </a:extLst>
          </p:cNvPr>
          <p:cNvSpPr txBox="1"/>
          <p:nvPr/>
        </p:nvSpPr>
        <p:spPr>
          <a:xfrm>
            <a:off x="1436915" y="5176513"/>
            <a:ext cx="999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kern="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 variety of GPP data products are available based on different models, when GPP estimates are validated against eddy correlation variance data, however, the performance of different models varies widely.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0EE74-72B1-4726-88A8-B74233E7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5" y="862703"/>
            <a:ext cx="9144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EDC0B-1EE1-49B3-900E-CC2C52775BE2}"/>
              </a:ext>
            </a:extLst>
          </p:cNvPr>
          <p:cNvSpPr txBox="1"/>
          <p:nvPr/>
        </p:nvSpPr>
        <p:spPr>
          <a:xfrm>
            <a:off x="2518299" y="4807181"/>
            <a:ext cx="7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remote sensing based-models used to estimate GPP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4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C49C6-72FB-4D64-AA2C-349E57041737}"/>
              </a:ext>
            </a:extLst>
          </p:cNvPr>
          <p:cNvSpPr txBox="1"/>
          <p:nvPr/>
        </p:nvSpPr>
        <p:spPr>
          <a:xfrm>
            <a:off x="93306" y="57795"/>
            <a:ext cx="520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Methods-study area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78A108-80ED-43E9-A79D-4214D5E3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1" y="1101013"/>
            <a:ext cx="4572000" cy="31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C5C971-204A-419A-A2FE-3BEAF51A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8" y="1101013"/>
            <a:ext cx="4572000" cy="31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176D5-CC9B-4CD3-AA48-7CE33EB8568D}"/>
              </a:ext>
            </a:extLst>
          </p:cNvPr>
          <p:cNvSpPr txBox="1"/>
          <p:nvPr/>
        </p:nvSpPr>
        <p:spPr>
          <a:xfrm>
            <a:off x="513333" y="4519912"/>
            <a:ext cx="487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Forest, US(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45.5378°N, 72.1715°W)</a:t>
            </a:r>
          </a:p>
          <a:p>
            <a:r>
              <a:rPr lang="en-US" sz="2000" kern="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Mean air temperature: 6.6</a:t>
            </a:r>
            <a:r>
              <a:rPr lang="en-US" altLang="zh-CN" sz="2000" kern="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°C</a:t>
            </a:r>
          </a:p>
          <a:p>
            <a:r>
              <a:rPr lang="en-US" altLang="zh-CN" sz="2000" kern="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Mean precipitation: 1071 mm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32B39-467B-47E4-9B66-B5DB9B0004D4}"/>
              </a:ext>
            </a:extLst>
          </p:cNvPr>
          <p:cNvSpPr txBox="1"/>
          <p:nvPr/>
        </p:nvSpPr>
        <p:spPr>
          <a:xfrm>
            <a:off x="7109928" y="4489574"/>
            <a:ext cx="487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Savanna, US(38.4309˚N, 120.9960˚W)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air temperature: 15.8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precipitation: 559 mm</a:t>
            </a:r>
          </a:p>
        </p:txBody>
      </p:sp>
    </p:spTree>
    <p:extLst>
      <p:ext uri="{BB962C8B-B14F-4D97-AF65-F5344CB8AC3E}">
        <p14:creationId xmlns:p14="http://schemas.microsoft.com/office/powerpoint/2010/main" val="424558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C2B238-3DA8-4E7A-BB3D-E76F8E1813BB}"/>
                  </a:ext>
                </a:extLst>
              </p:cNvPr>
              <p:cNvSpPr txBox="1"/>
              <p:nvPr/>
            </p:nvSpPr>
            <p:spPr>
              <a:xfrm>
                <a:off x="736847" y="1375200"/>
                <a:ext cx="10555549" cy="4107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smtClean="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GPP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APAR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chl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DengXian" panose="02010600030101010101" pitchFamily="2" charset="-122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APAR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chl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PAR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fPAR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chl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fPAR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chl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1.25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×(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EVI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0.1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scalar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scalar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scalar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 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 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effectLst/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opt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scalar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LSWI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LSWI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800">
                                  <a:effectLst/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C2B238-3DA8-4E7A-BB3D-E76F8E18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7" y="1375200"/>
                <a:ext cx="10555549" cy="410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D2BDBF-033E-4AED-9093-7CF5FDCE5672}"/>
              </a:ext>
            </a:extLst>
          </p:cNvPr>
          <p:cNvSpPr txBox="1"/>
          <p:nvPr/>
        </p:nvSpPr>
        <p:spPr>
          <a:xfrm>
            <a:off x="93305" y="93306"/>
            <a:ext cx="798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Methods—</a:t>
            </a: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Vegetation Photosynthesis Model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0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pic>
        <p:nvPicPr>
          <p:cNvPr id="3" name="图片 1" descr="图示&#10;&#10;低可信度描述已自动生成">
            <a:extLst>
              <a:ext uri="{FF2B5EF4-FFF2-40B4-BE49-F238E27FC236}">
                <a16:creationId xmlns:a16="http://schemas.microsoft.com/office/drawing/2014/main" id="{4AFAAC3A-7D9C-4199-BA81-C2234A6F5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6" y="969203"/>
            <a:ext cx="9144000" cy="4317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31F21-DF66-46EA-80F8-5C3D3798614F}"/>
              </a:ext>
            </a:extLst>
          </p:cNvPr>
          <p:cNvSpPr txBox="1"/>
          <p:nvPr/>
        </p:nvSpPr>
        <p:spPr>
          <a:xfrm>
            <a:off x="128024" y="1282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Methods-datasets and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F2052-889F-4ACD-892B-C00C93F40FA0}"/>
              </a:ext>
            </a:extLst>
          </p:cNvPr>
          <p:cNvSpPr txBox="1"/>
          <p:nvPr/>
        </p:nvSpPr>
        <p:spPr>
          <a:xfrm>
            <a:off x="3105780" y="5519465"/>
            <a:ext cx="610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Fig.4 Datasets and workflow of VPM to calculate GPP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5946C-D69A-4CC1-875B-F6D32A4E7D19}"/>
              </a:ext>
            </a:extLst>
          </p:cNvPr>
          <p:cNvSpPr txBox="1"/>
          <p:nvPr/>
        </p:nvSpPr>
        <p:spPr>
          <a:xfrm>
            <a:off x="128024" y="1282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Results—Harvard Forest site</a:t>
            </a:r>
          </a:p>
        </p:txBody>
      </p:sp>
      <p:pic>
        <p:nvPicPr>
          <p:cNvPr id="5" name="图片 2" descr="图表&#10;&#10;描述已自动生成">
            <a:extLst>
              <a:ext uri="{FF2B5EF4-FFF2-40B4-BE49-F238E27FC236}">
                <a16:creationId xmlns:a16="http://schemas.microsoft.com/office/drawing/2014/main" id="{174E9BB3-FD68-47FE-B102-CEA0034D05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6826"/>
            <a:ext cx="10972800" cy="37980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928B0-8E41-4ECC-BD32-6701C5A08290}"/>
              </a:ext>
            </a:extLst>
          </p:cNvPr>
          <p:cNvSpPr txBox="1"/>
          <p:nvPr/>
        </p:nvSpPr>
        <p:spPr>
          <a:xfrm>
            <a:off x="1740023" y="5058678"/>
            <a:ext cx="1001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Fig.5 Seasonal dynamics and interannual variations of GPP at the Harvard Forest site during 2000-2021.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5946C-D69A-4CC1-875B-F6D32A4E7D19}"/>
              </a:ext>
            </a:extLst>
          </p:cNvPr>
          <p:cNvSpPr txBox="1"/>
          <p:nvPr/>
        </p:nvSpPr>
        <p:spPr>
          <a:xfrm>
            <a:off x="92514" y="11861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Results—Harvard Forest 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928B0-8E41-4ECC-BD32-6701C5A08290}"/>
              </a:ext>
            </a:extLst>
          </p:cNvPr>
          <p:cNvSpPr txBox="1"/>
          <p:nvPr/>
        </p:nvSpPr>
        <p:spPr>
          <a:xfrm>
            <a:off x="2250489" y="5401028"/>
            <a:ext cx="831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Fig.6 The comparison between predicted and estimated GPP at the Harvard Forest site.</a:t>
            </a:r>
            <a:endParaRPr lang="en-US" dirty="0"/>
          </a:p>
        </p:txBody>
      </p:sp>
      <p:pic>
        <p:nvPicPr>
          <p:cNvPr id="8" name="图片 5" descr="图表, 散点图&#10;&#10;描述已自动生成">
            <a:extLst>
              <a:ext uri="{FF2B5EF4-FFF2-40B4-BE49-F238E27FC236}">
                <a16:creationId xmlns:a16="http://schemas.microsoft.com/office/drawing/2014/main" id="{9A418BAA-DECC-4B43-82A5-DC404D163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4091"/>
            <a:ext cx="9144000" cy="4116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7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9856D-8A81-427C-B4D9-AD9AF81FB729}"/>
              </a:ext>
            </a:extLst>
          </p:cNvPr>
          <p:cNvSpPr txBox="1"/>
          <p:nvPr/>
        </p:nvSpPr>
        <p:spPr>
          <a:xfrm>
            <a:off x="128024" y="1282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Results—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Savanna site</a:t>
            </a:r>
          </a:p>
        </p:txBody>
      </p:sp>
      <p:pic>
        <p:nvPicPr>
          <p:cNvPr id="5" name="图片 9" descr="图表&#10;&#10;描述已自动生成">
            <a:extLst>
              <a:ext uri="{FF2B5EF4-FFF2-40B4-BE49-F238E27FC236}">
                <a16:creationId xmlns:a16="http://schemas.microsoft.com/office/drawing/2014/main" id="{BDD98490-0843-456F-85EE-9B95ADF031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0" y="1034029"/>
            <a:ext cx="10972800" cy="37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C8D86-083D-4231-8A65-8AAE82E404CB}"/>
              </a:ext>
            </a:extLst>
          </p:cNvPr>
          <p:cNvSpPr txBox="1"/>
          <p:nvPr/>
        </p:nvSpPr>
        <p:spPr>
          <a:xfrm>
            <a:off x="1620174" y="5143838"/>
            <a:ext cx="971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Fig.7 Seasonal dynamics and interannual variations of GPP at the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Tonzi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savanna site during 2001-2014.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5DACF-13BD-4F87-9232-B832A92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891"/>
            <a:ext cx="12192000" cy="589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9856D-8A81-427C-B4D9-AD9AF81FB729}"/>
              </a:ext>
            </a:extLst>
          </p:cNvPr>
          <p:cNvSpPr txBox="1"/>
          <p:nvPr/>
        </p:nvSpPr>
        <p:spPr>
          <a:xfrm>
            <a:off x="128024" y="1282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Results—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Savanna 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C8D86-083D-4231-8A65-8AAE82E404CB}"/>
              </a:ext>
            </a:extLst>
          </p:cNvPr>
          <p:cNvSpPr txBox="1"/>
          <p:nvPr/>
        </p:nvSpPr>
        <p:spPr>
          <a:xfrm>
            <a:off x="2259366" y="5152366"/>
            <a:ext cx="819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Fig.8 The comparison between predicted and estimated GPP at the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Tonzi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savanna site.</a:t>
            </a:r>
            <a:endParaRPr lang="en-US" dirty="0"/>
          </a:p>
        </p:txBody>
      </p:sp>
      <p:pic>
        <p:nvPicPr>
          <p:cNvPr id="7" name="图片 8" descr="图表, 散点图&#10;&#10;描述已自动生成">
            <a:extLst>
              <a:ext uri="{FF2B5EF4-FFF2-40B4-BE49-F238E27FC236}">
                <a16:creationId xmlns:a16="http://schemas.microsoft.com/office/drawing/2014/main" id="{089E3581-14F5-4E4E-B65D-75A269EBA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74" y="886693"/>
            <a:ext cx="9144000" cy="4257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54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375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Cheng</dc:creator>
  <cp:lastModifiedBy>Meng, Cheng</cp:lastModifiedBy>
  <cp:revision>1</cp:revision>
  <dcterms:created xsi:type="dcterms:W3CDTF">2022-11-18T21:15:42Z</dcterms:created>
  <dcterms:modified xsi:type="dcterms:W3CDTF">2022-11-18T22:42:04Z</dcterms:modified>
</cp:coreProperties>
</file>