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08"/>
  </p:normalViewPr>
  <p:slideViewPr>
    <p:cSldViewPr snapToGrid="0" snapToObjects="1">
      <p:cViewPr varScale="1">
        <p:scale>
          <a:sx n="140" d="100"/>
          <a:sy n="14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1D7CB-7509-8143-BCBA-6E9BCB502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F67889-C46D-B34E-939E-44CFFC358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DC804-0820-7540-860E-19F43FCF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9179-1BD3-F845-9BDC-2DA9EBFDAFED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54236-C859-5844-9A60-F2A8B17B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A597D-66FE-F845-9A89-BCD6F72F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2ED-E60F-ED41-B28E-A60AC1FF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24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25E8F-EFE7-2F44-95D6-538C1236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E1744-DC8B-9D41-98C1-28A7A0FCF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16F01-6C5A-5F4C-81C0-B322247D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9179-1BD3-F845-9BDC-2DA9EBFDAFED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ECA41-074D-BC44-B732-4F7B16B6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D8C20-814B-D84E-B12F-6C424F80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2ED-E60F-ED41-B28E-A60AC1FF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83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DB688D-C809-934E-8CFE-322E200EB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F8B95D-2B3B-D841-803C-1489D3708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33E43-82CD-4246-9880-A62490EB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9179-1BD3-F845-9BDC-2DA9EBFDAFED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493BF-B746-694D-8DAC-E0491F7A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35C78-75DB-B048-9DCC-188081E2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2ED-E60F-ED41-B28E-A60AC1FF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56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F9DF2-C27B-F047-BF11-E3C9C340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24AD9-E945-EA4C-AB92-60DA3960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1516D-FDB8-6F45-B232-A6CE9CE3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9179-1BD3-F845-9BDC-2DA9EBFDAFED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D3F0D-5372-4D41-9F62-5A25ACCD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93A64-E1A7-2646-B034-15D788E4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2ED-E60F-ED41-B28E-A60AC1FF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09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C5529-49A2-2F4B-80B4-804F92ED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429F2-D0C3-A841-9DD2-E2A39D82F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B421D-CDC1-1B4A-A1B6-E317A1BF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9179-1BD3-F845-9BDC-2DA9EBFDAFED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F398D-333F-214D-8E00-E9CF1B61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9B3A4-0D2B-B24E-B47F-F20578E2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2ED-E60F-ED41-B28E-A60AC1FF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32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3120E-7824-D349-A748-E452183B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A3022-B841-A84F-B4BB-9C7A53567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8EA7B1-64D5-EC41-B3E6-381E801A6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22C502-1A2A-6742-9FFC-5DB6B21D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9179-1BD3-F845-9BDC-2DA9EBFDAFED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890A1-AE73-AF41-ACBC-D0F6FB43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D0C56-2C6A-774C-B9EE-B8D69A17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2ED-E60F-ED41-B28E-A60AC1FF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91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C5D41-F5EC-3E42-A190-4BDBDFAB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3B07D-51DE-5F4E-92FF-789B09623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157EF8-9140-2D4E-8F3E-F5C571B2D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524BC2-F624-8945-A105-6BDF00ED6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D85FB0-8364-EF4C-B43C-977D9A82F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A7879B-3E87-AA4B-8FAC-7CCBA92A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9179-1BD3-F845-9BDC-2DA9EBFDAFED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57DBDA-16AF-2043-8ACD-375E642C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599942-16DB-D440-ADF1-2887E1EA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2ED-E60F-ED41-B28E-A60AC1FF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87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37AB0-B9BE-2C47-9CB3-EBB44701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601CAF-E44C-E94B-9612-C1388B1D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9179-1BD3-F845-9BDC-2DA9EBFDAFED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253639-58C4-B04F-BA74-8F786544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4D4976-84E4-644F-82CC-9A4D9F9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2ED-E60F-ED41-B28E-A60AC1FF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76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B0152B-4729-1F44-965E-45487A07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9179-1BD3-F845-9BDC-2DA9EBFDAFED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EB823A-3176-7D4E-92D7-21FCC459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3708F-9F37-A64C-995A-6F32E71C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2ED-E60F-ED41-B28E-A60AC1FF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772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7068E-76BA-6C43-BB14-308B6781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3AE53-3FA0-B246-8CF4-7A103021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749FF-2225-B24A-85AA-3EAC6140E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70319-392B-7346-9328-F1B9B6C6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9179-1BD3-F845-9BDC-2DA9EBFDAFED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75FA0-CBDD-B544-9675-241ACB93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14ECA-C3CE-B949-9841-59498D2A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2ED-E60F-ED41-B28E-A60AC1FF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EEF0F-A665-DF41-A884-4634447B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701A1E-A34E-0C4A-A18E-2E2FC4587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A86080-2162-5947-810F-0FA7B910F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AE7E0-381C-DF4A-AEB1-B280E1E5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9179-1BD3-F845-9BDC-2DA9EBFDAFED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164A4-17C1-984A-9B07-F86AF8E6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88909-B4EC-934D-89D6-A340556E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2ED-E60F-ED41-B28E-A60AC1FF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2BBF79-044A-EE40-AE16-BB1ECDCD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88593-48FF-A243-A68D-E74D64D5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45087-FDE9-184D-89C6-8017F21F1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9179-1BD3-F845-9BDC-2DA9EBFDAFED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533A6-549B-6B46-A513-CBB151765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039CE-2B44-D248-9B5F-4D425E2A4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862ED-E60F-ED41-B28E-A60AC1FF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992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E98E81-7376-0443-AB89-607CEDF8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92" y="3098203"/>
            <a:ext cx="3968591" cy="22491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FA210E-65B6-4A4B-9104-9A103220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4" y="3103992"/>
            <a:ext cx="3968591" cy="22491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B607AE4-8946-5C48-A5C5-A5F2726E9E95}"/>
              </a:ext>
            </a:extLst>
          </p:cNvPr>
          <p:cNvSpPr/>
          <p:nvPr/>
        </p:nvSpPr>
        <p:spPr>
          <a:xfrm>
            <a:off x="1481492" y="2291379"/>
            <a:ext cx="3968591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Palatino" pitchFamily="2" charset="0"/>
                <a:ea typeface="Palatino" pitchFamily="2" charset="0"/>
              </a:rPr>
              <a:t>用户 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A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59506-52C6-2A44-B782-0E7C9C9DF122}"/>
              </a:ext>
            </a:extLst>
          </p:cNvPr>
          <p:cNvSpPr/>
          <p:nvPr/>
        </p:nvSpPr>
        <p:spPr>
          <a:xfrm>
            <a:off x="6580553" y="2291379"/>
            <a:ext cx="3968591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Palatino" pitchFamily="2" charset="0"/>
                <a:ea typeface="Palatino" pitchFamily="2" charset="0"/>
              </a:rPr>
              <a:t>用户 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B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D7F75F1-309F-CD40-A2E0-2E52F69FD7C3}"/>
              </a:ext>
            </a:extLst>
          </p:cNvPr>
          <p:cNvCxnSpPr/>
          <p:nvPr/>
        </p:nvCxnSpPr>
        <p:spPr>
          <a:xfrm>
            <a:off x="5009881" y="1867437"/>
            <a:ext cx="197046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A820D79-2FA8-6E49-9E73-116899DF9DAB}"/>
              </a:ext>
            </a:extLst>
          </p:cNvPr>
          <p:cNvSpPr txBox="1"/>
          <p:nvPr/>
        </p:nvSpPr>
        <p:spPr>
          <a:xfrm>
            <a:off x="5100033" y="1483193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Palatino" pitchFamily="2" charset="0"/>
                <a:ea typeface="Palatino" pitchFamily="2" charset="0"/>
              </a:rPr>
              <a:t>想发一个 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Hello!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CD87A0E-5297-A145-84F6-99539475AD7C}"/>
              </a:ext>
            </a:extLst>
          </p:cNvPr>
          <p:cNvSpPr/>
          <p:nvPr/>
        </p:nvSpPr>
        <p:spPr>
          <a:xfrm>
            <a:off x="1316780" y="3014787"/>
            <a:ext cx="9453093" cy="56667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Palatino" pitchFamily="2" charset="0"/>
              <a:ea typeface="Palatino" pitchFamily="2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56F0E66-00CF-9543-AAD7-9DA60341F351}"/>
              </a:ext>
            </a:extLst>
          </p:cNvPr>
          <p:cNvCxnSpPr/>
          <p:nvPr/>
        </p:nvCxnSpPr>
        <p:spPr>
          <a:xfrm>
            <a:off x="4037526" y="2614866"/>
            <a:ext cx="0" cy="5889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C227DCF-3608-2F4C-8CD8-9B17B28EDD7C}"/>
              </a:ext>
            </a:extLst>
          </p:cNvPr>
          <p:cNvCxnSpPr/>
          <p:nvPr/>
        </p:nvCxnSpPr>
        <p:spPr>
          <a:xfrm>
            <a:off x="4254320" y="3208367"/>
            <a:ext cx="0" cy="5889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4BF70F6-297F-A940-86CD-F55ECC0CFCF1}"/>
              </a:ext>
            </a:extLst>
          </p:cNvPr>
          <p:cNvCxnSpPr/>
          <p:nvPr/>
        </p:nvCxnSpPr>
        <p:spPr>
          <a:xfrm>
            <a:off x="4406719" y="3698201"/>
            <a:ext cx="0" cy="5889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2349DE8-668E-DB4C-B8BE-A029B8B4796C}"/>
              </a:ext>
            </a:extLst>
          </p:cNvPr>
          <p:cNvCxnSpPr/>
          <p:nvPr/>
        </p:nvCxnSpPr>
        <p:spPr>
          <a:xfrm>
            <a:off x="4533361" y="4222787"/>
            <a:ext cx="0" cy="5889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D9F6002-7030-F94F-A57C-EDF9201D08B6}"/>
              </a:ext>
            </a:extLst>
          </p:cNvPr>
          <p:cNvCxnSpPr/>
          <p:nvPr/>
        </p:nvCxnSpPr>
        <p:spPr>
          <a:xfrm>
            <a:off x="4672882" y="4658523"/>
            <a:ext cx="0" cy="5889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7F0897A-36D4-9149-A182-A31E88877B38}"/>
              </a:ext>
            </a:extLst>
          </p:cNvPr>
          <p:cNvCxnSpPr>
            <a:cxnSpLocks/>
          </p:cNvCxnSpPr>
          <p:nvPr/>
        </p:nvCxnSpPr>
        <p:spPr>
          <a:xfrm rot="10800000">
            <a:off x="9109656" y="2614866"/>
            <a:ext cx="0" cy="5889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04F3EFD-7400-4141-A7D1-F2F960971977}"/>
              </a:ext>
            </a:extLst>
          </p:cNvPr>
          <p:cNvCxnSpPr>
            <a:cxnSpLocks/>
          </p:cNvCxnSpPr>
          <p:nvPr/>
        </p:nvCxnSpPr>
        <p:spPr>
          <a:xfrm rot="10800000">
            <a:off x="9287814" y="3208367"/>
            <a:ext cx="0" cy="5889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0C3685E-8537-034D-84F5-551D0B4C2674}"/>
              </a:ext>
            </a:extLst>
          </p:cNvPr>
          <p:cNvCxnSpPr>
            <a:cxnSpLocks/>
          </p:cNvCxnSpPr>
          <p:nvPr/>
        </p:nvCxnSpPr>
        <p:spPr>
          <a:xfrm rot="10800000">
            <a:off x="9465972" y="3698200"/>
            <a:ext cx="0" cy="5889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E8AF7AD-C4E6-9248-924D-DC4C50186229}"/>
              </a:ext>
            </a:extLst>
          </p:cNvPr>
          <p:cNvCxnSpPr>
            <a:cxnSpLocks/>
          </p:cNvCxnSpPr>
          <p:nvPr/>
        </p:nvCxnSpPr>
        <p:spPr>
          <a:xfrm rot="10800000">
            <a:off x="9605493" y="4182243"/>
            <a:ext cx="0" cy="5889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825675E-F4B2-BD4A-A657-0B1B7814D729}"/>
              </a:ext>
            </a:extLst>
          </p:cNvPr>
          <p:cNvCxnSpPr>
            <a:cxnSpLocks/>
          </p:cNvCxnSpPr>
          <p:nvPr/>
        </p:nvCxnSpPr>
        <p:spPr>
          <a:xfrm rot="10800000">
            <a:off x="9757893" y="4651262"/>
            <a:ext cx="0" cy="5889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941DB0F-F306-9C42-907F-743BDF53188A}"/>
              </a:ext>
            </a:extLst>
          </p:cNvPr>
          <p:cNvCxnSpPr>
            <a:cxnSpLocks/>
          </p:cNvCxnSpPr>
          <p:nvPr/>
        </p:nvCxnSpPr>
        <p:spPr>
          <a:xfrm flipV="1">
            <a:off x="5344736" y="5101443"/>
            <a:ext cx="1397183" cy="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E37B5D7-8ABC-3E48-860D-E1B709DA7190}"/>
              </a:ext>
            </a:extLst>
          </p:cNvPr>
          <p:cNvSpPr txBox="1"/>
          <p:nvPr/>
        </p:nvSpPr>
        <p:spPr>
          <a:xfrm>
            <a:off x="5539684" y="47039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Palatino" pitchFamily="2" charset="0"/>
                <a:ea typeface="Palatino" pitchFamily="2" charset="0"/>
              </a:rPr>
              <a:t>需要经过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BDD5385-62FE-8A4E-B97D-FA897B017A69}"/>
              </a:ext>
            </a:extLst>
          </p:cNvPr>
          <p:cNvSpPr txBox="1"/>
          <p:nvPr/>
        </p:nvSpPr>
        <p:spPr>
          <a:xfrm>
            <a:off x="5363322" y="3120762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Palatino" pitchFamily="2" charset="0"/>
                <a:ea typeface="Palatino" pitchFamily="2" charset="0"/>
              </a:rPr>
              <a:t>Socket</a:t>
            </a:r>
            <a:r>
              <a:rPr kumimoji="1" lang="zh-CN" altLang="en-US" dirty="0">
                <a:solidFill>
                  <a:srgbClr val="FF0000"/>
                </a:solidFill>
                <a:latin typeface="Palatino" pitchFamily="2" charset="0"/>
                <a:ea typeface="Palatino" pitchFamily="2" charset="0"/>
              </a:rPr>
              <a:t> 编程</a:t>
            </a:r>
          </a:p>
        </p:txBody>
      </p:sp>
    </p:spTree>
    <p:extLst>
      <p:ext uri="{BB962C8B-B14F-4D97-AF65-F5344CB8AC3E}">
        <p14:creationId xmlns:p14="http://schemas.microsoft.com/office/powerpoint/2010/main" val="401023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3BBFE5-6CF6-F54A-BEBC-6427053C6887}"/>
              </a:ext>
            </a:extLst>
          </p:cNvPr>
          <p:cNvSpPr/>
          <p:nvPr/>
        </p:nvSpPr>
        <p:spPr>
          <a:xfrm>
            <a:off x="1261041" y="2197330"/>
            <a:ext cx="1738191" cy="2333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Palatino" pitchFamily="2" charset="0"/>
                <a:ea typeface="Palatino" pitchFamily="2" charset="0"/>
              </a:rPr>
              <a:t>客户端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7B9E33-84EE-FB4B-A224-7B439CE34C58}"/>
              </a:ext>
            </a:extLst>
          </p:cNvPr>
          <p:cNvSpPr/>
          <p:nvPr/>
        </p:nvSpPr>
        <p:spPr>
          <a:xfrm>
            <a:off x="5273040" y="2197330"/>
            <a:ext cx="4136136" cy="2333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50404F-C6A2-A44E-A936-85D65CB0AC07}"/>
              </a:ext>
            </a:extLst>
          </p:cNvPr>
          <p:cNvSpPr txBox="1"/>
          <p:nvPr/>
        </p:nvSpPr>
        <p:spPr>
          <a:xfrm>
            <a:off x="1711241" y="31792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Palatino" pitchFamily="2" charset="0"/>
                <a:ea typeface="Palatino" pitchFamily="2" charset="0"/>
              </a:rPr>
              <a:t>客户端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B1DB19-2379-DE4C-97E6-353B684ABF13}"/>
              </a:ext>
            </a:extLst>
          </p:cNvPr>
          <p:cNvSpPr txBox="1"/>
          <p:nvPr/>
        </p:nvSpPr>
        <p:spPr>
          <a:xfrm>
            <a:off x="5273701" y="22046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Palatino" pitchFamily="2" charset="0"/>
                <a:ea typeface="Palatino" pitchFamily="2" charset="0"/>
              </a:rPr>
              <a:t>服务端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CA12DE4-DDDE-2D48-9AFF-CCB58BC68D9D}"/>
              </a:ext>
            </a:extLst>
          </p:cNvPr>
          <p:cNvCxnSpPr>
            <a:cxnSpLocks/>
          </p:cNvCxnSpPr>
          <p:nvPr/>
        </p:nvCxnSpPr>
        <p:spPr>
          <a:xfrm>
            <a:off x="2999232" y="2953512"/>
            <a:ext cx="22738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6493520-39C1-9547-8E61-4D7866582495}"/>
              </a:ext>
            </a:extLst>
          </p:cNvPr>
          <p:cNvSpPr txBox="1"/>
          <p:nvPr/>
        </p:nvSpPr>
        <p:spPr>
          <a:xfrm>
            <a:off x="3697554" y="25841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Palatino" pitchFamily="2" charset="0"/>
                <a:ea typeface="Palatino" pitchFamily="2" charset="0"/>
              </a:rPr>
              <a:t>发送请求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933366-AC45-1049-8892-1221B44E9F40}"/>
              </a:ext>
            </a:extLst>
          </p:cNvPr>
          <p:cNvSpPr/>
          <p:nvPr/>
        </p:nvSpPr>
        <p:spPr>
          <a:xfrm>
            <a:off x="5273040" y="2584180"/>
            <a:ext cx="1027176" cy="1640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Palatino" pitchFamily="2" charset="0"/>
              <a:ea typeface="Palatino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F392B4-BA2C-EC4F-9629-81883B1E1091}"/>
              </a:ext>
            </a:extLst>
          </p:cNvPr>
          <p:cNvSpPr/>
          <p:nvPr/>
        </p:nvSpPr>
        <p:spPr>
          <a:xfrm>
            <a:off x="6678168" y="2584180"/>
            <a:ext cx="1027176" cy="1640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Palatino" pitchFamily="2" charset="0"/>
              <a:ea typeface="Palatino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A2D0F0-480D-3C47-966F-5F007231B5AF}"/>
              </a:ext>
            </a:extLst>
          </p:cNvPr>
          <p:cNvSpPr/>
          <p:nvPr/>
        </p:nvSpPr>
        <p:spPr>
          <a:xfrm>
            <a:off x="8083296" y="2584180"/>
            <a:ext cx="1027176" cy="1640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Palatino" pitchFamily="2" charset="0"/>
              <a:ea typeface="Palatino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F44781-9BFC-8B49-B6D9-3F5E08997FD0}"/>
              </a:ext>
            </a:extLst>
          </p:cNvPr>
          <p:cNvSpPr txBox="1"/>
          <p:nvPr/>
        </p:nvSpPr>
        <p:spPr>
          <a:xfrm>
            <a:off x="5298353" y="276884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Palatino" pitchFamily="2" charset="0"/>
                <a:ea typeface="Palatino" pitchFamily="2" charset="0"/>
              </a:rPr>
              <a:t>uvicorn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CB6B9C-9DCD-A34B-8544-813A2F2A745F}"/>
              </a:ext>
            </a:extLst>
          </p:cNvPr>
          <p:cNvSpPr txBox="1"/>
          <p:nvPr/>
        </p:nvSpPr>
        <p:spPr>
          <a:xfrm>
            <a:off x="6652854" y="27946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Palatino" pitchFamily="2" charset="0"/>
                <a:ea typeface="Palatino" pitchFamily="2" charset="0"/>
              </a:rPr>
              <a:t>路径操作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0137572-D714-7942-8DED-297E9165C3D4}"/>
              </a:ext>
            </a:extLst>
          </p:cNvPr>
          <p:cNvCxnSpPr>
            <a:cxnSpLocks/>
          </p:cNvCxnSpPr>
          <p:nvPr/>
        </p:nvCxnSpPr>
        <p:spPr>
          <a:xfrm>
            <a:off x="6300216" y="2953512"/>
            <a:ext cx="3779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3B8BDD7-AF34-1240-98E3-08A21D9D5CBA}"/>
              </a:ext>
            </a:extLst>
          </p:cNvPr>
          <p:cNvCxnSpPr>
            <a:cxnSpLocks/>
          </p:cNvCxnSpPr>
          <p:nvPr/>
        </p:nvCxnSpPr>
        <p:spPr>
          <a:xfrm>
            <a:off x="7705344" y="2953512"/>
            <a:ext cx="3779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BB75703-F325-104B-86E8-5ED2802A2A2A}"/>
              </a:ext>
            </a:extLst>
          </p:cNvPr>
          <p:cNvCxnSpPr>
            <a:cxnSpLocks/>
          </p:cNvCxnSpPr>
          <p:nvPr/>
        </p:nvCxnSpPr>
        <p:spPr>
          <a:xfrm flipH="1">
            <a:off x="2999232" y="3855720"/>
            <a:ext cx="5084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3194A61-BA4A-6A4F-A1EE-66CACB760D62}"/>
              </a:ext>
            </a:extLst>
          </p:cNvPr>
          <p:cNvSpPr txBox="1"/>
          <p:nvPr/>
        </p:nvSpPr>
        <p:spPr>
          <a:xfrm>
            <a:off x="8273564" y="2794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Palatino" pitchFamily="2" charset="0"/>
                <a:ea typeface="Palatino" pitchFamily="2" charset="0"/>
              </a:rPr>
              <a:t>请求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1BE5A8-072F-CB46-8680-3C1231C8303D}"/>
              </a:ext>
            </a:extLst>
          </p:cNvPr>
          <p:cNvSpPr txBox="1"/>
          <p:nvPr/>
        </p:nvSpPr>
        <p:spPr>
          <a:xfrm>
            <a:off x="8290328" y="3671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Palatino" pitchFamily="2" charset="0"/>
                <a:ea typeface="Palatino" pitchFamily="2" charset="0"/>
              </a:rPr>
              <a:t>响应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9A3CDA-FAB3-934F-B708-E18ECE03B3C2}"/>
              </a:ext>
            </a:extLst>
          </p:cNvPr>
          <p:cNvSpPr txBox="1"/>
          <p:nvPr/>
        </p:nvSpPr>
        <p:spPr>
          <a:xfrm>
            <a:off x="6279842" y="25841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1️⃣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26EAABC-3836-4B47-A9CF-326782EF7B7D}"/>
              </a:ext>
            </a:extLst>
          </p:cNvPr>
          <p:cNvSpPr txBox="1"/>
          <p:nvPr/>
        </p:nvSpPr>
        <p:spPr>
          <a:xfrm>
            <a:off x="7686571" y="25899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2️⃣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7560B95-841D-3248-A1BD-62A2A524C95A}"/>
              </a:ext>
            </a:extLst>
          </p:cNvPr>
          <p:cNvSpPr txBox="1"/>
          <p:nvPr/>
        </p:nvSpPr>
        <p:spPr>
          <a:xfrm>
            <a:off x="7691210" y="3545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3️⃣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04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Macintosh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Palatino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攀忠</dc:creator>
  <cp:lastModifiedBy>卢 攀忠</cp:lastModifiedBy>
  <cp:revision>26</cp:revision>
  <dcterms:created xsi:type="dcterms:W3CDTF">2024-06-18T01:52:44Z</dcterms:created>
  <dcterms:modified xsi:type="dcterms:W3CDTF">2024-06-20T07:02:29Z</dcterms:modified>
</cp:coreProperties>
</file>